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84.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3" r:id="rId4"/>
    <p:sldMasterId id="2147483684"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Lst>
  <p:sldSz cy="5143500" cx="9144000"/>
  <p:notesSz cx="6858000" cy="9144000"/>
  <p:embeddedFontLst>
    <p:embeddedFont>
      <p:font typeface="Archivo Light"/>
      <p:regular r:id="rId92"/>
      <p:bold r:id="rId93"/>
      <p:italic r:id="rId94"/>
      <p:boldItalic r:id="rId95"/>
    </p:embeddedFont>
    <p:embeddedFont>
      <p:font typeface="Proxima Nova"/>
      <p:regular r:id="rId96"/>
      <p:bold r:id="rId97"/>
      <p:italic r:id="rId98"/>
      <p:boldItalic r:id="rId99"/>
    </p:embeddedFont>
    <p:embeddedFont>
      <p:font typeface="Roboto Medium"/>
      <p:regular r:id="rId100"/>
      <p:bold r:id="rId101"/>
      <p:italic r:id="rId102"/>
      <p:boldItalic r:id="rId103"/>
    </p:embeddedFont>
    <p:embeddedFont>
      <p:font typeface="Archivo ExtraLight"/>
      <p:regular r:id="rId104"/>
      <p:bold r:id="rId105"/>
      <p:italic r:id="rId106"/>
      <p:boldItalic r:id="rId107"/>
    </p:embeddedFont>
    <p:embeddedFont>
      <p:font typeface="Amatic SC"/>
      <p:regular r:id="rId108"/>
      <p:bold r:id="rId109"/>
    </p:embeddedFont>
    <p:embeddedFont>
      <p:font typeface="Bebas Neue"/>
      <p:regular r:id="rId110"/>
    </p:embeddedFont>
    <p:embeddedFont>
      <p:font typeface="Proxima Nova Semibold"/>
      <p:regular r:id="rId111"/>
      <p:bold r:id="rId112"/>
      <p:boldItalic r:id="rId113"/>
    </p:embeddedFont>
    <p:embeddedFont>
      <p:font typeface="Archivo"/>
      <p:regular r:id="rId114"/>
      <p:bold r:id="rId115"/>
      <p:italic r:id="rId116"/>
      <p:boldItalic r:id="rId117"/>
    </p:embeddedFont>
    <p:embeddedFont>
      <p:font typeface="Archivo SemiBold"/>
      <p:regular r:id="rId118"/>
      <p:bold r:id="rId119"/>
      <p:italic r:id="rId120"/>
      <p:boldItalic r:id="rId12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B698797F-BAB1-4ADA-9495-5C96264755A8}">
  <a:tblStyle styleId="{B698797F-BAB1-4ADA-9495-5C96264755A8}"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07" Type="http://schemas.openxmlformats.org/officeDocument/2006/relationships/font" Target="fonts/ArchivoExtraLight-boldItalic.fntdata"/><Relationship Id="rId106" Type="http://schemas.openxmlformats.org/officeDocument/2006/relationships/font" Target="fonts/ArchivoExtraLight-italic.fntdata"/><Relationship Id="rId105" Type="http://schemas.openxmlformats.org/officeDocument/2006/relationships/font" Target="fonts/ArchivoExtraLight-bold.fntdata"/><Relationship Id="rId104" Type="http://schemas.openxmlformats.org/officeDocument/2006/relationships/font" Target="fonts/ArchivoExtraLight-regular.fntdata"/><Relationship Id="rId109" Type="http://schemas.openxmlformats.org/officeDocument/2006/relationships/font" Target="fonts/AmaticSC-bold.fntdata"/><Relationship Id="rId108" Type="http://schemas.openxmlformats.org/officeDocument/2006/relationships/font" Target="fonts/AmaticSC-regular.fntdata"/><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103" Type="http://schemas.openxmlformats.org/officeDocument/2006/relationships/font" Target="fonts/RobotoMedium-boldItalic.fntdata"/><Relationship Id="rId102" Type="http://schemas.openxmlformats.org/officeDocument/2006/relationships/font" Target="fonts/RobotoMedium-italic.fntdata"/><Relationship Id="rId101" Type="http://schemas.openxmlformats.org/officeDocument/2006/relationships/font" Target="fonts/RobotoMedium-bold.fntdata"/><Relationship Id="rId100" Type="http://schemas.openxmlformats.org/officeDocument/2006/relationships/font" Target="fonts/RobotoMedium-regular.fntdata"/><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121" Type="http://schemas.openxmlformats.org/officeDocument/2006/relationships/font" Target="fonts/ArchivoSemiBold-boldItalic.fntdata"/><Relationship Id="rId25" Type="http://schemas.openxmlformats.org/officeDocument/2006/relationships/slide" Target="slides/slide19.xml"/><Relationship Id="rId120" Type="http://schemas.openxmlformats.org/officeDocument/2006/relationships/font" Target="fonts/ArchivoSemiBold-italic.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95" Type="http://schemas.openxmlformats.org/officeDocument/2006/relationships/font" Target="fonts/ArchivoLight-boldItalic.fntdata"/><Relationship Id="rId94" Type="http://schemas.openxmlformats.org/officeDocument/2006/relationships/font" Target="fonts/ArchivoLight-italic.fntdata"/><Relationship Id="rId97" Type="http://schemas.openxmlformats.org/officeDocument/2006/relationships/font" Target="fonts/ProximaNova-bold.fntdata"/><Relationship Id="rId96" Type="http://schemas.openxmlformats.org/officeDocument/2006/relationships/font" Target="fonts/ProximaNova-regular.fntdata"/><Relationship Id="rId11" Type="http://schemas.openxmlformats.org/officeDocument/2006/relationships/slide" Target="slides/slide5.xml"/><Relationship Id="rId99" Type="http://schemas.openxmlformats.org/officeDocument/2006/relationships/font" Target="fonts/ProximaNova-boldItalic.fntdata"/><Relationship Id="rId10" Type="http://schemas.openxmlformats.org/officeDocument/2006/relationships/slide" Target="slides/slide4.xml"/><Relationship Id="rId98" Type="http://schemas.openxmlformats.org/officeDocument/2006/relationships/font" Target="fonts/ProximaNova-italic.fntdata"/><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font" Target="fonts/ArchivoLight-bold.fntdata"/><Relationship Id="rId92" Type="http://schemas.openxmlformats.org/officeDocument/2006/relationships/font" Target="fonts/ArchivoLight-regular.fntdata"/><Relationship Id="rId118" Type="http://schemas.openxmlformats.org/officeDocument/2006/relationships/font" Target="fonts/ArchivoSemiBold-regular.fntdata"/><Relationship Id="rId117" Type="http://schemas.openxmlformats.org/officeDocument/2006/relationships/font" Target="fonts/Archivo-boldItalic.fntdata"/><Relationship Id="rId116" Type="http://schemas.openxmlformats.org/officeDocument/2006/relationships/font" Target="fonts/Archivo-italic.fntdata"/><Relationship Id="rId115" Type="http://schemas.openxmlformats.org/officeDocument/2006/relationships/font" Target="fonts/Archivo-bold.fntdata"/><Relationship Id="rId119" Type="http://schemas.openxmlformats.org/officeDocument/2006/relationships/font" Target="fonts/ArchivoSemiBold-bold.fntdata"/><Relationship Id="rId15" Type="http://schemas.openxmlformats.org/officeDocument/2006/relationships/slide" Target="slides/slide9.xml"/><Relationship Id="rId110" Type="http://schemas.openxmlformats.org/officeDocument/2006/relationships/font" Target="fonts/BebasNeue-regular.fntdata"/><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14" Type="http://schemas.openxmlformats.org/officeDocument/2006/relationships/font" Target="fonts/Archivo-regular.fntdata"/><Relationship Id="rId18" Type="http://schemas.openxmlformats.org/officeDocument/2006/relationships/slide" Target="slides/slide12.xml"/><Relationship Id="rId113" Type="http://schemas.openxmlformats.org/officeDocument/2006/relationships/font" Target="fonts/ProximaNovaSemibold-boldItalic.fntdata"/><Relationship Id="rId112" Type="http://schemas.openxmlformats.org/officeDocument/2006/relationships/font" Target="fonts/ProximaNovaSemibold-bold.fntdata"/><Relationship Id="rId111" Type="http://schemas.openxmlformats.org/officeDocument/2006/relationships/font" Target="fonts/ProximaNovaSemibold-regular.fntdata"/><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68" Type="http://schemas.openxmlformats.org/officeDocument/2006/relationships/slide" Target="slides/slide62.xml"/><Relationship Id="rId67" Type="http://schemas.openxmlformats.org/officeDocument/2006/relationships/slide" Target="slides/slide61.xml"/><Relationship Id="rId60" Type="http://schemas.openxmlformats.org/officeDocument/2006/relationships/slide" Target="slides/slide54.xml"/><Relationship Id="rId69" Type="http://schemas.openxmlformats.org/officeDocument/2006/relationships/slide" Target="slides/slide6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slide" Target="slides/slide51.xml"/><Relationship Id="rId56" Type="http://schemas.openxmlformats.org/officeDocument/2006/relationships/slide" Target="slides/slide50.xml"/><Relationship Id="rId59" Type="http://schemas.openxmlformats.org/officeDocument/2006/relationships/slide" Target="slides/slide53.xml"/><Relationship Id="rId58" Type="http://schemas.openxmlformats.org/officeDocument/2006/relationships/slide" Target="slides/slide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p: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2cfff1c5dd3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3" name="Google Shape;393;g2cfff1c5dd3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2cfff1c5dd3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2" name="Google Shape;402;g2cfff1c5dd3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2cfff1c5dd3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2cfff1c5dd3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11667b92cbf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0" name="Google Shape;420;g11667b92cbf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g11667b92cb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8" name="Google Shape;428;g11667b92cb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g1165e85a67d_0_5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1" name="Google Shape;451;g1165e85a67d_0_5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g2cfff1c5dd3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9" name="Google Shape;459;g2cfff1c5dd3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g2cfff1c5dd3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3" name="Google Shape;473;g2cfff1c5dd3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sz="1050">
              <a:solidFill>
                <a:schemeClr val="dk1"/>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 name="Shape 505"/>
        <p:cNvGrpSpPr/>
        <p:nvPr/>
      </p:nvGrpSpPr>
      <p:grpSpPr>
        <a:xfrm>
          <a:off x="0" y="0"/>
          <a:ext cx="0" cy="0"/>
          <a:chOff x="0" y="0"/>
          <a:chExt cx="0" cy="0"/>
        </a:xfrm>
      </p:grpSpPr>
      <p:sp>
        <p:nvSpPr>
          <p:cNvPr id="506" name="Google Shape;506;g2cfff1c5dd3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7" name="Google Shape;507;g2cfff1c5dd3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g1165e85a67d_0_4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5" name="Google Shape;515;g1165e85a67d_0_4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10468235e21_1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10468235e21_1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0" name="Shape 550"/>
        <p:cNvGrpSpPr/>
        <p:nvPr/>
      </p:nvGrpSpPr>
      <p:grpSpPr>
        <a:xfrm>
          <a:off x="0" y="0"/>
          <a:ext cx="0" cy="0"/>
          <a:chOff x="0" y="0"/>
          <a:chExt cx="0" cy="0"/>
        </a:xfrm>
      </p:grpSpPr>
      <p:sp>
        <p:nvSpPr>
          <p:cNvPr id="551" name="Google Shape;551;g11737948bd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2" name="Google Shape;552;g11737948bd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 name="Shape 599"/>
        <p:cNvGrpSpPr/>
        <p:nvPr/>
      </p:nvGrpSpPr>
      <p:grpSpPr>
        <a:xfrm>
          <a:off x="0" y="0"/>
          <a:ext cx="0" cy="0"/>
          <a:chOff x="0" y="0"/>
          <a:chExt cx="0" cy="0"/>
        </a:xfrm>
      </p:grpSpPr>
      <p:sp>
        <p:nvSpPr>
          <p:cNvPr id="600" name="Google Shape;600;g10468235e21_1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1" name="Google Shape;601;g10468235e21_1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9" name="Shape 659"/>
        <p:cNvGrpSpPr/>
        <p:nvPr/>
      </p:nvGrpSpPr>
      <p:grpSpPr>
        <a:xfrm>
          <a:off x="0" y="0"/>
          <a:ext cx="0" cy="0"/>
          <a:chOff x="0" y="0"/>
          <a:chExt cx="0" cy="0"/>
        </a:xfrm>
      </p:grpSpPr>
      <p:sp>
        <p:nvSpPr>
          <p:cNvPr id="660" name="Google Shape;660;g10468235e21_1_1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1" name="Google Shape;661;g10468235e21_1_1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8" name="Shape 668"/>
        <p:cNvGrpSpPr/>
        <p:nvPr/>
      </p:nvGrpSpPr>
      <p:grpSpPr>
        <a:xfrm>
          <a:off x="0" y="0"/>
          <a:ext cx="0" cy="0"/>
          <a:chOff x="0" y="0"/>
          <a:chExt cx="0" cy="0"/>
        </a:xfrm>
      </p:grpSpPr>
      <p:sp>
        <p:nvSpPr>
          <p:cNvPr id="669" name="Google Shape;669;g10468235e21_1_2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0" name="Google Shape;670;g10468235e21_1_2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2" name="Shape 692"/>
        <p:cNvGrpSpPr/>
        <p:nvPr/>
      </p:nvGrpSpPr>
      <p:grpSpPr>
        <a:xfrm>
          <a:off x="0" y="0"/>
          <a:ext cx="0" cy="0"/>
          <a:chOff x="0" y="0"/>
          <a:chExt cx="0" cy="0"/>
        </a:xfrm>
      </p:grpSpPr>
      <p:sp>
        <p:nvSpPr>
          <p:cNvPr id="693" name="Google Shape;693;g10468235e21_1_3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4" name="Google Shape;694;g10468235e21_1_3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7" name="Shape 697"/>
        <p:cNvGrpSpPr/>
        <p:nvPr/>
      </p:nvGrpSpPr>
      <p:grpSpPr>
        <a:xfrm>
          <a:off x="0" y="0"/>
          <a:ext cx="0" cy="0"/>
          <a:chOff x="0" y="0"/>
          <a:chExt cx="0" cy="0"/>
        </a:xfrm>
      </p:grpSpPr>
      <p:sp>
        <p:nvSpPr>
          <p:cNvPr id="698" name="Google Shape;698;gfc927759d3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9" name="Google Shape;699;gfc927759d3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8" name="Shape 718"/>
        <p:cNvGrpSpPr/>
        <p:nvPr/>
      </p:nvGrpSpPr>
      <p:grpSpPr>
        <a:xfrm>
          <a:off x="0" y="0"/>
          <a:ext cx="0" cy="0"/>
          <a:chOff x="0" y="0"/>
          <a:chExt cx="0" cy="0"/>
        </a:xfrm>
      </p:grpSpPr>
      <p:sp>
        <p:nvSpPr>
          <p:cNvPr id="719" name="Google Shape;719;g1044a6e6ec3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0" name="Google Shape;720;g1044a6e6ec3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3" name="Shape 753"/>
        <p:cNvGrpSpPr/>
        <p:nvPr/>
      </p:nvGrpSpPr>
      <p:grpSpPr>
        <a:xfrm>
          <a:off x="0" y="0"/>
          <a:ext cx="0" cy="0"/>
          <a:chOff x="0" y="0"/>
          <a:chExt cx="0" cy="0"/>
        </a:xfrm>
      </p:grpSpPr>
      <p:sp>
        <p:nvSpPr>
          <p:cNvPr id="754" name="Google Shape;754;gfc927759d3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5" name="Google Shape;755;gfc927759d3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2" name="Shape 762"/>
        <p:cNvGrpSpPr/>
        <p:nvPr/>
      </p:nvGrpSpPr>
      <p:grpSpPr>
        <a:xfrm>
          <a:off x="0" y="0"/>
          <a:ext cx="0" cy="0"/>
          <a:chOff x="0" y="0"/>
          <a:chExt cx="0" cy="0"/>
        </a:xfrm>
      </p:grpSpPr>
      <p:sp>
        <p:nvSpPr>
          <p:cNvPr id="763" name="Google Shape;763;g10468235e21_1_2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4" name="Google Shape;764;g10468235e21_1_2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3" name="Shape 783"/>
        <p:cNvGrpSpPr/>
        <p:nvPr/>
      </p:nvGrpSpPr>
      <p:grpSpPr>
        <a:xfrm>
          <a:off x="0" y="0"/>
          <a:ext cx="0" cy="0"/>
          <a:chOff x="0" y="0"/>
          <a:chExt cx="0" cy="0"/>
        </a:xfrm>
      </p:grpSpPr>
      <p:sp>
        <p:nvSpPr>
          <p:cNvPr id="784" name="Google Shape;784;g104a664e7cd_0_3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5" name="Google Shape;785;g104a664e7cd_0_3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10468235e21_1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10468235e21_1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500"/>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6" name="Shape 796"/>
        <p:cNvGrpSpPr/>
        <p:nvPr/>
      </p:nvGrpSpPr>
      <p:grpSpPr>
        <a:xfrm>
          <a:off x="0" y="0"/>
          <a:ext cx="0" cy="0"/>
          <a:chOff x="0" y="0"/>
          <a:chExt cx="0" cy="0"/>
        </a:xfrm>
      </p:grpSpPr>
      <p:sp>
        <p:nvSpPr>
          <p:cNvPr id="797" name="Google Shape;797;g10468235e21_1_2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8" name="Google Shape;798;g10468235e21_1_2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6" name="Shape 816"/>
        <p:cNvGrpSpPr/>
        <p:nvPr/>
      </p:nvGrpSpPr>
      <p:grpSpPr>
        <a:xfrm>
          <a:off x="0" y="0"/>
          <a:ext cx="0" cy="0"/>
          <a:chOff x="0" y="0"/>
          <a:chExt cx="0" cy="0"/>
        </a:xfrm>
      </p:grpSpPr>
      <p:sp>
        <p:nvSpPr>
          <p:cNvPr id="817" name="Google Shape;817;g10468235e21_1_3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8" name="Google Shape;818;g10468235e21_1_3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3" name="Shape 853"/>
        <p:cNvGrpSpPr/>
        <p:nvPr/>
      </p:nvGrpSpPr>
      <p:grpSpPr>
        <a:xfrm>
          <a:off x="0" y="0"/>
          <a:ext cx="0" cy="0"/>
          <a:chOff x="0" y="0"/>
          <a:chExt cx="0" cy="0"/>
        </a:xfrm>
      </p:grpSpPr>
      <p:sp>
        <p:nvSpPr>
          <p:cNvPr id="854" name="Google Shape;854;gfc927759d3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5" name="Google Shape;855;gfc927759d3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0" name="Shape 860"/>
        <p:cNvGrpSpPr/>
        <p:nvPr/>
      </p:nvGrpSpPr>
      <p:grpSpPr>
        <a:xfrm>
          <a:off x="0" y="0"/>
          <a:ext cx="0" cy="0"/>
          <a:chOff x="0" y="0"/>
          <a:chExt cx="0" cy="0"/>
        </a:xfrm>
      </p:grpSpPr>
      <p:sp>
        <p:nvSpPr>
          <p:cNvPr id="861" name="Google Shape;861;g10468235e21_1_4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2" name="Google Shape;862;g10468235e21_1_4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4" name="Shape 904"/>
        <p:cNvGrpSpPr/>
        <p:nvPr/>
      </p:nvGrpSpPr>
      <p:grpSpPr>
        <a:xfrm>
          <a:off x="0" y="0"/>
          <a:ext cx="0" cy="0"/>
          <a:chOff x="0" y="0"/>
          <a:chExt cx="0" cy="0"/>
        </a:xfrm>
      </p:grpSpPr>
      <p:sp>
        <p:nvSpPr>
          <p:cNvPr id="905" name="Google Shape;905;g104a664e7cd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6" name="Google Shape;906;g104a664e7cd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5" name="Shape 915"/>
        <p:cNvGrpSpPr/>
        <p:nvPr/>
      </p:nvGrpSpPr>
      <p:grpSpPr>
        <a:xfrm>
          <a:off x="0" y="0"/>
          <a:ext cx="0" cy="0"/>
          <a:chOff x="0" y="0"/>
          <a:chExt cx="0" cy="0"/>
        </a:xfrm>
      </p:grpSpPr>
      <p:sp>
        <p:nvSpPr>
          <p:cNvPr id="916" name="Google Shape;916;g104a664e7cd_0_3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7" name="Google Shape;917;g104a664e7cd_0_3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0" name="Shape 920"/>
        <p:cNvGrpSpPr/>
        <p:nvPr/>
      </p:nvGrpSpPr>
      <p:grpSpPr>
        <a:xfrm>
          <a:off x="0" y="0"/>
          <a:ext cx="0" cy="0"/>
          <a:chOff x="0" y="0"/>
          <a:chExt cx="0" cy="0"/>
        </a:xfrm>
      </p:grpSpPr>
      <p:sp>
        <p:nvSpPr>
          <p:cNvPr id="921" name="Google Shape;921;g104a664e7cd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2" name="Google Shape;922;g104a664e7cd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5" name="Shape 945"/>
        <p:cNvGrpSpPr/>
        <p:nvPr/>
      </p:nvGrpSpPr>
      <p:grpSpPr>
        <a:xfrm>
          <a:off x="0" y="0"/>
          <a:ext cx="0" cy="0"/>
          <a:chOff x="0" y="0"/>
          <a:chExt cx="0" cy="0"/>
        </a:xfrm>
      </p:grpSpPr>
      <p:sp>
        <p:nvSpPr>
          <p:cNvPr id="946" name="Google Shape;946;g104a664e7cd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7" name="Google Shape;947;g104a664e7cd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2" name="Shape 972"/>
        <p:cNvGrpSpPr/>
        <p:nvPr/>
      </p:nvGrpSpPr>
      <p:grpSpPr>
        <a:xfrm>
          <a:off x="0" y="0"/>
          <a:ext cx="0" cy="0"/>
          <a:chOff x="0" y="0"/>
          <a:chExt cx="0" cy="0"/>
        </a:xfrm>
      </p:grpSpPr>
      <p:sp>
        <p:nvSpPr>
          <p:cNvPr id="973" name="Google Shape;973;g104a664e7cd_0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4" name="Google Shape;974;g104a664e7cd_0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2" name="Shape 982"/>
        <p:cNvGrpSpPr/>
        <p:nvPr/>
      </p:nvGrpSpPr>
      <p:grpSpPr>
        <a:xfrm>
          <a:off x="0" y="0"/>
          <a:ext cx="0" cy="0"/>
          <a:chOff x="0" y="0"/>
          <a:chExt cx="0" cy="0"/>
        </a:xfrm>
      </p:grpSpPr>
      <p:sp>
        <p:nvSpPr>
          <p:cNvPr id="983" name="Google Shape;983;g104a664e7cd_0_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4" name="Google Shape;984;g104a664e7cd_0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1165e85a67d_0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1165e85a67d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5" name="Shape 1055"/>
        <p:cNvGrpSpPr/>
        <p:nvPr/>
      </p:nvGrpSpPr>
      <p:grpSpPr>
        <a:xfrm>
          <a:off x="0" y="0"/>
          <a:ext cx="0" cy="0"/>
          <a:chOff x="0" y="0"/>
          <a:chExt cx="0" cy="0"/>
        </a:xfrm>
      </p:grpSpPr>
      <p:sp>
        <p:nvSpPr>
          <p:cNvPr id="1056" name="Google Shape;1056;g104a664e7cd_0_4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7" name="Google Shape;1057;g104a664e7cd_0_4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9" name="Shape 1079"/>
        <p:cNvGrpSpPr/>
        <p:nvPr/>
      </p:nvGrpSpPr>
      <p:grpSpPr>
        <a:xfrm>
          <a:off x="0" y="0"/>
          <a:ext cx="0" cy="0"/>
          <a:chOff x="0" y="0"/>
          <a:chExt cx="0" cy="0"/>
        </a:xfrm>
      </p:grpSpPr>
      <p:sp>
        <p:nvSpPr>
          <p:cNvPr id="1080" name="Google Shape;1080;g104a664e7cd_0_6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1" name="Google Shape;1081;g104a664e7cd_0_6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6" name="Shape 1106"/>
        <p:cNvGrpSpPr/>
        <p:nvPr/>
      </p:nvGrpSpPr>
      <p:grpSpPr>
        <a:xfrm>
          <a:off x="0" y="0"/>
          <a:ext cx="0" cy="0"/>
          <a:chOff x="0" y="0"/>
          <a:chExt cx="0" cy="0"/>
        </a:xfrm>
      </p:grpSpPr>
      <p:sp>
        <p:nvSpPr>
          <p:cNvPr id="1107" name="Google Shape;1107;g104a664e7cd_0_7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8" name="Google Shape;1108;g104a664e7cd_0_7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1" name="Shape 1151"/>
        <p:cNvGrpSpPr/>
        <p:nvPr/>
      </p:nvGrpSpPr>
      <p:grpSpPr>
        <a:xfrm>
          <a:off x="0" y="0"/>
          <a:ext cx="0" cy="0"/>
          <a:chOff x="0" y="0"/>
          <a:chExt cx="0" cy="0"/>
        </a:xfrm>
      </p:grpSpPr>
      <p:sp>
        <p:nvSpPr>
          <p:cNvPr id="1152" name="Google Shape;1152;g104a664e7cd_0_7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3" name="Google Shape;1153;g104a664e7cd_0_7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0" name="Shape 1160"/>
        <p:cNvGrpSpPr/>
        <p:nvPr/>
      </p:nvGrpSpPr>
      <p:grpSpPr>
        <a:xfrm>
          <a:off x="0" y="0"/>
          <a:ext cx="0" cy="0"/>
          <a:chOff x="0" y="0"/>
          <a:chExt cx="0" cy="0"/>
        </a:xfrm>
      </p:grpSpPr>
      <p:sp>
        <p:nvSpPr>
          <p:cNvPr id="1161" name="Google Shape;1161;g104a664e7cd_0_8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2" name="Google Shape;1162;g104a664e7cd_0_8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0" name="Shape 1190"/>
        <p:cNvGrpSpPr/>
        <p:nvPr/>
      </p:nvGrpSpPr>
      <p:grpSpPr>
        <a:xfrm>
          <a:off x="0" y="0"/>
          <a:ext cx="0" cy="0"/>
          <a:chOff x="0" y="0"/>
          <a:chExt cx="0" cy="0"/>
        </a:xfrm>
      </p:grpSpPr>
      <p:sp>
        <p:nvSpPr>
          <p:cNvPr id="1191" name="Google Shape;1191;g104a664e7cd_0_8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2" name="Google Shape;1192;g104a664e7cd_0_8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2" name="Shape 1202"/>
        <p:cNvGrpSpPr/>
        <p:nvPr/>
      </p:nvGrpSpPr>
      <p:grpSpPr>
        <a:xfrm>
          <a:off x="0" y="0"/>
          <a:ext cx="0" cy="0"/>
          <a:chOff x="0" y="0"/>
          <a:chExt cx="0" cy="0"/>
        </a:xfrm>
      </p:grpSpPr>
      <p:sp>
        <p:nvSpPr>
          <p:cNvPr id="1203" name="Google Shape;1203;g104a664e7cd_0_8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4" name="Google Shape;1204;g104a664e7cd_0_8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2" name="Shape 1212"/>
        <p:cNvGrpSpPr/>
        <p:nvPr/>
      </p:nvGrpSpPr>
      <p:grpSpPr>
        <a:xfrm>
          <a:off x="0" y="0"/>
          <a:ext cx="0" cy="0"/>
          <a:chOff x="0" y="0"/>
          <a:chExt cx="0" cy="0"/>
        </a:xfrm>
      </p:grpSpPr>
      <p:sp>
        <p:nvSpPr>
          <p:cNvPr id="1213" name="Google Shape;1213;g104a664e7cd_0_8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4" name="Google Shape;1214;g104a664e7cd_0_8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3" name="Shape 1273"/>
        <p:cNvGrpSpPr/>
        <p:nvPr/>
      </p:nvGrpSpPr>
      <p:grpSpPr>
        <a:xfrm>
          <a:off x="0" y="0"/>
          <a:ext cx="0" cy="0"/>
          <a:chOff x="0" y="0"/>
          <a:chExt cx="0" cy="0"/>
        </a:xfrm>
      </p:grpSpPr>
      <p:sp>
        <p:nvSpPr>
          <p:cNvPr id="1274" name="Google Shape;1274;g104a664e7cd_0_9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5" name="Google Shape;1275;g104a664e7cd_0_9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9" name="Shape 1329"/>
        <p:cNvGrpSpPr/>
        <p:nvPr/>
      </p:nvGrpSpPr>
      <p:grpSpPr>
        <a:xfrm>
          <a:off x="0" y="0"/>
          <a:ext cx="0" cy="0"/>
          <a:chOff x="0" y="0"/>
          <a:chExt cx="0" cy="0"/>
        </a:xfrm>
      </p:grpSpPr>
      <p:sp>
        <p:nvSpPr>
          <p:cNvPr id="1330" name="Google Shape;1330;g104a664e7cd_0_10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1" name="Google Shape;1331;g104a664e7cd_0_10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1165e85a67d_0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1165e85a67d_0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9" name="Shape 1339"/>
        <p:cNvGrpSpPr/>
        <p:nvPr/>
      </p:nvGrpSpPr>
      <p:grpSpPr>
        <a:xfrm>
          <a:off x="0" y="0"/>
          <a:ext cx="0" cy="0"/>
          <a:chOff x="0" y="0"/>
          <a:chExt cx="0" cy="0"/>
        </a:xfrm>
      </p:grpSpPr>
      <p:sp>
        <p:nvSpPr>
          <p:cNvPr id="1340" name="Google Shape;1340;g104a664e7cd_0_10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1" name="Google Shape;1341;g104a664e7cd_0_10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9" name="Shape 1349"/>
        <p:cNvGrpSpPr/>
        <p:nvPr/>
      </p:nvGrpSpPr>
      <p:grpSpPr>
        <a:xfrm>
          <a:off x="0" y="0"/>
          <a:ext cx="0" cy="0"/>
          <a:chOff x="0" y="0"/>
          <a:chExt cx="0" cy="0"/>
        </a:xfrm>
      </p:grpSpPr>
      <p:sp>
        <p:nvSpPr>
          <p:cNvPr id="1350" name="Google Shape;1350;g104a664e7cd_0_10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1" name="Google Shape;1351;g104a664e7cd_0_10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7" name="Shape 1377"/>
        <p:cNvGrpSpPr/>
        <p:nvPr/>
      </p:nvGrpSpPr>
      <p:grpSpPr>
        <a:xfrm>
          <a:off x="0" y="0"/>
          <a:ext cx="0" cy="0"/>
          <a:chOff x="0" y="0"/>
          <a:chExt cx="0" cy="0"/>
        </a:xfrm>
      </p:grpSpPr>
      <p:sp>
        <p:nvSpPr>
          <p:cNvPr id="1378" name="Google Shape;1378;g104a664e7cd_0_10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9" name="Google Shape;1379;g104a664e7cd_0_10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7" name="Shape 1397"/>
        <p:cNvGrpSpPr/>
        <p:nvPr/>
      </p:nvGrpSpPr>
      <p:grpSpPr>
        <a:xfrm>
          <a:off x="0" y="0"/>
          <a:ext cx="0" cy="0"/>
          <a:chOff x="0" y="0"/>
          <a:chExt cx="0" cy="0"/>
        </a:xfrm>
      </p:grpSpPr>
      <p:sp>
        <p:nvSpPr>
          <p:cNvPr id="1398" name="Google Shape;1398;g104a664e7cd_0_1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9" name="Google Shape;1399;g104a664e7cd_0_1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0" name="Shape 1410"/>
        <p:cNvGrpSpPr/>
        <p:nvPr/>
      </p:nvGrpSpPr>
      <p:grpSpPr>
        <a:xfrm>
          <a:off x="0" y="0"/>
          <a:ext cx="0" cy="0"/>
          <a:chOff x="0" y="0"/>
          <a:chExt cx="0" cy="0"/>
        </a:xfrm>
      </p:grpSpPr>
      <p:sp>
        <p:nvSpPr>
          <p:cNvPr id="1411" name="Google Shape;1411;g104a664e7cd_0_1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2" name="Google Shape;1412;g104a664e7cd_0_1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5" name="Shape 1455"/>
        <p:cNvGrpSpPr/>
        <p:nvPr/>
      </p:nvGrpSpPr>
      <p:grpSpPr>
        <a:xfrm>
          <a:off x="0" y="0"/>
          <a:ext cx="0" cy="0"/>
          <a:chOff x="0" y="0"/>
          <a:chExt cx="0" cy="0"/>
        </a:xfrm>
      </p:grpSpPr>
      <p:sp>
        <p:nvSpPr>
          <p:cNvPr id="1456" name="Google Shape;1456;g104a664e7cd_0_1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7" name="Google Shape;1457;g104a664e7cd_0_1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5" name="Shape 1475"/>
        <p:cNvGrpSpPr/>
        <p:nvPr/>
      </p:nvGrpSpPr>
      <p:grpSpPr>
        <a:xfrm>
          <a:off x="0" y="0"/>
          <a:ext cx="0" cy="0"/>
          <a:chOff x="0" y="0"/>
          <a:chExt cx="0" cy="0"/>
        </a:xfrm>
      </p:grpSpPr>
      <p:sp>
        <p:nvSpPr>
          <p:cNvPr id="1476" name="Google Shape;1476;g104a664e7cd_0_12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7" name="Google Shape;1477;g104a664e7cd_0_12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0" name="Shape 1490"/>
        <p:cNvGrpSpPr/>
        <p:nvPr/>
      </p:nvGrpSpPr>
      <p:grpSpPr>
        <a:xfrm>
          <a:off x="0" y="0"/>
          <a:ext cx="0" cy="0"/>
          <a:chOff x="0" y="0"/>
          <a:chExt cx="0" cy="0"/>
        </a:xfrm>
      </p:grpSpPr>
      <p:sp>
        <p:nvSpPr>
          <p:cNvPr id="1491" name="Google Shape;1491;g104a664e7cd_0_12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2" name="Google Shape;1492;g104a664e7cd_0_12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5" name="Shape 1505"/>
        <p:cNvGrpSpPr/>
        <p:nvPr/>
      </p:nvGrpSpPr>
      <p:grpSpPr>
        <a:xfrm>
          <a:off x="0" y="0"/>
          <a:ext cx="0" cy="0"/>
          <a:chOff x="0" y="0"/>
          <a:chExt cx="0" cy="0"/>
        </a:xfrm>
      </p:grpSpPr>
      <p:sp>
        <p:nvSpPr>
          <p:cNvPr id="1506" name="Google Shape;1506;g104a664e7cd_0_12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7" name="Google Shape;1507;g104a664e7cd_0_12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6" name="Shape 1526"/>
        <p:cNvGrpSpPr/>
        <p:nvPr/>
      </p:nvGrpSpPr>
      <p:grpSpPr>
        <a:xfrm>
          <a:off x="0" y="0"/>
          <a:ext cx="0" cy="0"/>
          <a:chOff x="0" y="0"/>
          <a:chExt cx="0" cy="0"/>
        </a:xfrm>
      </p:grpSpPr>
      <p:sp>
        <p:nvSpPr>
          <p:cNvPr id="1527" name="Google Shape;1527;g104a664e7cd_0_13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8" name="Google Shape;1528;g104a664e7cd_0_13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1165e85a67d_0_2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1165e85a67d_0_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5" name="Shape 1565"/>
        <p:cNvGrpSpPr/>
        <p:nvPr/>
      </p:nvGrpSpPr>
      <p:grpSpPr>
        <a:xfrm>
          <a:off x="0" y="0"/>
          <a:ext cx="0" cy="0"/>
          <a:chOff x="0" y="0"/>
          <a:chExt cx="0" cy="0"/>
        </a:xfrm>
      </p:grpSpPr>
      <p:sp>
        <p:nvSpPr>
          <p:cNvPr id="1566" name="Google Shape;1566;g104a664e7cd_0_13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7" name="Google Shape;1567;g104a664e7cd_0_13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0" name="Shape 1590"/>
        <p:cNvGrpSpPr/>
        <p:nvPr/>
      </p:nvGrpSpPr>
      <p:grpSpPr>
        <a:xfrm>
          <a:off x="0" y="0"/>
          <a:ext cx="0" cy="0"/>
          <a:chOff x="0" y="0"/>
          <a:chExt cx="0" cy="0"/>
        </a:xfrm>
      </p:grpSpPr>
      <p:sp>
        <p:nvSpPr>
          <p:cNvPr id="1591" name="Google Shape;1591;g104a664e7cd_0_14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2" name="Google Shape;1592;g104a664e7cd_0_14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3" name="Shape 1603"/>
        <p:cNvGrpSpPr/>
        <p:nvPr/>
      </p:nvGrpSpPr>
      <p:grpSpPr>
        <a:xfrm>
          <a:off x="0" y="0"/>
          <a:ext cx="0" cy="0"/>
          <a:chOff x="0" y="0"/>
          <a:chExt cx="0" cy="0"/>
        </a:xfrm>
      </p:grpSpPr>
      <p:sp>
        <p:nvSpPr>
          <p:cNvPr id="1604" name="Google Shape;1604;g104a664e7cd_0_14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5" name="Google Shape;1605;g104a664e7cd_0_14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0" name="Shape 1620"/>
        <p:cNvGrpSpPr/>
        <p:nvPr/>
      </p:nvGrpSpPr>
      <p:grpSpPr>
        <a:xfrm>
          <a:off x="0" y="0"/>
          <a:ext cx="0" cy="0"/>
          <a:chOff x="0" y="0"/>
          <a:chExt cx="0" cy="0"/>
        </a:xfrm>
      </p:grpSpPr>
      <p:sp>
        <p:nvSpPr>
          <p:cNvPr id="1621" name="Google Shape;1621;g104a664e7cd_0_14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2" name="Google Shape;1622;g104a664e7cd_0_14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2" name="Shape 1642"/>
        <p:cNvGrpSpPr/>
        <p:nvPr/>
      </p:nvGrpSpPr>
      <p:grpSpPr>
        <a:xfrm>
          <a:off x="0" y="0"/>
          <a:ext cx="0" cy="0"/>
          <a:chOff x="0" y="0"/>
          <a:chExt cx="0" cy="0"/>
        </a:xfrm>
      </p:grpSpPr>
      <p:sp>
        <p:nvSpPr>
          <p:cNvPr id="1643" name="Google Shape;1643;g1044a6e6ec3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4" name="Google Shape;1644;g1044a6e6ec3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8" name="Shape 1988"/>
        <p:cNvGrpSpPr/>
        <p:nvPr/>
      </p:nvGrpSpPr>
      <p:grpSpPr>
        <a:xfrm>
          <a:off x="0" y="0"/>
          <a:ext cx="0" cy="0"/>
          <a:chOff x="0" y="0"/>
          <a:chExt cx="0" cy="0"/>
        </a:xfrm>
      </p:grpSpPr>
      <p:sp>
        <p:nvSpPr>
          <p:cNvPr id="1989" name="Google Shape;1989;g104a664e7cd_0_15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0" name="Google Shape;1990;g104a664e7cd_0_15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9" name="Shape 2039"/>
        <p:cNvGrpSpPr/>
        <p:nvPr/>
      </p:nvGrpSpPr>
      <p:grpSpPr>
        <a:xfrm>
          <a:off x="0" y="0"/>
          <a:ext cx="0" cy="0"/>
          <a:chOff x="0" y="0"/>
          <a:chExt cx="0" cy="0"/>
        </a:xfrm>
      </p:grpSpPr>
      <p:sp>
        <p:nvSpPr>
          <p:cNvPr id="2040" name="Google Shape;2040;g104a664e7cd_0_16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1" name="Google Shape;2041;g104a664e7cd_0_16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5" name="Shape 2045"/>
        <p:cNvGrpSpPr/>
        <p:nvPr/>
      </p:nvGrpSpPr>
      <p:grpSpPr>
        <a:xfrm>
          <a:off x="0" y="0"/>
          <a:ext cx="0" cy="0"/>
          <a:chOff x="0" y="0"/>
          <a:chExt cx="0" cy="0"/>
        </a:xfrm>
      </p:grpSpPr>
      <p:sp>
        <p:nvSpPr>
          <p:cNvPr id="2046" name="Google Shape;2046;g104a664e7cd_0_15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7" name="Google Shape;2047;g104a664e7cd_0_15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4" name="Shape 2054"/>
        <p:cNvGrpSpPr/>
        <p:nvPr/>
      </p:nvGrpSpPr>
      <p:grpSpPr>
        <a:xfrm>
          <a:off x="0" y="0"/>
          <a:ext cx="0" cy="0"/>
          <a:chOff x="0" y="0"/>
          <a:chExt cx="0" cy="0"/>
        </a:xfrm>
      </p:grpSpPr>
      <p:sp>
        <p:nvSpPr>
          <p:cNvPr id="2055" name="Google Shape;2055;g104a664e7cd_0_109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6" name="Google Shape;2056;g104a664e7cd_0_109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1" name="Shape 2061"/>
        <p:cNvGrpSpPr/>
        <p:nvPr/>
      </p:nvGrpSpPr>
      <p:grpSpPr>
        <a:xfrm>
          <a:off x="0" y="0"/>
          <a:ext cx="0" cy="0"/>
          <a:chOff x="0" y="0"/>
          <a:chExt cx="0" cy="0"/>
        </a:xfrm>
      </p:grpSpPr>
      <p:sp>
        <p:nvSpPr>
          <p:cNvPr id="2062" name="Google Shape;2062;g104a664e7cd_0_109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3" name="Google Shape;2063;g104a664e7cd_0_109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1165e85a67d_0_5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1165e85a67d_0_5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sz="1050">
              <a:solidFill>
                <a:schemeClr val="dk1"/>
              </a:solidFill>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8" name="Shape 2068"/>
        <p:cNvGrpSpPr/>
        <p:nvPr/>
      </p:nvGrpSpPr>
      <p:grpSpPr>
        <a:xfrm>
          <a:off x="0" y="0"/>
          <a:ext cx="0" cy="0"/>
          <a:chOff x="0" y="0"/>
          <a:chExt cx="0" cy="0"/>
        </a:xfrm>
      </p:grpSpPr>
      <p:sp>
        <p:nvSpPr>
          <p:cNvPr id="2069" name="Google Shape;2069;g104a664e7cd_0_110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0" name="Google Shape;2070;g104a664e7cd_0_110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3" name="Shape 2093"/>
        <p:cNvGrpSpPr/>
        <p:nvPr/>
      </p:nvGrpSpPr>
      <p:grpSpPr>
        <a:xfrm>
          <a:off x="0" y="0"/>
          <a:ext cx="0" cy="0"/>
          <a:chOff x="0" y="0"/>
          <a:chExt cx="0" cy="0"/>
        </a:xfrm>
      </p:grpSpPr>
      <p:sp>
        <p:nvSpPr>
          <p:cNvPr id="2094" name="Google Shape;2094;g104a664e7cd_0_110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5" name="Google Shape;2095;g104a664e7cd_0_110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9" name="Shape 2109"/>
        <p:cNvGrpSpPr/>
        <p:nvPr/>
      </p:nvGrpSpPr>
      <p:grpSpPr>
        <a:xfrm>
          <a:off x="0" y="0"/>
          <a:ext cx="0" cy="0"/>
          <a:chOff x="0" y="0"/>
          <a:chExt cx="0" cy="0"/>
        </a:xfrm>
      </p:grpSpPr>
      <p:sp>
        <p:nvSpPr>
          <p:cNvPr id="2110" name="Google Shape;2110;g104a664e7cd_0_110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1" name="Google Shape;2111;g104a664e7cd_0_110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8" name="Shape 2448"/>
        <p:cNvGrpSpPr/>
        <p:nvPr/>
      </p:nvGrpSpPr>
      <p:grpSpPr>
        <a:xfrm>
          <a:off x="0" y="0"/>
          <a:ext cx="0" cy="0"/>
          <a:chOff x="0" y="0"/>
          <a:chExt cx="0" cy="0"/>
        </a:xfrm>
      </p:grpSpPr>
      <p:sp>
        <p:nvSpPr>
          <p:cNvPr id="2449" name="Google Shape;2449;g104a664e7cd_0_113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0" name="Google Shape;2450;g104a664e7cd_0_113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5" name="Shape 5235"/>
        <p:cNvGrpSpPr/>
        <p:nvPr/>
      </p:nvGrpSpPr>
      <p:grpSpPr>
        <a:xfrm>
          <a:off x="0" y="0"/>
          <a:ext cx="0" cy="0"/>
          <a:chOff x="0" y="0"/>
          <a:chExt cx="0" cy="0"/>
        </a:xfrm>
      </p:grpSpPr>
      <p:sp>
        <p:nvSpPr>
          <p:cNvPr id="5236" name="Google Shape;5236;g104a664e7cd_0_14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37" name="Google Shape;5237;g104a664e7cd_0_14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54" name="Shape 5654"/>
        <p:cNvGrpSpPr/>
        <p:nvPr/>
      </p:nvGrpSpPr>
      <p:grpSpPr>
        <a:xfrm>
          <a:off x="0" y="0"/>
          <a:ext cx="0" cy="0"/>
          <a:chOff x="0" y="0"/>
          <a:chExt cx="0" cy="0"/>
        </a:xfrm>
      </p:grpSpPr>
      <p:sp>
        <p:nvSpPr>
          <p:cNvPr id="5655" name="Google Shape;5655;g104a664e7cd_0_145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56" name="Google Shape;5656;g104a664e7cd_0_145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24" name="Shape 5824"/>
        <p:cNvGrpSpPr/>
        <p:nvPr/>
      </p:nvGrpSpPr>
      <p:grpSpPr>
        <a:xfrm>
          <a:off x="0" y="0"/>
          <a:ext cx="0" cy="0"/>
          <a:chOff x="0" y="0"/>
          <a:chExt cx="0" cy="0"/>
        </a:xfrm>
      </p:grpSpPr>
      <p:sp>
        <p:nvSpPr>
          <p:cNvPr id="5825" name="Google Shape;5825;g104a664e7cd_0_147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26" name="Google Shape;5826;g104a664e7cd_0_147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29" name="Shape 6229"/>
        <p:cNvGrpSpPr/>
        <p:nvPr/>
      </p:nvGrpSpPr>
      <p:grpSpPr>
        <a:xfrm>
          <a:off x="0" y="0"/>
          <a:ext cx="0" cy="0"/>
          <a:chOff x="0" y="0"/>
          <a:chExt cx="0" cy="0"/>
        </a:xfrm>
      </p:grpSpPr>
      <p:sp>
        <p:nvSpPr>
          <p:cNvPr id="6230" name="Google Shape;6230;g104a664e7cd_0_15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31" name="Google Shape;6231;g104a664e7cd_0_15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09" name="Shape 6609"/>
        <p:cNvGrpSpPr/>
        <p:nvPr/>
      </p:nvGrpSpPr>
      <p:grpSpPr>
        <a:xfrm>
          <a:off x="0" y="0"/>
          <a:ext cx="0" cy="0"/>
          <a:chOff x="0" y="0"/>
          <a:chExt cx="0" cy="0"/>
        </a:xfrm>
      </p:grpSpPr>
      <p:sp>
        <p:nvSpPr>
          <p:cNvPr id="6610" name="Google Shape;6610;g104a664e7cd_0_155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11" name="Google Shape;6611;g104a664e7cd_0_155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23" name="Shape 7023"/>
        <p:cNvGrpSpPr/>
        <p:nvPr/>
      </p:nvGrpSpPr>
      <p:grpSpPr>
        <a:xfrm>
          <a:off x="0" y="0"/>
          <a:ext cx="0" cy="0"/>
          <a:chOff x="0" y="0"/>
          <a:chExt cx="0" cy="0"/>
        </a:xfrm>
      </p:grpSpPr>
      <p:sp>
        <p:nvSpPr>
          <p:cNvPr id="7024" name="Google Shape;7024;g104a664e7cd_0_159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25" name="Google Shape;7025;g104a664e7cd_0_159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2cfff1c5dd3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2cfff1c5dd3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84" name="Shape 7384"/>
        <p:cNvGrpSpPr/>
        <p:nvPr/>
      </p:nvGrpSpPr>
      <p:grpSpPr>
        <a:xfrm>
          <a:off x="0" y="0"/>
          <a:ext cx="0" cy="0"/>
          <a:chOff x="0" y="0"/>
          <a:chExt cx="0" cy="0"/>
        </a:xfrm>
      </p:grpSpPr>
      <p:sp>
        <p:nvSpPr>
          <p:cNvPr id="7385" name="Google Shape;7385;g104a664e7cd_0_163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86" name="Google Shape;7386;g104a664e7cd_0_16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94" name="Shape 7894"/>
        <p:cNvGrpSpPr/>
        <p:nvPr/>
      </p:nvGrpSpPr>
      <p:grpSpPr>
        <a:xfrm>
          <a:off x="0" y="0"/>
          <a:ext cx="0" cy="0"/>
          <a:chOff x="0" y="0"/>
          <a:chExt cx="0" cy="0"/>
        </a:xfrm>
      </p:grpSpPr>
      <p:sp>
        <p:nvSpPr>
          <p:cNvPr id="7895" name="Google Shape;7895;g104a664e7cd_0_168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96" name="Google Shape;7896;g104a664e7cd_0_168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14" name="Shape 8514"/>
        <p:cNvGrpSpPr/>
        <p:nvPr/>
      </p:nvGrpSpPr>
      <p:grpSpPr>
        <a:xfrm>
          <a:off x="0" y="0"/>
          <a:ext cx="0" cy="0"/>
          <a:chOff x="0" y="0"/>
          <a:chExt cx="0" cy="0"/>
        </a:xfrm>
      </p:grpSpPr>
      <p:sp>
        <p:nvSpPr>
          <p:cNvPr id="8515" name="Google Shape;8515;g104a664e7cd_0_174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16" name="Google Shape;8516;g104a664e7cd_0_174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08" name="Shape 9108"/>
        <p:cNvGrpSpPr/>
        <p:nvPr/>
      </p:nvGrpSpPr>
      <p:grpSpPr>
        <a:xfrm>
          <a:off x="0" y="0"/>
          <a:ext cx="0" cy="0"/>
          <a:chOff x="0" y="0"/>
          <a:chExt cx="0" cy="0"/>
        </a:xfrm>
      </p:grpSpPr>
      <p:sp>
        <p:nvSpPr>
          <p:cNvPr id="9109" name="Google Shape;9109;g104a664e7cd_0_180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10" name="Google Shape;9110;g104a664e7cd_0_180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29" name="Shape 9429"/>
        <p:cNvGrpSpPr/>
        <p:nvPr/>
      </p:nvGrpSpPr>
      <p:grpSpPr>
        <a:xfrm>
          <a:off x="0" y="0"/>
          <a:ext cx="0" cy="0"/>
          <a:chOff x="0" y="0"/>
          <a:chExt cx="0" cy="0"/>
        </a:xfrm>
      </p:grpSpPr>
      <p:sp>
        <p:nvSpPr>
          <p:cNvPr id="9430" name="Google Shape;9430;g104a664e7cd_0_183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31" name="Google Shape;9431;g104a664e7cd_0_183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37" name="Shape 9737"/>
        <p:cNvGrpSpPr/>
        <p:nvPr/>
      </p:nvGrpSpPr>
      <p:grpSpPr>
        <a:xfrm>
          <a:off x="0" y="0"/>
          <a:ext cx="0" cy="0"/>
          <a:chOff x="0" y="0"/>
          <a:chExt cx="0" cy="0"/>
        </a:xfrm>
      </p:grpSpPr>
      <p:sp>
        <p:nvSpPr>
          <p:cNvPr id="9738" name="Google Shape;9738;g104a664e7cd_0_202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39" name="Google Shape;9739;g104a664e7cd_0_202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2cfff1c5dd3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2cfff1c5dd3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5.png"/><Relationship Id="rId4" Type="http://schemas.openxmlformats.org/officeDocument/2006/relationships/image" Target="../media/image7.png"/><Relationship Id="rId9" Type="http://schemas.openxmlformats.org/officeDocument/2006/relationships/image" Target="../media/image8.png"/><Relationship Id="rId5" Type="http://schemas.openxmlformats.org/officeDocument/2006/relationships/image" Target="../media/image1.png"/><Relationship Id="rId6" Type="http://schemas.openxmlformats.org/officeDocument/2006/relationships/image" Target="../media/image9.png"/><Relationship Id="rId7" Type="http://schemas.openxmlformats.org/officeDocument/2006/relationships/image" Target="../media/image4.png"/><Relationship Id="rId8"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5.png"/><Relationship Id="rId4" Type="http://schemas.openxmlformats.org/officeDocument/2006/relationships/image" Target="../media/image2.png"/><Relationship Id="rId9" Type="http://schemas.openxmlformats.org/officeDocument/2006/relationships/image" Target="../media/image10.png"/><Relationship Id="rId5" Type="http://schemas.openxmlformats.org/officeDocument/2006/relationships/image" Target="../media/image8.png"/><Relationship Id="rId6" Type="http://schemas.openxmlformats.org/officeDocument/2006/relationships/image" Target="../media/image7.png"/><Relationship Id="rId7" Type="http://schemas.openxmlformats.org/officeDocument/2006/relationships/image" Target="../media/image1.png"/><Relationship Id="rId8"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7.png"/><Relationship Id="rId4" Type="http://schemas.openxmlformats.org/officeDocument/2006/relationships/image" Target="../media/image2.png"/><Relationship Id="rId5"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7.png"/><Relationship Id="rId4" Type="http://schemas.openxmlformats.org/officeDocument/2006/relationships/image" Target="../media/image9.png"/><Relationship Id="rId5" Type="http://schemas.openxmlformats.org/officeDocument/2006/relationships/image" Target="../media/image2.png"/><Relationship Id="rId6" Type="http://schemas.openxmlformats.org/officeDocument/2006/relationships/image" Target="../media/image1.png"/><Relationship Id="rId7" Type="http://schemas.openxmlformats.org/officeDocument/2006/relationships/image" Target="../media/image3.png"/><Relationship Id="rId8"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2.png"/><Relationship Id="rId4" Type="http://schemas.openxmlformats.org/officeDocument/2006/relationships/image" Target="../media/image1.png"/><Relationship Id="rId5" Type="http://schemas.openxmlformats.org/officeDocument/2006/relationships/image" Target="../media/image7.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4.png"/><Relationship Id="rId4" Type="http://schemas.openxmlformats.org/officeDocument/2006/relationships/image" Target="../media/image1.png"/><Relationship Id="rId5" Type="http://schemas.openxmlformats.org/officeDocument/2006/relationships/image" Target="../media/image7.png"/><Relationship Id="rId6" Type="http://schemas.openxmlformats.org/officeDocument/2006/relationships/image" Target="../media/image8.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2.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8.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7.png"/><Relationship Id="rId4" Type="http://schemas.openxmlformats.org/officeDocument/2006/relationships/image" Target="../media/image9.png"/><Relationship Id="rId5" Type="http://schemas.openxmlformats.org/officeDocument/2006/relationships/image" Target="../media/image2.png"/><Relationship Id="rId6" Type="http://schemas.openxmlformats.org/officeDocument/2006/relationships/image" Target="../media/image3.png"/><Relationship Id="rId7" Type="http://schemas.openxmlformats.org/officeDocument/2006/relationships/image" Target="../media/image4.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19.png"/><Relationship Id="rId4" Type="http://schemas.openxmlformats.org/officeDocument/2006/relationships/image" Target="../media/image2.png"/><Relationship Id="rId5" Type="http://schemas.openxmlformats.org/officeDocument/2006/relationships/image" Target="../media/image8.png"/><Relationship Id="rId6" Type="http://schemas.openxmlformats.org/officeDocument/2006/relationships/image" Target="../media/image7.png"/><Relationship Id="rId7" Type="http://schemas.openxmlformats.org/officeDocument/2006/relationships/image" Target="../media/image1.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7.png"/><Relationship Id="rId4" Type="http://schemas.openxmlformats.org/officeDocument/2006/relationships/image" Target="../media/image19.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4.png"/><Relationship Id="rId4" Type="http://schemas.openxmlformats.org/officeDocument/2006/relationships/image" Target="../media/image2.png"/><Relationship Id="rId5" Type="http://schemas.openxmlformats.org/officeDocument/2006/relationships/image" Target="../media/image7.png"/><Relationship Id="rId6" Type="http://schemas.openxmlformats.org/officeDocument/2006/relationships/image" Target="../media/image1.png"/><Relationship Id="rId7"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5.png"/><Relationship Id="rId4" Type="http://schemas.openxmlformats.org/officeDocument/2006/relationships/image" Target="../media/image7.png"/><Relationship Id="rId11" Type="http://schemas.openxmlformats.org/officeDocument/2006/relationships/hyperlink" Target="http://bit.ly/2TyoMsr" TargetMode="External"/><Relationship Id="rId10" Type="http://schemas.openxmlformats.org/officeDocument/2006/relationships/hyperlink" Target="http://bit.ly/2Tynxth" TargetMode="External"/><Relationship Id="rId12" Type="http://schemas.openxmlformats.org/officeDocument/2006/relationships/hyperlink" Target="http://bit.ly/2TtBDfr" TargetMode="External"/><Relationship Id="rId9" Type="http://schemas.openxmlformats.org/officeDocument/2006/relationships/image" Target="../media/image8.png"/><Relationship Id="rId5" Type="http://schemas.openxmlformats.org/officeDocument/2006/relationships/image" Target="../media/image1.png"/><Relationship Id="rId6" Type="http://schemas.openxmlformats.org/officeDocument/2006/relationships/image" Target="../media/image9.png"/><Relationship Id="rId7" Type="http://schemas.openxmlformats.org/officeDocument/2006/relationships/image" Target="../media/image4.png"/><Relationship Id="rId8" Type="http://schemas.openxmlformats.org/officeDocument/2006/relationships/image" Target="../media/image3.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7.png"/><Relationship Id="rId4" Type="http://schemas.openxmlformats.org/officeDocument/2006/relationships/image" Target="../media/image9.png"/><Relationship Id="rId5" Type="http://schemas.openxmlformats.org/officeDocument/2006/relationships/image" Target="../media/image2.png"/><Relationship Id="rId6" Type="http://schemas.openxmlformats.org/officeDocument/2006/relationships/image" Target="../media/image3.png"/><Relationship Id="rId7" Type="http://schemas.openxmlformats.org/officeDocument/2006/relationships/image" Target="../media/image4.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2.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5.png"/><Relationship Id="rId4" Type="http://schemas.openxmlformats.org/officeDocument/2006/relationships/image" Target="../media/image2.png"/><Relationship Id="rId9" Type="http://schemas.openxmlformats.org/officeDocument/2006/relationships/image" Target="../media/image10.png"/><Relationship Id="rId5" Type="http://schemas.openxmlformats.org/officeDocument/2006/relationships/image" Target="../media/image8.png"/><Relationship Id="rId6" Type="http://schemas.openxmlformats.org/officeDocument/2006/relationships/image" Target="../media/image7.png"/><Relationship Id="rId7" Type="http://schemas.openxmlformats.org/officeDocument/2006/relationships/image" Target="../media/image1.png"/><Relationship Id="rId8" Type="http://schemas.openxmlformats.org/officeDocument/2006/relationships/image" Target="../media/image3.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8.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2.png"/><Relationship Id="rId4" Type="http://schemas.openxmlformats.org/officeDocument/2006/relationships/image" Target="../media/image8.png"/><Relationship Id="rId9" Type="http://schemas.openxmlformats.org/officeDocument/2006/relationships/image" Target="../media/image10.png"/><Relationship Id="rId5" Type="http://schemas.openxmlformats.org/officeDocument/2006/relationships/image" Target="../media/image5.png"/><Relationship Id="rId6" Type="http://schemas.openxmlformats.org/officeDocument/2006/relationships/image" Target="../media/image7.png"/><Relationship Id="rId7" Type="http://schemas.openxmlformats.org/officeDocument/2006/relationships/image" Target="../media/image1.png"/><Relationship Id="rId8"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7.png"/><Relationship Id="rId4" Type="http://schemas.openxmlformats.org/officeDocument/2006/relationships/image" Target="../media/image9.png"/><Relationship Id="rId5" Type="http://schemas.openxmlformats.org/officeDocument/2006/relationships/image" Target="../media/image2.png"/><Relationship Id="rId6" Type="http://schemas.openxmlformats.org/officeDocument/2006/relationships/image" Target="../media/image3.png"/><Relationship Id="rId7"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5.png"/><Relationship Id="rId4" Type="http://schemas.openxmlformats.org/officeDocument/2006/relationships/image" Target="../media/image7.png"/><Relationship Id="rId5" Type="http://schemas.openxmlformats.org/officeDocument/2006/relationships/image" Target="../media/image1.png"/><Relationship Id="rId6" Type="http://schemas.openxmlformats.org/officeDocument/2006/relationships/image" Target="../media/image3.png"/><Relationship Id="rId7" Type="http://schemas.openxmlformats.org/officeDocument/2006/relationships/image" Target="../media/image11.png"/><Relationship Id="rId8"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pic>
        <p:nvPicPr>
          <p:cNvPr id="9" name="Google Shape;9;p2"/>
          <p:cNvPicPr preferRelativeResize="0"/>
          <p:nvPr/>
        </p:nvPicPr>
        <p:blipFill>
          <a:blip r:embed="rId2">
            <a:alphaModFix amt="90000"/>
          </a:blip>
          <a:stretch>
            <a:fillRect/>
          </a:stretch>
        </p:blipFill>
        <p:spPr>
          <a:xfrm>
            <a:off x="1412800" y="950513"/>
            <a:ext cx="463951" cy="463651"/>
          </a:xfrm>
          <a:prstGeom prst="rect">
            <a:avLst/>
          </a:prstGeom>
          <a:noFill/>
          <a:ln>
            <a:noFill/>
          </a:ln>
        </p:spPr>
      </p:pic>
      <p:pic>
        <p:nvPicPr>
          <p:cNvPr id="10" name="Google Shape;10;p2"/>
          <p:cNvPicPr preferRelativeResize="0"/>
          <p:nvPr/>
        </p:nvPicPr>
        <p:blipFill>
          <a:blip r:embed="rId3">
            <a:alphaModFix/>
          </a:blip>
          <a:stretch>
            <a:fillRect/>
          </a:stretch>
        </p:blipFill>
        <p:spPr>
          <a:xfrm rot="-988717">
            <a:off x="822228" y="-1810220"/>
            <a:ext cx="2312592" cy="2721948"/>
          </a:xfrm>
          <a:prstGeom prst="rect">
            <a:avLst/>
          </a:prstGeom>
          <a:noFill/>
          <a:ln>
            <a:noFill/>
          </a:ln>
        </p:spPr>
      </p:pic>
      <p:pic>
        <p:nvPicPr>
          <p:cNvPr id="11" name="Google Shape;11;p2"/>
          <p:cNvPicPr preferRelativeResize="0"/>
          <p:nvPr/>
        </p:nvPicPr>
        <p:blipFill>
          <a:blip r:embed="rId4">
            <a:alphaModFix amt="90000"/>
          </a:blip>
          <a:stretch>
            <a:fillRect/>
          </a:stretch>
        </p:blipFill>
        <p:spPr>
          <a:xfrm>
            <a:off x="-542475" y="516787"/>
            <a:ext cx="1299899" cy="3150515"/>
          </a:xfrm>
          <a:prstGeom prst="rect">
            <a:avLst/>
          </a:prstGeom>
          <a:noFill/>
          <a:ln>
            <a:noFill/>
          </a:ln>
        </p:spPr>
      </p:pic>
      <p:pic>
        <p:nvPicPr>
          <p:cNvPr id="12" name="Google Shape;12;p2"/>
          <p:cNvPicPr preferRelativeResize="0"/>
          <p:nvPr/>
        </p:nvPicPr>
        <p:blipFill>
          <a:blip r:embed="rId5">
            <a:alphaModFix/>
          </a:blip>
          <a:stretch>
            <a:fillRect/>
          </a:stretch>
        </p:blipFill>
        <p:spPr>
          <a:xfrm>
            <a:off x="287350" y="218700"/>
            <a:ext cx="1364252" cy="1284150"/>
          </a:xfrm>
          <a:prstGeom prst="rect">
            <a:avLst/>
          </a:prstGeom>
          <a:noFill/>
          <a:ln>
            <a:noFill/>
          </a:ln>
        </p:spPr>
      </p:pic>
      <p:pic>
        <p:nvPicPr>
          <p:cNvPr id="13" name="Google Shape;13;p2"/>
          <p:cNvPicPr preferRelativeResize="0"/>
          <p:nvPr/>
        </p:nvPicPr>
        <p:blipFill>
          <a:blip r:embed="rId6">
            <a:alphaModFix/>
          </a:blip>
          <a:stretch>
            <a:fillRect/>
          </a:stretch>
        </p:blipFill>
        <p:spPr>
          <a:xfrm rot="6720464">
            <a:off x="7277528" y="4009146"/>
            <a:ext cx="2045209" cy="3422089"/>
          </a:xfrm>
          <a:prstGeom prst="rect">
            <a:avLst/>
          </a:prstGeom>
          <a:noFill/>
          <a:ln>
            <a:noFill/>
          </a:ln>
        </p:spPr>
      </p:pic>
      <p:pic>
        <p:nvPicPr>
          <p:cNvPr id="14" name="Google Shape;14;p2"/>
          <p:cNvPicPr preferRelativeResize="0"/>
          <p:nvPr/>
        </p:nvPicPr>
        <p:blipFill>
          <a:blip r:embed="rId7">
            <a:alphaModFix amt="90000"/>
          </a:blip>
          <a:stretch>
            <a:fillRect/>
          </a:stretch>
        </p:blipFill>
        <p:spPr>
          <a:xfrm rot="3431264">
            <a:off x="8075797" y="1897397"/>
            <a:ext cx="2003749" cy="2411154"/>
          </a:xfrm>
          <a:prstGeom prst="rect">
            <a:avLst/>
          </a:prstGeom>
          <a:noFill/>
          <a:ln>
            <a:noFill/>
          </a:ln>
        </p:spPr>
      </p:pic>
      <p:pic>
        <p:nvPicPr>
          <p:cNvPr id="15" name="Google Shape;15;p2"/>
          <p:cNvPicPr preferRelativeResize="0"/>
          <p:nvPr/>
        </p:nvPicPr>
        <p:blipFill>
          <a:blip r:embed="rId8">
            <a:alphaModFix/>
          </a:blip>
          <a:stretch>
            <a:fillRect/>
          </a:stretch>
        </p:blipFill>
        <p:spPr>
          <a:xfrm rot="-4979417">
            <a:off x="7775250" y="3599550"/>
            <a:ext cx="1679200" cy="1465800"/>
          </a:xfrm>
          <a:prstGeom prst="rect">
            <a:avLst/>
          </a:prstGeom>
          <a:noFill/>
          <a:ln>
            <a:noFill/>
          </a:ln>
        </p:spPr>
      </p:pic>
      <p:pic>
        <p:nvPicPr>
          <p:cNvPr id="16" name="Google Shape;16;p2"/>
          <p:cNvPicPr preferRelativeResize="0"/>
          <p:nvPr/>
        </p:nvPicPr>
        <p:blipFill>
          <a:blip r:embed="rId9">
            <a:alphaModFix amt="90000"/>
          </a:blip>
          <a:stretch>
            <a:fillRect/>
          </a:stretch>
        </p:blipFill>
        <p:spPr>
          <a:xfrm>
            <a:off x="8115825" y="2995425"/>
            <a:ext cx="463951" cy="463348"/>
          </a:xfrm>
          <a:prstGeom prst="rect">
            <a:avLst/>
          </a:prstGeom>
          <a:noFill/>
          <a:ln>
            <a:noFill/>
          </a:ln>
        </p:spPr>
      </p:pic>
      <p:sp>
        <p:nvSpPr>
          <p:cNvPr id="17" name="Google Shape;17;p2"/>
          <p:cNvSpPr txBox="1"/>
          <p:nvPr>
            <p:ph type="ctrTitle"/>
          </p:nvPr>
        </p:nvSpPr>
        <p:spPr>
          <a:xfrm>
            <a:off x="1283250" y="1099325"/>
            <a:ext cx="6577500" cy="22485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5200"/>
              <a:buNone/>
              <a:defRPr sz="4500"/>
            </a:lvl1pPr>
            <a:lvl2pPr lvl="1" rtl="0" algn="ctr">
              <a:spcBef>
                <a:spcPts val="20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8" name="Google Shape;18;p2"/>
          <p:cNvSpPr txBox="1"/>
          <p:nvPr>
            <p:ph idx="1" type="subTitle"/>
          </p:nvPr>
        </p:nvSpPr>
        <p:spPr>
          <a:xfrm>
            <a:off x="2723400" y="3653400"/>
            <a:ext cx="3697200" cy="3261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solidFill>
                  <a:schemeClr val="lt1"/>
                </a:solidFill>
                <a:latin typeface="Archivo"/>
                <a:ea typeface="Archivo"/>
                <a:cs typeface="Archivo"/>
                <a:sym typeface="Archivo"/>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85" name="Shape 85"/>
        <p:cNvGrpSpPr/>
        <p:nvPr/>
      </p:nvGrpSpPr>
      <p:grpSpPr>
        <a:xfrm>
          <a:off x="0" y="0"/>
          <a:ext cx="0" cy="0"/>
          <a:chOff x="0" y="0"/>
          <a:chExt cx="0" cy="0"/>
        </a:xfrm>
      </p:grpSpPr>
      <p:pic>
        <p:nvPicPr>
          <p:cNvPr id="86" name="Google Shape;86;p11"/>
          <p:cNvPicPr preferRelativeResize="0"/>
          <p:nvPr/>
        </p:nvPicPr>
        <p:blipFill>
          <a:blip r:embed="rId2">
            <a:alphaModFix/>
          </a:blip>
          <a:stretch>
            <a:fillRect/>
          </a:stretch>
        </p:blipFill>
        <p:spPr>
          <a:xfrm rot="-5400000">
            <a:off x="7751407" y="-1718595"/>
            <a:ext cx="2045209" cy="3422090"/>
          </a:xfrm>
          <a:prstGeom prst="rect">
            <a:avLst/>
          </a:prstGeom>
          <a:noFill/>
          <a:ln>
            <a:noFill/>
          </a:ln>
        </p:spPr>
      </p:pic>
      <p:pic>
        <p:nvPicPr>
          <p:cNvPr id="87" name="Google Shape;87;p11"/>
          <p:cNvPicPr preferRelativeResize="0"/>
          <p:nvPr/>
        </p:nvPicPr>
        <p:blipFill>
          <a:blip r:embed="rId3">
            <a:alphaModFix/>
          </a:blip>
          <a:stretch>
            <a:fillRect/>
          </a:stretch>
        </p:blipFill>
        <p:spPr>
          <a:xfrm rot="3694836">
            <a:off x="8397902" y="3256854"/>
            <a:ext cx="2312596" cy="2721952"/>
          </a:xfrm>
          <a:prstGeom prst="rect">
            <a:avLst/>
          </a:prstGeom>
          <a:noFill/>
          <a:ln>
            <a:noFill/>
          </a:ln>
        </p:spPr>
      </p:pic>
      <p:pic>
        <p:nvPicPr>
          <p:cNvPr id="88" name="Google Shape;88;p11"/>
          <p:cNvPicPr preferRelativeResize="0"/>
          <p:nvPr/>
        </p:nvPicPr>
        <p:blipFill>
          <a:blip r:embed="rId2">
            <a:alphaModFix/>
          </a:blip>
          <a:stretch>
            <a:fillRect/>
          </a:stretch>
        </p:blipFill>
        <p:spPr>
          <a:xfrm rot="-5400000">
            <a:off x="3618632" y="3429830"/>
            <a:ext cx="2045209" cy="3422090"/>
          </a:xfrm>
          <a:prstGeom prst="rect">
            <a:avLst/>
          </a:prstGeom>
          <a:noFill/>
          <a:ln>
            <a:noFill/>
          </a:ln>
        </p:spPr>
      </p:pic>
      <p:pic>
        <p:nvPicPr>
          <p:cNvPr id="89" name="Google Shape;89;p11"/>
          <p:cNvPicPr preferRelativeResize="0"/>
          <p:nvPr/>
        </p:nvPicPr>
        <p:blipFill>
          <a:blip r:embed="rId3">
            <a:alphaModFix/>
          </a:blip>
          <a:stretch>
            <a:fillRect/>
          </a:stretch>
        </p:blipFill>
        <p:spPr>
          <a:xfrm rot="3694836">
            <a:off x="-928123" y="4056029"/>
            <a:ext cx="2312596" cy="2721952"/>
          </a:xfrm>
          <a:prstGeom prst="rect">
            <a:avLst/>
          </a:prstGeom>
          <a:noFill/>
          <a:ln>
            <a:noFill/>
          </a:ln>
        </p:spPr>
      </p:pic>
      <p:pic>
        <p:nvPicPr>
          <p:cNvPr id="90" name="Google Shape;90;p11"/>
          <p:cNvPicPr preferRelativeResize="0"/>
          <p:nvPr/>
        </p:nvPicPr>
        <p:blipFill>
          <a:blip r:embed="rId4">
            <a:alphaModFix amt="90000"/>
          </a:blip>
          <a:stretch>
            <a:fillRect/>
          </a:stretch>
        </p:blipFill>
        <p:spPr>
          <a:xfrm>
            <a:off x="4340025" y="886788"/>
            <a:ext cx="463951" cy="463651"/>
          </a:xfrm>
          <a:prstGeom prst="rect">
            <a:avLst/>
          </a:prstGeom>
          <a:noFill/>
          <a:ln>
            <a:noFill/>
          </a:ln>
        </p:spPr>
      </p:pic>
      <p:pic>
        <p:nvPicPr>
          <p:cNvPr id="91" name="Google Shape;91;p11"/>
          <p:cNvPicPr preferRelativeResize="0"/>
          <p:nvPr/>
        </p:nvPicPr>
        <p:blipFill>
          <a:blip r:embed="rId5">
            <a:alphaModFix amt="90000"/>
          </a:blip>
          <a:stretch>
            <a:fillRect/>
          </a:stretch>
        </p:blipFill>
        <p:spPr>
          <a:xfrm>
            <a:off x="7675375" y="59275"/>
            <a:ext cx="1299898" cy="1298199"/>
          </a:xfrm>
          <a:prstGeom prst="rect">
            <a:avLst/>
          </a:prstGeom>
          <a:noFill/>
          <a:ln>
            <a:noFill/>
          </a:ln>
        </p:spPr>
      </p:pic>
      <p:pic>
        <p:nvPicPr>
          <p:cNvPr id="92" name="Google Shape;92;p11"/>
          <p:cNvPicPr preferRelativeResize="0"/>
          <p:nvPr/>
        </p:nvPicPr>
        <p:blipFill>
          <a:blip r:embed="rId3">
            <a:alphaModFix/>
          </a:blip>
          <a:stretch>
            <a:fillRect/>
          </a:stretch>
        </p:blipFill>
        <p:spPr>
          <a:xfrm rot="3694836">
            <a:off x="148202" y="-1178033"/>
            <a:ext cx="2312596" cy="2721952"/>
          </a:xfrm>
          <a:prstGeom prst="rect">
            <a:avLst/>
          </a:prstGeom>
          <a:noFill/>
          <a:ln>
            <a:noFill/>
          </a:ln>
        </p:spPr>
      </p:pic>
      <p:pic>
        <p:nvPicPr>
          <p:cNvPr id="93" name="Google Shape;93;p11"/>
          <p:cNvPicPr preferRelativeResize="0"/>
          <p:nvPr/>
        </p:nvPicPr>
        <p:blipFill>
          <a:blip r:embed="rId6">
            <a:alphaModFix amt="90000"/>
          </a:blip>
          <a:stretch>
            <a:fillRect/>
          </a:stretch>
        </p:blipFill>
        <p:spPr>
          <a:xfrm rot="5400000">
            <a:off x="4407425" y="-1269888"/>
            <a:ext cx="1299899" cy="3150515"/>
          </a:xfrm>
          <a:prstGeom prst="rect">
            <a:avLst/>
          </a:prstGeom>
          <a:noFill/>
          <a:ln>
            <a:noFill/>
          </a:ln>
        </p:spPr>
      </p:pic>
      <p:pic>
        <p:nvPicPr>
          <p:cNvPr id="94" name="Google Shape;94;p11"/>
          <p:cNvPicPr preferRelativeResize="0"/>
          <p:nvPr/>
        </p:nvPicPr>
        <p:blipFill>
          <a:blip r:embed="rId7">
            <a:alphaModFix/>
          </a:blip>
          <a:stretch>
            <a:fillRect/>
          </a:stretch>
        </p:blipFill>
        <p:spPr>
          <a:xfrm>
            <a:off x="6986838" y="3642950"/>
            <a:ext cx="1364252" cy="1284150"/>
          </a:xfrm>
          <a:prstGeom prst="rect">
            <a:avLst/>
          </a:prstGeom>
          <a:noFill/>
          <a:ln>
            <a:noFill/>
          </a:ln>
        </p:spPr>
      </p:pic>
      <p:pic>
        <p:nvPicPr>
          <p:cNvPr id="95" name="Google Shape;95;p11"/>
          <p:cNvPicPr preferRelativeResize="0"/>
          <p:nvPr/>
        </p:nvPicPr>
        <p:blipFill>
          <a:blip r:embed="rId8">
            <a:alphaModFix/>
          </a:blip>
          <a:stretch>
            <a:fillRect/>
          </a:stretch>
        </p:blipFill>
        <p:spPr>
          <a:xfrm rot="-4979417">
            <a:off x="154700" y="-154700"/>
            <a:ext cx="1679200" cy="1465800"/>
          </a:xfrm>
          <a:prstGeom prst="rect">
            <a:avLst/>
          </a:prstGeom>
          <a:noFill/>
          <a:ln>
            <a:noFill/>
          </a:ln>
        </p:spPr>
      </p:pic>
      <p:pic>
        <p:nvPicPr>
          <p:cNvPr id="96" name="Google Shape;96;p11"/>
          <p:cNvPicPr preferRelativeResize="0"/>
          <p:nvPr/>
        </p:nvPicPr>
        <p:blipFill>
          <a:blip r:embed="rId9">
            <a:alphaModFix amt="90000"/>
          </a:blip>
          <a:stretch>
            <a:fillRect/>
          </a:stretch>
        </p:blipFill>
        <p:spPr>
          <a:xfrm rot="5400000">
            <a:off x="573023" y="3691377"/>
            <a:ext cx="1892701" cy="2381000"/>
          </a:xfrm>
          <a:prstGeom prst="rect">
            <a:avLst/>
          </a:prstGeom>
          <a:noFill/>
          <a:ln>
            <a:noFill/>
          </a:ln>
        </p:spPr>
      </p:pic>
      <p:pic>
        <p:nvPicPr>
          <p:cNvPr id="97" name="Google Shape;97;p11"/>
          <p:cNvPicPr preferRelativeResize="0"/>
          <p:nvPr/>
        </p:nvPicPr>
        <p:blipFill>
          <a:blip r:embed="rId4">
            <a:alphaModFix amt="90000"/>
          </a:blip>
          <a:stretch>
            <a:fillRect/>
          </a:stretch>
        </p:blipFill>
        <p:spPr>
          <a:xfrm>
            <a:off x="1190275" y="3935513"/>
            <a:ext cx="463951" cy="463651"/>
          </a:xfrm>
          <a:prstGeom prst="rect">
            <a:avLst/>
          </a:prstGeom>
          <a:noFill/>
          <a:ln>
            <a:noFill/>
          </a:ln>
        </p:spPr>
      </p:pic>
      <p:sp>
        <p:nvSpPr>
          <p:cNvPr id="98" name="Google Shape;98;p11"/>
          <p:cNvSpPr txBox="1"/>
          <p:nvPr>
            <p:ph hasCustomPrompt="1" type="title"/>
          </p:nvPr>
        </p:nvSpPr>
        <p:spPr>
          <a:xfrm>
            <a:off x="1599750" y="1744163"/>
            <a:ext cx="5944500" cy="1168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9600"/>
              <a:buNone/>
              <a:defRPr b="1" sz="7200">
                <a:latin typeface="Archivo"/>
                <a:ea typeface="Archivo"/>
                <a:cs typeface="Archivo"/>
                <a:sym typeface="Archivo"/>
              </a:defRPr>
            </a:lvl1pPr>
            <a:lvl2pPr lvl="1" rtl="0" algn="ctr">
              <a:spcBef>
                <a:spcPts val="0"/>
              </a:spcBef>
              <a:spcAft>
                <a:spcPts val="0"/>
              </a:spcAft>
              <a:buSzPts val="9600"/>
              <a:buNone/>
              <a:defRPr sz="9600"/>
            </a:lvl2pPr>
            <a:lvl3pPr lvl="2" rtl="0" algn="ctr">
              <a:spcBef>
                <a:spcPts val="0"/>
              </a:spcBef>
              <a:spcAft>
                <a:spcPts val="0"/>
              </a:spcAft>
              <a:buSzPts val="9600"/>
              <a:buNone/>
              <a:defRPr sz="9600"/>
            </a:lvl3pPr>
            <a:lvl4pPr lvl="3" rtl="0" algn="ctr">
              <a:spcBef>
                <a:spcPts val="0"/>
              </a:spcBef>
              <a:spcAft>
                <a:spcPts val="0"/>
              </a:spcAft>
              <a:buSzPts val="9600"/>
              <a:buNone/>
              <a:defRPr sz="9600"/>
            </a:lvl4pPr>
            <a:lvl5pPr lvl="4" rtl="0" algn="ctr">
              <a:spcBef>
                <a:spcPts val="0"/>
              </a:spcBef>
              <a:spcAft>
                <a:spcPts val="0"/>
              </a:spcAft>
              <a:buSzPts val="9600"/>
              <a:buNone/>
              <a:defRPr sz="9600"/>
            </a:lvl5pPr>
            <a:lvl6pPr lvl="5" rtl="0" algn="ctr">
              <a:spcBef>
                <a:spcPts val="0"/>
              </a:spcBef>
              <a:spcAft>
                <a:spcPts val="0"/>
              </a:spcAft>
              <a:buSzPts val="9600"/>
              <a:buNone/>
              <a:defRPr sz="9600"/>
            </a:lvl6pPr>
            <a:lvl7pPr lvl="6" rtl="0" algn="ctr">
              <a:spcBef>
                <a:spcPts val="0"/>
              </a:spcBef>
              <a:spcAft>
                <a:spcPts val="0"/>
              </a:spcAft>
              <a:buSzPts val="9600"/>
              <a:buNone/>
              <a:defRPr sz="9600"/>
            </a:lvl7pPr>
            <a:lvl8pPr lvl="7" rtl="0" algn="ctr">
              <a:spcBef>
                <a:spcPts val="0"/>
              </a:spcBef>
              <a:spcAft>
                <a:spcPts val="0"/>
              </a:spcAft>
              <a:buSzPts val="9600"/>
              <a:buNone/>
              <a:defRPr sz="9600"/>
            </a:lvl8pPr>
            <a:lvl9pPr lvl="8" rtl="0" algn="ctr">
              <a:spcBef>
                <a:spcPts val="0"/>
              </a:spcBef>
              <a:spcAft>
                <a:spcPts val="0"/>
              </a:spcAft>
              <a:buSzPts val="9600"/>
              <a:buNone/>
              <a:defRPr sz="9600"/>
            </a:lvl9pPr>
          </a:lstStyle>
          <a:p>
            <a:r>
              <a:t>xx%</a:t>
            </a:r>
          </a:p>
        </p:txBody>
      </p:sp>
      <p:sp>
        <p:nvSpPr>
          <p:cNvPr id="99" name="Google Shape;99;p11"/>
          <p:cNvSpPr txBox="1"/>
          <p:nvPr>
            <p:ph idx="1" type="subTitle"/>
          </p:nvPr>
        </p:nvSpPr>
        <p:spPr>
          <a:xfrm>
            <a:off x="2454750" y="3107438"/>
            <a:ext cx="4234500" cy="4332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sz="1600">
                <a:solidFill>
                  <a:schemeClr val="lt1"/>
                </a:solidFill>
                <a:latin typeface="Archivo"/>
                <a:ea typeface="Archivo"/>
                <a:cs typeface="Archivo"/>
                <a:sym typeface="Archivo"/>
              </a:defRPr>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100" name="Shape 100"/>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101" name="Shape 101"/>
        <p:cNvGrpSpPr/>
        <p:nvPr/>
      </p:nvGrpSpPr>
      <p:grpSpPr>
        <a:xfrm>
          <a:off x="0" y="0"/>
          <a:ext cx="0" cy="0"/>
          <a:chOff x="0" y="0"/>
          <a:chExt cx="0" cy="0"/>
        </a:xfrm>
      </p:grpSpPr>
      <p:pic>
        <p:nvPicPr>
          <p:cNvPr id="102" name="Google Shape;102;p13"/>
          <p:cNvPicPr preferRelativeResize="0"/>
          <p:nvPr/>
        </p:nvPicPr>
        <p:blipFill>
          <a:blip r:embed="rId2">
            <a:alphaModFix/>
          </a:blip>
          <a:stretch>
            <a:fillRect/>
          </a:stretch>
        </p:blipFill>
        <p:spPr>
          <a:xfrm rot="-3422176">
            <a:off x="7991202" y="4334514"/>
            <a:ext cx="2312597" cy="2721954"/>
          </a:xfrm>
          <a:prstGeom prst="rect">
            <a:avLst/>
          </a:prstGeom>
          <a:noFill/>
          <a:ln>
            <a:noFill/>
          </a:ln>
        </p:spPr>
      </p:pic>
      <p:pic>
        <p:nvPicPr>
          <p:cNvPr id="103" name="Google Shape;103;p13"/>
          <p:cNvPicPr preferRelativeResize="0"/>
          <p:nvPr/>
        </p:nvPicPr>
        <p:blipFill>
          <a:blip r:embed="rId2">
            <a:alphaModFix/>
          </a:blip>
          <a:stretch>
            <a:fillRect/>
          </a:stretch>
        </p:blipFill>
        <p:spPr>
          <a:xfrm rot="1260085">
            <a:off x="6655226" y="-1263708"/>
            <a:ext cx="2312597" cy="2721953"/>
          </a:xfrm>
          <a:prstGeom prst="rect">
            <a:avLst/>
          </a:prstGeom>
          <a:noFill/>
          <a:ln>
            <a:noFill/>
          </a:ln>
        </p:spPr>
      </p:pic>
      <p:pic>
        <p:nvPicPr>
          <p:cNvPr id="104" name="Google Shape;104;p13"/>
          <p:cNvPicPr preferRelativeResize="0"/>
          <p:nvPr/>
        </p:nvPicPr>
        <p:blipFill>
          <a:blip r:embed="rId3">
            <a:alphaModFix amt="90000"/>
          </a:blip>
          <a:stretch>
            <a:fillRect/>
          </a:stretch>
        </p:blipFill>
        <p:spPr>
          <a:xfrm>
            <a:off x="8172525" y="-949963"/>
            <a:ext cx="1299899" cy="3150515"/>
          </a:xfrm>
          <a:prstGeom prst="rect">
            <a:avLst/>
          </a:prstGeom>
          <a:noFill/>
          <a:ln>
            <a:noFill/>
          </a:ln>
        </p:spPr>
      </p:pic>
      <p:pic>
        <p:nvPicPr>
          <p:cNvPr id="105" name="Google Shape;105;p13"/>
          <p:cNvPicPr preferRelativeResize="0"/>
          <p:nvPr/>
        </p:nvPicPr>
        <p:blipFill>
          <a:blip r:embed="rId4">
            <a:alphaModFix amt="90000"/>
          </a:blip>
          <a:stretch>
            <a:fillRect/>
          </a:stretch>
        </p:blipFill>
        <p:spPr>
          <a:xfrm>
            <a:off x="7563000" y="-373998"/>
            <a:ext cx="743450" cy="743001"/>
          </a:xfrm>
          <a:prstGeom prst="rect">
            <a:avLst/>
          </a:prstGeom>
          <a:noFill/>
          <a:ln>
            <a:noFill/>
          </a:ln>
        </p:spPr>
      </p:pic>
      <p:pic>
        <p:nvPicPr>
          <p:cNvPr id="106" name="Google Shape;106;p13"/>
          <p:cNvPicPr preferRelativeResize="0"/>
          <p:nvPr/>
        </p:nvPicPr>
        <p:blipFill>
          <a:blip r:embed="rId5">
            <a:alphaModFix/>
          </a:blip>
          <a:stretch>
            <a:fillRect/>
          </a:stretch>
        </p:blipFill>
        <p:spPr>
          <a:xfrm>
            <a:off x="8108175" y="4369000"/>
            <a:ext cx="1364252" cy="1284150"/>
          </a:xfrm>
          <a:prstGeom prst="rect">
            <a:avLst/>
          </a:prstGeom>
          <a:noFill/>
          <a:ln>
            <a:noFill/>
          </a:ln>
        </p:spPr>
      </p:pic>
      <p:sp>
        <p:nvSpPr>
          <p:cNvPr id="107" name="Google Shape;107;p13"/>
          <p:cNvSpPr txBox="1"/>
          <p:nvPr>
            <p:ph type="title"/>
          </p:nvPr>
        </p:nvSpPr>
        <p:spPr>
          <a:xfrm>
            <a:off x="1450800" y="1635288"/>
            <a:ext cx="2336400" cy="5934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b="1" sz="2000">
                <a:latin typeface="Archivo"/>
                <a:ea typeface="Archivo"/>
                <a:cs typeface="Archivo"/>
                <a:sym typeface="Archivo"/>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08" name="Google Shape;108;p13"/>
          <p:cNvSpPr txBox="1"/>
          <p:nvPr>
            <p:ph hasCustomPrompt="1" idx="2" type="title"/>
          </p:nvPr>
        </p:nvSpPr>
        <p:spPr>
          <a:xfrm>
            <a:off x="720000" y="1763550"/>
            <a:ext cx="654600" cy="4374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b="1" sz="3000">
                <a:latin typeface="Archivo"/>
                <a:ea typeface="Archivo"/>
                <a:cs typeface="Archivo"/>
                <a:sym typeface="Archivo"/>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9" name="Google Shape;109;p13"/>
          <p:cNvSpPr txBox="1"/>
          <p:nvPr>
            <p:ph idx="1" type="subTitle"/>
          </p:nvPr>
        </p:nvSpPr>
        <p:spPr>
          <a:xfrm>
            <a:off x="1450800" y="2221813"/>
            <a:ext cx="2336400" cy="4848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Clr>
                <a:schemeClr val="lt1"/>
              </a:buClr>
              <a:buSzPts val="1400"/>
              <a:buFont typeface="Archivo"/>
              <a:buNone/>
              <a:defRPr sz="1400">
                <a:solidFill>
                  <a:schemeClr val="lt1"/>
                </a:solidFill>
                <a:latin typeface="Archivo"/>
                <a:ea typeface="Archivo"/>
                <a:cs typeface="Archivo"/>
                <a:sym typeface="Archivo"/>
              </a:defRPr>
            </a:lvl1pPr>
            <a:lvl2pPr lvl="1" rtl="0">
              <a:lnSpc>
                <a:spcPct val="100000"/>
              </a:lnSpc>
              <a:spcBef>
                <a:spcPts val="0"/>
              </a:spcBef>
              <a:spcAft>
                <a:spcPts val="0"/>
              </a:spcAft>
              <a:buClr>
                <a:schemeClr val="lt1"/>
              </a:buClr>
              <a:buSzPts val="1400"/>
              <a:buFont typeface="Archivo"/>
              <a:buNone/>
              <a:defRPr>
                <a:solidFill>
                  <a:schemeClr val="lt1"/>
                </a:solidFill>
                <a:latin typeface="Archivo"/>
                <a:ea typeface="Archivo"/>
                <a:cs typeface="Archivo"/>
                <a:sym typeface="Archivo"/>
              </a:defRPr>
            </a:lvl2pPr>
            <a:lvl3pPr lvl="2" rtl="0">
              <a:lnSpc>
                <a:spcPct val="100000"/>
              </a:lnSpc>
              <a:spcBef>
                <a:spcPts val="0"/>
              </a:spcBef>
              <a:spcAft>
                <a:spcPts val="0"/>
              </a:spcAft>
              <a:buClr>
                <a:schemeClr val="lt1"/>
              </a:buClr>
              <a:buSzPts val="1400"/>
              <a:buFont typeface="Archivo"/>
              <a:buNone/>
              <a:defRPr>
                <a:solidFill>
                  <a:schemeClr val="lt1"/>
                </a:solidFill>
                <a:latin typeface="Archivo"/>
                <a:ea typeface="Archivo"/>
                <a:cs typeface="Archivo"/>
                <a:sym typeface="Archivo"/>
              </a:defRPr>
            </a:lvl3pPr>
            <a:lvl4pPr lvl="3" rtl="0">
              <a:lnSpc>
                <a:spcPct val="100000"/>
              </a:lnSpc>
              <a:spcBef>
                <a:spcPts val="0"/>
              </a:spcBef>
              <a:spcAft>
                <a:spcPts val="0"/>
              </a:spcAft>
              <a:buClr>
                <a:schemeClr val="lt1"/>
              </a:buClr>
              <a:buSzPts val="1400"/>
              <a:buFont typeface="Archivo"/>
              <a:buNone/>
              <a:defRPr>
                <a:solidFill>
                  <a:schemeClr val="lt1"/>
                </a:solidFill>
                <a:latin typeface="Archivo"/>
                <a:ea typeface="Archivo"/>
                <a:cs typeface="Archivo"/>
                <a:sym typeface="Archivo"/>
              </a:defRPr>
            </a:lvl4pPr>
            <a:lvl5pPr lvl="4" rtl="0">
              <a:lnSpc>
                <a:spcPct val="100000"/>
              </a:lnSpc>
              <a:spcBef>
                <a:spcPts val="0"/>
              </a:spcBef>
              <a:spcAft>
                <a:spcPts val="0"/>
              </a:spcAft>
              <a:buClr>
                <a:schemeClr val="lt1"/>
              </a:buClr>
              <a:buSzPts val="1400"/>
              <a:buFont typeface="Archivo"/>
              <a:buNone/>
              <a:defRPr>
                <a:solidFill>
                  <a:schemeClr val="lt1"/>
                </a:solidFill>
                <a:latin typeface="Archivo"/>
                <a:ea typeface="Archivo"/>
                <a:cs typeface="Archivo"/>
                <a:sym typeface="Archivo"/>
              </a:defRPr>
            </a:lvl5pPr>
            <a:lvl6pPr lvl="5" rtl="0">
              <a:lnSpc>
                <a:spcPct val="100000"/>
              </a:lnSpc>
              <a:spcBef>
                <a:spcPts val="0"/>
              </a:spcBef>
              <a:spcAft>
                <a:spcPts val="0"/>
              </a:spcAft>
              <a:buClr>
                <a:schemeClr val="lt1"/>
              </a:buClr>
              <a:buSzPts val="1400"/>
              <a:buFont typeface="Archivo"/>
              <a:buNone/>
              <a:defRPr>
                <a:solidFill>
                  <a:schemeClr val="lt1"/>
                </a:solidFill>
                <a:latin typeface="Archivo"/>
                <a:ea typeface="Archivo"/>
                <a:cs typeface="Archivo"/>
                <a:sym typeface="Archivo"/>
              </a:defRPr>
            </a:lvl6pPr>
            <a:lvl7pPr lvl="6" rtl="0">
              <a:lnSpc>
                <a:spcPct val="100000"/>
              </a:lnSpc>
              <a:spcBef>
                <a:spcPts val="0"/>
              </a:spcBef>
              <a:spcAft>
                <a:spcPts val="0"/>
              </a:spcAft>
              <a:buClr>
                <a:schemeClr val="lt1"/>
              </a:buClr>
              <a:buSzPts val="1400"/>
              <a:buFont typeface="Archivo"/>
              <a:buNone/>
              <a:defRPr>
                <a:solidFill>
                  <a:schemeClr val="lt1"/>
                </a:solidFill>
                <a:latin typeface="Archivo"/>
                <a:ea typeface="Archivo"/>
                <a:cs typeface="Archivo"/>
                <a:sym typeface="Archivo"/>
              </a:defRPr>
            </a:lvl7pPr>
            <a:lvl8pPr lvl="7" rtl="0">
              <a:lnSpc>
                <a:spcPct val="100000"/>
              </a:lnSpc>
              <a:spcBef>
                <a:spcPts val="0"/>
              </a:spcBef>
              <a:spcAft>
                <a:spcPts val="0"/>
              </a:spcAft>
              <a:buClr>
                <a:schemeClr val="lt1"/>
              </a:buClr>
              <a:buSzPts val="1400"/>
              <a:buFont typeface="Archivo"/>
              <a:buNone/>
              <a:defRPr>
                <a:solidFill>
                  <a:schemeClr val="lt1"/>
                </a:solidFill>
                <a:latin typeface="Archivo"/>
                <a:ea typeface="Archivo"/>
                <a:cs typeface="Archivo"/>
                <a:sym typeface="Archivo"/>
              </a:defRPr>
            </a:lvl8pPr>
            <a:lvl9pPr lvl="8" rtl="0">
              <a:lnSpc>
                <a:spcPct val="100000"/>
              </a:lnSpc>
              <a:spcBef>
                <a:spcPts val="0"/>
              </a:spcBef>
              <a:spcAft>
                <a:spcPts val="0"/>
              </a:spcAft>
              <a:buClr>
                <a:schemeClr val="lt1"/>
              </a:buClr>
              <a:buSzPts val="1400"/>
              <a:buFont typeface="Archivo"/>
              <a:buNone/>
              <a:defRPr>
                <a:solidFill>
                  <a:schemeClr val="lt1"/>
                </a:solidFill>
                <a:latin typeface="Archivo"/>
                <a:ea typeface="Archivo"/>
                <a:cs typeface="Archivo"/>
                <a:sym typeface="Archivo"/>
              </a:defRPr>
            </a:lvl9pPr>
          </a:lstStyle>
          <a:p/>
        </p:txBody>
      </p:sp>
      <p:sp>
        <p:nvSpPr>
          <p:cNvPr id="110" name="Google Shape;110;p13"/>
          <p:cNvSpPr txBox="1"/>
          <p:nvPr>
            <p:ph idx="3" type="title"/>
          </p:nvPr>
        </p:nvSpPr>
        <p:spPr>
          <a:xfrm>
            <a:off x="5302800" y="1635288"/>
            <a:ext cx="2336400" cy="5934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b="1" sz="2000">
                <a:latin typeface="Archivo"/>
                <a:ea typeface="Archivo"/>
                <a:cs typeface="Archivo"/>
                <a:sym typeface="Archivo"/>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11" name="Google Shape;111;p13"/>
          <p:cNvSpPr txBox="1"/>
          <p:nvPr>
            <p:ph hasCustomPrompt="1" idx="4" type="title"/>
          </p:nvPr>
        </p:nvSpPr>
        <p:spPr>
          <a:xfrm>
            <a:off x="4532700" y="1763550"/>
            <a:ext cx="693900" cy="437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b="1" sz="3000">
                <a:latin typeface="Archivo"/>
                <a:ea typeface="Archivo"/>
                <a:cs typeface="Archivo"/>
                <a:sym typeface="Archivo"/>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2" name="Google Shape;112;p13"/>
          <p:cNvSpPr txBox="1"/>
          <p:nvPr>
            <p:ph idx="5" type="subTitle"/>
          </p:nvPr>
        </p:nvSpPr>
        <p:spPr>
          <a:xfrm>
            <a:off x="5302800" y="2221813"/>
            <a:ext cx="2336400" cy="4848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Clr>
                <a:schemeClr val="lt1"/>
              </a:buClr>
              <a:buSzPts val="1400"/>
              <a:buFont typeface="Archivo"/>
              <a:buNone/>
              <a:defRPr sz="1400">
                <a:solidFill>
                  <a:schemeClr val="lt1"/>
                </a:solidFill>
                <a:latin typeface="Archivo"/>
                <a:ea typeface="Archivo"/>
                <a:cs typeface="Archivo"/>
                <a:sym typeface="Archivo"/>
              </a:defRPr>
            </a:lvl1pPr>
            <a:lvl2pPr lvl="1" rtl="0">
              <a:lnSpc>
                <a:spcPct val="100000"/>
              </a:lnSpc>
              <a:spcBef>
                <a:spcPts val="0"/>
              </a:spcBef>
              <a:spcAft>
                <a:spcPts val="0"/>
              </a:spcAft>
              <a:buClr>
                <a:schemeClr val="lt1"/>
              </a:buClr>
              <a:buSzPts val="1400"/>
              <a:buFont typeface="Archivo"/>
              <a:buNone/>
              <a:defRPr>
                <a:solidFill>
                  <a:schemeClr val="lt1"/>
                </a:solidFill>
                <a:latin typeface="Archivo"/>
                <a:ea typeface="Archivo"/>
                <a:cs typeface="Archivo"/>
                <a:sym typeface="Archivo"/>
              </a:defRPr>
            </a:lvl2pPr>
            <a:lvl3pPr lvl="2" rtl="0">
              <a:lnSpc>
                <a:spcPct val="100000"/>
              </a:lnSpc>
              <a:spcBef>
                <a:spcPts val="0"/>
              </a:spcBef>
              <a:spcAft>
                <a:spcPts val="0"/>
              </a:spcAft>
              <a:buClr>
                <a:schemeClr val="lt1"/>
              </a:buClr>
              <a:buSzPts val="1400"/>
              <a:buFont typeface="Archivo"/>
              <a:buNone/>
              <a:defRPr>
                <a:solidFill>
                  <a:schemeClr val="lt1"/>
                </a:solidFill>
                <a:latin typeface="Archivo"/>
                <a:ea typeface="Archivo"/>
                <a:cs typeface="Archivo"/>
                <a:sym typeface="Archivo"/>
              </a:defRPr>
            </a:lvl3pPr>
            <a:lvl4pPr lvl="3" rtl="0">
              <a:lnSpc>
                <a:spcPct val="100000"/>
              </a:lnSpc>
              <a:spcBef>
                <a:spcPts val="0"/>
              </a:spcBef>
              <a:spcAft>
                <a:spcPts val="0"/>
              </a:spcAft>
              <a:buClr>
                <a:schemeClr val="lt1"/>
              </a:buClr>
              <a:buSzPts val="1400"/>
              <a:buFont typeface="Archivo"/>
              <a:buNone/>
              <a:defRPr>
                <a:solidFill>
                  <a:schemeClr val="lt1"/>
                </a:solidFill>
                <a:latin typeface="Archivo"/>
                <a:ea typeface="Archivo"/>
                <a:cs typeface="Archivo"/>
                <a:sym typeface="Archivo"/>
              </a:defRPr>
            </a:lvl4pPr>
            <a:lvl5pPr lvl="4" rtl="0">
              <a:lnSpc>
                <a:spcPct val="100000"/>
              </a:lnSpc>
              <a:spcBef>
                <a:spcPts val="0"/>
              </a:spcBef>
              <a:spcAft>
                <a:spcPts val="0"/>
              </a:spcAft>
              <a:buClr>
                <a:schemeClr val="lt1"/>
              </a:buClr>
              <a:buSzPts val="1400"/>
              <a:buFont typeface="Archivo"/>
              <a:buNone/>
              <a:defRPr>
                <a:solidFill>
                  <a:schemeClr val="lt1"/>
                </a:solidFill>
                <a:latin typeface="Archivo"/>
                <a:ea typeface="Archivo"/>
                <a:cs typeface="Archivo"/>
                <a:sym typeface="Archivo"/>
              </a:defRPr>
            </a:lvl5pPr>
            <a:lvl6pPr lvl="5" rtl="0">
              <a:lnSpc>
                <a:spcPct val="100000"/>
              </a:lnSpc>
              <a:spcBef>
                <a:spcPts val="0"/>
              </a:spcBef>
              <a:spcAft>
                <a:spcPts val="0"/>
              </a:spcAft>
              <a:buClr>
                <a:schemeClr val="lt1"/>
              </a:buClr>
              <a:buSzPts val="1400"/>
              <a:buFont typeface="Archivo"/>
              <a:buNone/>
              <a:defRPr>
                <a:solidFill>
                  <a:schemeClr val="lt1"/>
                </a:solidFill>
                <a:latin typeface="Archivo"/>
                <a:ea typeface="Archivo"/>
                <a:cs typeface="Archivo"/>
                <a:sym typeface="Archivo"/>
              </a:defRPr>
            </a:lvl6pPr>
            <a:lvl7pPr lvl="6" rtl="0">
              <a:lnSpc>
                <a:spcPct val="100000"/>
              </a:lnSpc>
              <a:spcBef>
                <a:spcPts val="0"/>
              </a:spcBef>
              <a:spcAft>
                <a:spcPts val="0"/>
              </a:spcAft>
              <a:buClr>
                <a:schemeClr val="lt1"/>
              </a:buClr>
              <a:buSzPts val="1400"/>
              <a:buFont typeface="Archivo"/>
              <a:buNone/>
              <a:defRPr>
                <a:solidFill>
                  <a:schemeClr val="lt1"/>
                </a:solidFill>
                <a:latin typeface="Archivo"/>
                <a:ea typeface="Archivo"/>
                <a:cs typeface="Archivo"/>
                <a:sym typeface="Archivo"/>
              </a:defRPr>
            </a:lvl7pPr>
            <a:lvl8pPr lvl="7" rtl="0">
              <a:lnSpc>
                <a:spcPct val="100000"/>
              </a:lnSpc>
              <a:spcBef>
                <a:spcPts val="0"/>
              </a:spcBef>
              <a:spcAft>
                <a:spcPts val="0"/>
              </a:spcAft>
              <a:buClr>
                <a:schemeClr val="lt1"/>
              </a:buClr>
              <a:buSzPts val="1400"/>
              <a:buFont typeface="Archivo"/>
              <a:buNone/>
              <a:defRPr>
                <a:solidFill>
                  <a:schemeClr val="lt1"/>
                </a:solidFill>
                <a:latin typeface="Archivo"/>
                <a:ea typeface="Archivo"/>
                <a:cs typeface="Archivo"/>
                <a:sym typeface="Archivo"/>
              </a:defRPr>
            </a:lvl8pPr>
            <a:lvl9pPr lvl="8" rtl="0">
              <a:lnSpc>
                <a:spcPct val="100000"/>
              </a:lnSpc>
              <a:spcBef>
                <a:spcPts val="0"/>
              </a:spcBef>
              <a:spcAft>
                <a:spcPts val="0"/>
              </a:spcAft>
              <a:buClr>
                <a:schemeClr val="lt1"/>
              </a:buClr>
              <a:buSzPts val="1400"/>
              <a:buFont typeface="Archivo"/>
              <a:buNone/>
              <a:defRPr>
                <a:solidFill>
                  <a:schemeClr val="lt1"/>
                </a:solidFill>
                <a:latin typeface="Archivo"/>
                <a:ea typeface="Archivo"/>
                <a:cs typeface="Archivo"/>
                <a:sym typeface="Archivo"/>
              </a:defRPr>
            </a:lvl9pPr>
          </a:lstStyle>
          <a:p/>
        </p:txBody>
      </p:sp>
      <p:sp>
        <p:nvSpPr>
          <p:cNvPr id="113" name="Google Shape;113;p13"/>
          <p:cNvSpPr txBox="1"/>
          <p:nvPr>
            <p:ph idx="6" type="title"/>
          </p:nvPr>
        </p:nvSpPr>
        <p:spPr>
          <a:xfrm>
            <a:off x="1450800" y="3043188"/>
            <a:ext cx="2336400" cy="5934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b="1" sz="2000">
                <a:latin typeface="Archivo"/>
                <a:ea typeface="Archivo"/>
                <a:cs typeface="Archivo"/>
                <a:sym typeface="Archivo"/>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14" name="Google Shape;114;p13"/>
          <p:cNvSpPr txBox="1"/>
          <p:nvPr>
            <p:ph hasCustomPrompt="1" idx="7" type="title"/>
          </p:nvPr>
        </p:nvSpPr>
        <p:spPr>
          <a:xfrm>
            <a:off x="720000" y="3171450"/>
            <a:ext cx="654600" cy="437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b="1" sz="3000">
                <a:latin typeface="Archivo"/>
                <a:ea typeface="Archivo"/>
                <a:cs typeface="Archivo"/>
                <a:sym typeface="Archivo"/>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5" name="Google Shape;115;p13"/>
          <p:cNvSpPr txBox="1"/>
          <p:nvPr>
            <p:ph idx="8" type="subTitle"/>
          </p:nvPr>
        </p:nvSpPr>
        <p:spPr>
          <a:xfrm>
            <a:off x="1450800" y="3629713"/>
            <a:ext cx="2336400" cy="4848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Clr>
                <a:schemeClr val="lt1"/>
              </a:buClr>
              <a:buSzPts val="1400"/>
              <a:buFont typeface="Archivo"/>
              <a:buNone/>
              <a:defRPr sz="1400">
                <a:solidFill>
                  <a:schemeClr val="lt1"/>
                </a:solidFill>
                <a:latin typeface="Archivo"/>
                <a:ea typeface="Archivo"/>
                <a:cs typeface="Archivo"/>
                <a:sym typeface="Archivo"/>
              </a:defRPr>
            </a:lvl1pPr>
            <a:lvl2pPr lvl="1" rtl="0">
              <a:lnSpc>
                <a:spcPct val="100000"/>
              </a:lnSpc>
              <a:spcBef>
                <a:spcPts val="0"/>
              </a:spcBef>
              <a:spcAft>
                <a:spcPts val="0"/>
              </a:spcAft>
              <a:buClr>
                <a:schemeClr val="lt1"/>
              </a:buClr>
              <a:buSzPts val="1400"/>
              <a:buFont typeface="Archivo"/>
              <a:buNone/>
              <a:defRPr>
                <a:solidFill>
                  <a:schemeClr val="lt1"/>
                </a:solidFill>
                <a:latin typeface="Archivo"/>
                <a:ea typeface="Archivo"/>
                <a:cs typeface="Archivo"/>
                <a:sym typeface="Archivo"/>
              </a:defRPr>
            </a:lvl2pPr>
            <a:lvl3pPr lvl="2" rtl="0">
              <a:lnSpc>
                <a:spcPct val="100000"/>
              </a:lnSpc>
              <a:spcBef>
                <a:spcPts val="0"/>
              </a:spcBef>
              <a:spcAft>
                <a:spcPts val="0"/>
              </a:spcAft>
              <a:buClr>
                <a:schemeClr val="lt1"/>
              </a:buClr>
              <a:buSzPts val="1400"/>
              <a:buFont typeface="Archivo"/>
              <a:buNone/>
              <a:defRPr>
                <a:solidFill>
                  <a:schemeClr val="lt1"/>
                </a:solidFill>
                <a:latin typeface="Archivo"/>
                <a:ea typeface="Archivo"/>
                <a:cs typeface="Archivo"/>
                <a:sym typeface="Archivo"/>
              </a:defRPr>
            </a:lvl3pPr>
            <a:lvl4pPr lvl="3" rtl="0">
              <a:lnSpc>
                <a:spcPct val="100000"/>
              </a:lnSpc>
              <a:spcBef>
                <a:spcPts val="0"/>
              </a:spcBef>
              <a:spcAft>
                <a:spcPts val="0"/>
              </a:spcAft>
              <a:buClr>
                <a:schemeClr val="lt1"/>
              </a:buClr>
              <a:buSzPts val="1400"/>
              <a:buFont typeface="Archivo"/>
              <a:buNone/>
              <a:defRPr>
                <a:solidFill>
                  <a:schemeClr val="lt1"/>
                </a:solidFill>
                <a:latin typeface="Archivo"/>
                <a:ea typeface="Archivo"/>
                <a:cs typeface="Archivo"/>
                <a:sym typeface="Archivo"/>
              </a:defRPr>
            </a:lvl4pPr>
            <a:lvl5pPr lvl="4" rtl="0">
              <a:lnSpc>
                <a:spcPct val="100000"/>
              </a:lnSpc>
              <a:spcBef>
                <a:spcPts val="0"/>
              </a:spcBef>
              <a:spcAft>
                <a:spcPts val="0"/>
              </a:spcAft>
              <a:buClr>
                <a:schemeClr val="lt1"/>
              </a:buClr>
              <a:buSzPts val="1400"/>
              <a:buFont typeface="Archivo"/>
              <a:buNone/>
              <a:defRPr>
                <a:solidFill>
                  <a:schemeClr val="lt1"/>
                </a:solidFill>
                <a:latin typeface="Archivo"/>
                <a:ea typeface="Archivo"/>
                <a:cs typeface="Archivo"/>
                <a:sym typeface="Archivo"/>
              </a:defRPr>
            </a:lvl5pPr>
            <a:lvl6pPr lvl="5" rtl="0">
              <a:lnSpc>
                <a:spcPct val="100000"/>
              </a:lnSpc>
              <a:spcBef>
                <a:spcPts val="0"/>
              </a:spcBef>
              <a:spcAft>
                <a:spcPts val="0"/>
              </a:spcAft>
              <a:buClr>
                <a:schemeClr val="lt1"/>
              </a:buClr>
              <a:buSzPts val="1400"/>
              <a:buFont typeface="Archivo"/>
              <a:buNone/>
              <a:defRPr>
                <a:solidFill>
                  <a:schemeClr val="lt1"/>
                </a:solidFill>
                <a:latin typeface="Archivo"/>
                <a:ea typeface="Archivo"/>
                <a:cs typeface="Archivo"/>
                <a:sym typeface="Archivo"/>
              </a:defRPr>
            </a:lvl6pPr>
            <a:lvl7pPr lvl="6" rtl="0">
              <a:lnSpc>
                <a:spcPct val="100000"/>
              </a:lnSpc>
              <a:spcBef>
                <a:spcPts val="0"/>
              </a:spcBef>
              <a:spcAft>
                <a:spcPts val="0"/>
              </a:spcAft>
              <a:buClr>
                <a:schemeClr val="lt1"/>
              </a:buClr>
              <a:buSzPts val="1400"/>
              <a:buFont typeface="Archivo"/>
              <a:buNone/>
              <a:defRPr>
                <a:solidFill>
                  <a:schemeClr val="lt1"/>
                </a:solidFill>
                <a:latin typeface="Archivo"/>
                <a:ea typeface="Archivo"/>
                <a:cs typeface="Archivo"/>
                <a:sym typeface="Archivo"/>
              </a:defRPr>
            </a:lvl7pPr>
            <a:lvl8pPr lvl="7" rtl="0">
              <a:lnSpc>
                <a:spcPct val="100000"/>
              </a:lnSpc>
              <a:spcBef>
                <a:spcPts val="0"/>
              </a:spcBef>
              <a:spcAft>
                <a:spcPts val="0"/>
              </a:spcAft>
              <a:buClr>
                <a:schemeClr val="lt1"/>
              </a:buClr>
              <a:buSzPts val="1400"/>
              <a:buFont typeface="Archivo"/>
              <a:buNone/>
              <a:defRPr>
                <a:solidFill>
                  <a:schemeClr val="lt1"/>
                </a:solidFill>
                <a:latin typeface="Archivo"/>
                <a:ea typeface="Archivo"/>
                <a:cs typeface="Archivo"/>
                <a:sym typeface="Archivo"/>
              </a:defRPr>
            </a:lvl8pPr>
            <a:lvl9pPr lvl="8" rtl="0">
              <a:lnSpc>
                <a:spcPct val="100000"/>
              </a:lnSpc>
              <a:spcBef>
                <a:spcPts val="0"/>
              </a:spcBef>
              <a:spcAft>
                <a:spcPts val="0"/>
              </a:spcAft>
              <a:buClr>
                <a:schemeClr val="lt1"/>
              </a:buClr>
              <a:buSzPts val="1400"/>
              <a:buFont typeface="Archivo"/>
              <a:buNone/>
              <a:defRPr>
                <a:solidFill>
                  <a:schemeClr val="lt1"/>
                </a:solidFill>
                <a:latin typeface="Archivo"/>
                <a:ea typeface="Archivo"/>
                <a:cs typeface="Archivo"/>
                <a:sym typeface="Archivo"/>
              </a:defRPr>
            </a:lvl9pPr>
          </a:lstStyle>
          <a:p/>
        </p:txBody>
      </p:sp>
      <p:sp>
        <p:nvSpPr>
          <p:cNvPr id="116" name="Google Shape;116;p13"/>
          <p:cNvSpPr txBox="1"/>
          <p:nvPr>
            <p:ph idx="9" type="title"/>
          </p:nvPr>
        </p:nvSpPr>
        <p:spPr>
          <a:xfrm>
            <a:off x="5302800" y="3043188"/>
            <a:ext cx="2336400" cy="5934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b="1" sz="2000">
                <a:latin typeface="Archivo"/>
                <a:ea typeface="Archivo"/>
                <a:cs typeface="Archivo"/>
                <a:sym typeface="Archivo"/>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17" name="Google Shape;117;p13"/>
          <p:cNvSpPr txBox="1"/>
          <p:nvPr>
            <p:ph hasCustomPrompt="1" idx="13" type="title"/>
          </p:nvPr>
        </p:nvSpPr>
        <p:spPr>
          <a:xfrm>
            <a:off x="4532700" y="3171450"/>
            <a:ext cx="693900" cy="437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b="1" sz="3000">
                <a:latin typeface="Archivo"/>
                <a:ea typeface="Archivo"/>
                <a:cs typeface="Archivo"/>
                <a:sym typeface="Archivo"/>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8" name="Google Shape;118;p13"/>
          <p:cNvSpPr txBox="1"/>
          <p:nvPr>
            <p:ph idx="14" type="subTitle"/>
          </p:nvPr>
        </p:nvSpPr>
        <p:spPr>
          <a:xfrm>
            <a:off x="5302800" y="3629713"/>
            <a:ext cx="2336400" cy="4848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Clr>
                <a:schemeClr val="lt1"/>
              </a:buClr>
              <a:buSzPts val="1400"/>
              <a:buFont typeface="Archivo"/>
              <a:buNone/>
              <a:defRPr sz="1400">
                <a:solidFill>
                  <a:schemeClr val="lt1"/>
                </a:solidFill>
                <a:latin typeface="Archivo"/>
                <a:ea typeface="Archivo"/>
                <a:cs typeface="Archivo"/>
                <a:sym typeface="Archivo"/>
              </a:defRPr>
            </a:lvl1pPr>
            <a:lvl2pPr lvl="1" rtl="0">
              <a:lnSpc>
                <a:spcPct val="100000"/>
              </a:lnSpc>
              <a:spcBef>
                <a:spcPts val="0"/>
              </a:spcBef>
              <a:spcAft>
                <a:spcPts val="0"/>
              </a:spcAft>
              <a:buClr>
                <a:schemeClr val="lt1"/>
              </a:buClr>
              <a:buSzPts val="1400"/>
              <a:buFont typeface="Archivo"/>
              <a:buNone/>
              <a:defRPr>
                <a:solidFill>
                  <a:schemeClr val="lt1"/>
                </a:solidFill>
                <a:latin typeface="Archivo"/>
                <a:ea typeface="Archivo"/>
                <a:cs typeface="Archivo"/>
                <a:sym typeface="Archivo"/>
              </a:defRPr>
            </a:lvl2pPr>
            <a:lvl3pPr lvl="2" rtl="0">
              <a:lnSpc>
                <a:spcPct val="100000"/>
              </a:lnSpc>
              <a:spcBef>
                <a:spcPts val="0"/>
              </a:spcBef>
              <a:spcAft>
                <a:spcPts val="0"/>
              </a:spcAft>
              <a:buClr>
                <a:schemeClr val="lt1"/>
              </a:buClr>
              <a:buSzPts val="1400"/>
              <a:buFont typeface="Archivo"/>
              <a:buNone/>
              <a:defRPr>
                <a:solidFill>
                  <a:schemeClr val="lt1"/>
                </a:solidFill>
                <a:latin typeface="Archivo"/>
                <a:ea typeface="Archivo"/>
                <a:cs typeface="Archivo"/>
                <a:sym typeface="Archivo"/>
              </a:defRPr>
            </a:lvl3pPr>
            <a:lvl4pPr lvl="3" rtl="0">
              <a:lnSpc>
                <a:spcPct val="100000"/>
              </a:lnSpc>
              <a:spcBef>
                <a:spcPts val="0"/>
              </a:spcBef>
              <a:spcAft>
                <a:spcPts val="0"/>
              </a:spcAft>
              <a:buClr>
                <a:schemeClr val="lt1"/>
              </a:buClr>
              <a:buSzPts val="1400"/>
              <a:buFont typeface="Archivo"/>
              <a:buNone/>
              <a:defRPr>
                <a:solidFill>
                  <a:schemeClr val="lt1"/>
                </a:solidFill>
                <a:latin typeface="Archivo"/>
                <a:ea typeface="Archivo"/>
                <a:cs typeface="Archivo"/>
                <a:sym typeface="Archivo"/>
              </a:defRPr>
            </a:lvl4pPr>
            <a:lvl5pPr lvl="4" rtl="0">
              <a:lnSpc>
                <a:spcPct val="100000"/>
              </a:lnSpc>
              <a:spcBef>
                <a:spcPts val="0"/>
              </a:spcBef>
              <a:spcAft>
                <a:spcPts val="0"/>
              </a:spcAft>
              <a:buClr>
                <a:schemeClr val="lt1"/>
              </a:buClr>
              <a:buSzPts val="1400"/>
              <a:buFont typeface="Archivo"/>
              <a:buNone/>
              <a:defRPr>
                <a:solidFill>
                  <a:schemeClr val="lt1"/>
                </a:solidFill>
                <a:latin typeface="Archivo"/>
                <a:ea typeface="Archivo"/>
                <a:cs typeface="Archivo"/>
                <a:sym typeface="Archivo"/>
              </a:defRPr>
            </a:lvl5pPr>
            <a:lvl6pPr lvl="5" rtl="0">
              <a:lnSpc>
                <a:spcPct val="100000"/>
              </a:lnSpc>
              <a:spcBef>
                <a:spcPts val="0"/>
              </a:spcBef>
              <a:spcAft>
                <a:spcPts val="0"/>
              </a:spcAft>
              <a:buClr>
                <a:schemeClr val="lt1"/>
              </a:buClr>
              <a:buSzPts val="1400"/>
              <a:buFont typeface="Archivo"/>
              <a:buNone/>
              <a:defRPr>
                <a:solidFill>
                  <a:schemeClr val="lt1"/>
                </a:solidFill>
                <a:latin typeface="Archivo"/>
                <a:ea typeface="Archivo"/>
                <a:cs typeface="Archivo"/>
                <a:sym typeface="Archivo"/>
              </a:defRPr>
            </a:lvl6pPr>
            <a:lvl7pPr lvl="6" rtl="0">
              <a:lnSpc>
                <a:spcPct val="100000"/>
              </a:lnSpc>
              <a:spcBef>
                <a:spcPts val="0"/>
              </a:spcBef>
              <a:spcAft>
                <a:spcPts val="0"/>
              </a:spcAft>
              <a:buClr>
                <a:schemeClr val="lt1"/>
              </a:buClr>
              <a:buSzPts val="1400"/>
              <a:buFont typeface="Archivo"/>
              <a:buNone/>
              <a:defRPr>
                <a:solidFill>
                  <a:schemeClr val="lt1"/>
                </a:solidFill>
                <a:latin typeface="Archivo"/>
                <a:ea typeface="Archivo"/>
                <a:cs typeface="Archivo"/>
                <a:sym typeface="Archivo"/>
              </a:defRPr>
            </a:lvl7pPr>
            <a:lvl8pPr lvl="7" rtl="0">
              <a:lnSpc>
                <a:spcPct val="100000"/>
              </a:lnSpc>
              <a:spcBef>
                <a:spcPts val="0"/>
              </a:spcBef>
              <a:spcAft>
                <a:spcPts val="0"/>
              </a:spcAft>
              <a:buClr>
                <a:schemeClr val="lt1"/>
              </a:buClr>
              <a:buSzPts val="1400"/>
              <a:buFont typeface="Archivo"/>
              <a:buNone/>
              <a:defRPr>
                <a:solidFill>
                  <a:schemeClr val="lt1"/>
                </a:solidFill>
                <a:latin typeface="Archivo"/>
                <a:ea typeface="Archivo"/>
                <a:cs typeface="Archivo"/>
                <a:sym typeface="Archivo"/>
              </a:defRPr>
            </a:lvl8pPr>
            <a:lvl9pPr lvl="8" rtl="0">
              <a:lnSpc>
                <a:spcPct val="100000"/>
              </a:lnSpc>
              <a:spcBef>
                <a:spcPts val="0"/>
              </a:spcBef>
              <a:spcAft>
                <a:spcPts val="0"/>
              </a:spcAft>
              <a:buClr>
                <a:schemeClr val="lt1"/>
              </a:buClr>
              <a:buSzPts val="1400"/>
              <a:buFont typeface="Archivo"/>
              <a:buNone/>
              <a:defRPr>
                <a:solidFill>
                  <a:schemeClr val="lt1"/>
                </a:solidFill>
                <a:latin typeface="Archivo"/>
                <a:ea typeface="Archivo"/>
                <a:cs typeface="Archivo"/>
                <a:sym typeface="Archivo"/>
              </a:defRPr>
            </a:lvl9pPr>
          </a:lstStyle>
          <a:p/>
        </p:txBody>
      </p:sp>
      <p:sp>
        <p:nvSpPr>
          <p:cNvPr id="119" name="Google Shape;119;p13"/>
          <p:cNvSpPr txBox="1"/>
          <p:nvPr>
            <p:ph idx="15" type="title"/>
          </p:nvPr>
        </p:nvSpPr>
        <p:spPr>
          <a:xfrm>
            <a:off x="720000" y="540000"/>
            <a:ext cx="7704000" cy="4776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000"/>
              <a:buNone/>
              <a:defRPr b="1" sz="3000">
                <a:latin typeface="Archivo"/>
                <a:ea typeface="Archivo"/>
                <a:cs typeface="Archivo"/>
                <a:sym typeface="Archivo"/>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1">
    <p:spTree>
      <p:nvGrpSpPr>
        <p:cNvPr id="120" name="Shape 120"/>
        <p:cNvGrpSpPr/>
        <p:nvPr/>
      </p:nvGrpSpPr>
      <p:grpSpPr>
        <a:xfrm>
          <a:off x="0" y="0"/>
          <a:ext cx="0" cy="0"/>
          <a:chOff x="0" y="0"/>
          <a:chExt cx="0" cy="0"/>
        </a:xfrm>
      </p:grpSpPr>
      <p:pic>
        <p:nvPicPr>
          <p:cNvPr id="121" name="Google Shape;121;p14"/>
          <p:cNvPicPr preferRelativeResize="0"/>
          <p:nvPr/>
        </p:nvPicPr>
        <p:blipFill>
          <a:blip r:embed="rId2">
            <a:alphaModFix/>
          </a:blip>
          <a:stretch>
            <a:fillRect/>
          </a:stretch>
        </p:blipFill>
        <p:spPr>
          <a:xfrm rot="-988721">
            <a:off x="496412" y="24958"/>
            <a:ext cx="2252700" cy="2651457"/>
          </a:xfrm>
          <a:prstGeom prst="rect">
            <a:avLst/>
          </a:prstGeom>
          <a:noFill/>
          <a:ln>
            <a:noFill/>
          </a:ln>
        </p:spPr>
      </p:pic>
      <p:pic>
        <p:nvPicPr>
          <p:cNvPr id="122" name="Google Shape;122;p14"/>
          <p:cNvPicPr preferRelativeResize="0"/>
          <p:nvPr/>
        </p:nvPicPr>
        <p:blipFill>
          <a:blip r:embed="rId3">
            <a:alphaModFix amt="90000"/>
          </a:blip>
          <a:stretch>
            <a:fillRect/>
          </a:stretch>
        </p:blipFill>
        <p:spPr>
          <a:xfrm flipH="1" rot="1701688">
            <a:off x="2371301" y="-1449626"/>
            <a:ext cx="1299899" cy="3150511"/>
          </a:xfrm>
          <a:prstGeom prst="rect">
            <a:avLst/>
          </a:prstGeom>
          <a:noFill/>
          <a:ln>
            <a:noFill/>
          </a:ln>
        </p:spPr>
      </p:pic>
      <p:pic>
        <p:nvPicPr>
          <p:cNvPr id="123" name="Google Shape;123;p14"/>
          <p:cNvPicPr preferRelativeResize="0"/>
          <p:nvPr/>
        </p:nvPicPr>
        <p:blipFill>
          <a:blip r:embed="rId4">
            <a:alphaModFix/>
          </a:blip>
          <a:stretch>
            <a:fillRect/>
          </a:stretch>
        </p:blipFill>
        <p:spPr>
          <a:xfrm rot="1564241">
            <a:off x="317631" y="3261523"/>
            <a:ext cx="2045205" cy="3422084"/>
          </a:xfrm>
          <a:prstGeom prst="rect">
            <a:avLst/>
          </a:prstGeom>
          <a:noFill/>
          <a:ln>
            <a:noFill/>
          </a:ln>
        </p:spPr>
      </p:pic>
      <p:pic>
        <p:nvPicPr>
          <p:cNvPr id="124" name="Google Shape;124;p14"/>
          <p:cNvPicPr preferRelativeResize="0"/>
          <p:nvPr/>
        </p:nvPicPr>
        <p:blipFill>
          <a:blip r:embed="rId5">
            <a:alphaModFix amt="90000"/>
          </a:blip>
          <a:stretch>
            <a:fillRect/>
          </a:stretch>
        </p:blipFill>
        <p:spPr>
          <a:xfrm>
            <a:off x="2110800" y="3174776"/>
            <a:ext cx="463951" cy="463651"/>
          </a:xfrm>
          <a:prstGeom prst="rect">
            <a:avLst/>
          </a:prstGeom>
          <a:noFill/>
          <a:ln>
            <a:noFill/>
          </a:ln>
        </p:spPr>
      </p:pic>
      <p:pic>
        <p:nvPicPr>
          <p:cNvPr id="125" name="Google Shape;125;p14"/>
          <p:cNvPicPr preferRelativeResize="0"/>
          <p:nvPr/>
        </p:nvPicPr>
        <p:blipFill>
          <a:blip r:embed="rId6">
            <a:alphaModFix/>
          </a:blip>
          <a:stretch>
            <a:fillRect/>
          </a:stretch>
        </p:blipFill>
        <p:spPr>
          <a:xfrm>
            <a:off x="862050" y="-667950"/>
            <a:ext cx="1364252" cy="1284150"/>
          </a:xfrm>
          <a:prstGeom prst="rect">
            <a:avLst/>
          </a:prstGeom>
          <a:noFill/>
          <a:ln>
            <a:noFill/>
          </a:ln>
        </p:spPr>
      </p:pic>
      <p:pic>
        <p:nvPicPr>
          <p:cNvPr id="126" name="Google Shape;126;p14"/>
          <p:cNvPicPr preferRelativeResize="0"/>
          <p:nvPr/>
        </p:nvPicPr>
        <p:blipFill>
          <a:blip r:embed="rId7">
            <a:alphaModFix/>
          </a:blip>
          <a:stretch>
            <a:fillRect/>
          </a:stretch>
        </p:blipFill>
        <p:spPr>
          <a:xfrm rot="-4979417">
            <a:off x="905275" y="1771438"/>
            <a:ext cx="1679200" cy="1465800"/>
          </a:xfrm>
          <a:prstGeom prst="rect">
            <a:avLst/>
          </a:prstGeom>
          <a:noFill/>
          <a:ln>
            <a:noFill/>
          </a:ln>
        </p:spPr>
      </p:pic>
      <p:pic>
        <p:nvPicPr>
          <p:cNvPr id="127" name="Google Shape;127;p14"/>
          <p:cNvPicPr preferRelativeResize="0"/>
          <p:nvPr/>
        </p:nvPicPr>
        <p:blipFill>
          <a:blip r:embed="rId8">
            <a:alphaModFix amt="90000"/>
          </a:blip>
          <a:stretch>
            <a:fillRect/>
          </a:stretch>
        </p:blipFill>
        <p:spPr>
          <a:xfrm rot="3774523">
            <a:off x="1219223" y="3946762"/>
            <a:ext cx="2003752" cy="2411148"/>
          </a:xfrm>
          <a:prstGeom prst="rect">
            <a:avLst/>
          </a:prstGeom>
          <a:noFill/>
          <a:ln>
            <a:noFill/>
          </a:ln>
        </p:spPr>
      </p:pic>
      <p:sp>
        <p:nvSpPr>
          <p:cNvPr id="128" name="Google Shape;128;p14"/>
          <p:cNvSpPr txBox="1"/>
          <p:nvPr>
            <p:ph type="title"/>
          </p:nvPr>
        </p:nvSpPr>
        <p:spPr>
          <a:xfrm>
            <a:off x="3701127" y="3005825"/>
            <a:ext cx="4457700" cy="5319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b="1" sz="2000">
                <a:latin typeface="Archivo"/>
                <a:ea typeface="Archivo"/>
                <a:cs typeface="Archivo"/>
                <a:sym typeface="Archivo"/>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129" name="Google Shape;129;p14"/>
          <p:cNvSpPr txBox="1"/>
          <p:nvPr>
            <p:ph idx="1" type="subTitle"/>
          </p:nvPr>
        </p:nvSpPr>
        <p:spPr>
          <a:xfrm>
            <a:off x="3701025" y="1605775"/>
            <a:ext cx="4457700" cy="14001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2500"/>
              <a:buNone/>
              <a:defRPr sz="2000">
                <a:solidFill>
                  <a:schemeClr val="lt1"/>
                </a:solidFill>
                <a:latin typeface="Archivo"/>
                <a:ea typeface="Archivo"/>
                <a:cs typeface="Archivo"/>
                <a:sym typeface="Archivo"/>
              </a:defRPr>
            </a:lvl1pPr>
            <a:lvl2pPr lvl="1" rtl="0" algn="ctr">
              <a:lnSpc>
                <a:spcPct val="100000"/>
              </a:lnSpc>
              <a:spcBef>
                <a:spcPts val="0"/>
              </a:spcBef>
              <a:spcAft>
                <a:spcPts val="0"/>
              </a:spcAft>
              <a:buSzPts val="2500"/>
              <a:buNone/>
              <a:defRPr sz="2500"/>
            </a:lvl2pPr>
            <a:lvl3pPr lvl="2" rtl="0" algn="ctr">
              <a:lnSpc>
                <a:spcPct val="100000"/>
              </a:lnSpc>
              <a:spcBef>
                <a:spcPts val="0"/>
              </a:spcBef>
              <a:spcAft>
                <a:spcPts val="0"/>
              </a:spcAft>
              <a:buSzPts val="2500"/>
              <a:buNone/>
              <a:defRPr sz="2500"/>
            </a:lvl3pPr>
            <a:lvl4pPr lvl="3" rtl="0" algn="ctr">
              <a:lnSpc>
                <a:spcPct val="100000"/>
              </a:lnSpc>
              <a:spcBef>
                <a:spcPts val="0"/>
              </a:spcBef>
              <a:spcAft>
                <a:spcPts val="0"/>
              </a:spcAft>
              <a:buSzPts val="2500"/>
              <a:buNone/>
              <a:defRPr sz="2500"/>
            </a:lvl4pPr>
            <a:lvl5pPr lvl="4" rtl="0" algn="ctr">
              <a:lnSpc>
                <a:spcPct val="100000"/>
              </a:lnSpc>
              <a:spcBef>
                <a:spcPts val="0"/>
              </a:spcBef>
              <a:spcAft>
                <a:spcPts val="0"/>
              </a:spcAft>
              <a:buSzPts val="2500"/>
              <a:buNone/>
              <a:defRPr sz="2500"/>
            </a:lvl5pPr>
            <a:lvl6pPr lvl="5" rtl="0" algn="ctr">
              <a:lnSpc>
                <a:spcPct val="100000"/>
              </a:lnSpc>
              <a:spcBef>
                <a:spcPts val="0"/>
              </a:spcBef>
              <a:spcAft>
                <a:spcPts val="0"/>
              </a:spcAft>
              <a:buSzPts val="2500"/>
              <a:buNone/>
              <a:defRPr sz="2500"/>
            </a:lvl6pPr>
            <a:lvl7pPr lvl="6" rtl="0" algn="ctr">
              <a:lnSpc>
                <a:spcPct val="100000"/>
              </a:lnSpc>
              <a:spcBef>
                <a:spcPts val="0"/>
              </a:spcBef>
              <a:spcAft>
                <a:spcPts val="0"/>
              </a:spcAft>
              <a:buSzPts val="2500"/>
              <a:buNone/>
              <a:defRPr sz="2500"/>
            </a:lvl7pPr>
            <a:lvl8pPr lvl="7" rtl="0" algn="ctr">
              <a:lnSpc>
                <a:spcPct val="100000"/>
              </a:lnSpc>
              <a:spcBef>
                <a:spcPts val="0"/>
              </a:spcBef>
              <a:spcAft>
                <a:spcPts val="0"/>
              </a:spcAft>
              <a:buSzPts val="2500"/>
              <a:buNone/>
              <a:defRPr sz="2500"/>
            </a:lvl8pPr>
            <a:lvl9pPr lvl="8" rtl="0" algn="ctr">
              <a:lnSpc>
                <a:spcPct val="100000"/>
              </a:lnSpc>
              <a:spcBef>
                <a:spcPts val="0"/>
              </a:spcBef>
              <a:spcAft>
                <a:spcPts val="0"/>
              </a:spcAft>
              <a:buSzPts val="2500"/>
              <a:buNone/>
              <a:defRPr sz="25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9">
    <p:spTree>
      <p:nvGrpSpPr>
        <p:cNvPr id="130" name="Shape 130"/>
        <p:cNvGrpSpPr/>
        <p:nvPr/>
      </p:nvGrpSpPr>
      <p:grpSpPr>
        <a:xfrm>
          <a:off x="0" y="0"/>
          <a:ext cx="0" cy="0"/>
          <a:chOff x="0" y="0"/>
          <a:chExt cx="0" cy="0"/>
        </a:xfrm>
      </p:grpSpPr>
      <p:pic>
        <p:nvPicPr>
          <p:cNvPr id="131" name="Google Shape;131;p15"/>
          <p:cNvPicPr preferRelativeResize="0"/>
          <p:nvPr/>
        </p:nvPicPr>
        <p:blipFill>
          <a:blip r:embed="rId2">
            <a:alphaModFix/>
          </a:blip>
          <a:stretch>
            <a:fillRect/>
          </a:stretch>
        </p:blipFill>
        <p:spPr>
          <a:xfrm rot="-7710519">
            <a:off x="-1917675" y="3001227"/>
            <a:ext cx="2312596" cy="2721952"/>
          </a:xfrm>
          <a:prstGeom prst="rect">
            <a:avLst/>
          </a:prstGeom>
          <a:noFill/>
          <a:ln>
            <a:noFill/>
          </a:ln>
        </p:spPr>
      </p:pic>
      <p:pic>
        <p:nvPicPr>
          <p:cNvPr id="132" name="Google Shape;132;p15"/>
          <p:cNvPicPr preferRelativeResize="0"/>
          <p:nvPr/>
        </p:nvPicPr>
        <p:blipFill>
          <a:blip r:embed="rId2">
            <a:alphaModFix/>
          </a:blip>
          <a:stretch>
            <a:fillRect/>
          </a:stretch>
        </p:blipFill>
        <p:spPr>
          <a:xfrm rot="4773676">
            <a:off x="-1714273" y="635229"/>
            <a:ext cx="2312594" cy="2721950"/>
          </a:xfrm>
          <a:prstGeom prst="rect">
            <a:avLst/>
          </a:prstGeom>
          <a:noFill/>
          <a:ln>
            <a:noFill/>
          </a:ln>
        </p:spPr>
      </p:pic>
      <p:sp>
        <p:nvSpPr>
          <p:cNvPr id="133" name="Google Shape;133;p15"/>
          <p:cNvSpPr txBox="1"/>
          <p:nvPr>
            <p:ph type="title"/>
          </p:nvPr>
        </p:nvSpPr>
        <p:spPr>
          <a:xfrm>
            <a:off x="720000" y="540000"/>
            <a:ext cx="7704000" cy="4776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b="1" sz="3000">
                <a:latin typeface="Archivo"/>
                <a:ea typeface="Archivo"/>
                <a:cs typeface="Archivo"/>
                <a:sym typeface="Archivo"/>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pic>
        <p:nvPicPr>
          <p:cNvPr id="134" name="Google Shape;134;p15"/>
          <p:cNvPicPr preferRelativeResize="0"/>
          <p:nvPr/>
        </p:nvPicPr>
        <p:blipFill>
          <a:blip r:embed="rId3">
            <a:alphaModFix/>
          </a:blip>
          <a:stretch>
            <a:fillRect/>
          </a:stretch>
        </p:blipFill>
        <p:spPr>
          <a:xfrm rot="-4979417">
            <a:off x="-585250" y="4283625"/>
            <a:ext cx="1679200" cy="1465800"/>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9_1">
    <p:spTree>
      <p:nvGrpSpPr>
        <p:cNvPr id="135" name="Shape 135"/>
        <p:cNvGrpSpPr/>
        <p:nvPr/>
      </p:nvGrpSpPr>
      <p:grpSpPr>
        <a:xfrm>
          <a:off x="0" y="0"/>
          <a:ext cx="0" cy="0"/>
          <a:chOff x="0" y="0"/>
          <a:chExt cx="0" cy="0"/>
        </a:xfrm>
      </p:grpSpPr>
      <p:pic>
        <p:nvPicPr>
          <p:cNvPr id="136" name="Google Shape;136;p16"/>
          <p:cNvPicPr preferRelativeResize="0"/>
          <p:nvPr/>
        </p:nvPicPr>
        <p:blipFill>
          <a:blip r:embed="rId2">
            <a:alphaModFix/>
          </a:blip>
          <a:stretch>
            <a:fillRect/>
          </a:stretch>
        </p:blipFill>
        <p:spPr>
          <a:xfrm rot="8849606">
            <a:off x="-1064128" y="3807950"/>
            <a:ext cx="2312599" cy="2721955"/>
          </a:xfrm>
          <a:prstGeom prst="rect">
            <a:avLst/>
          </a:prstGeom>
          <a:noFill/>
          <a:ln>
            <a:noFill/>
          </a:ln>
        </p:spPr>
      </p:pic>
      <p:pic>
        <p:nvPicPr>
          <p:cNvPr id="137" name="Google Shape;137;p16"/>
          <p:cNvPicPr preferRelativeResize="0"/>
          <p:nvPr/>
        </p:nvPicPr>
        <p:blipFill>
          <a:blip r:embed="rId2">
            <a:alphaModFix/>
          </a:blip>
          <a:stretch>
            <a:fillRect/>
          </a:stretch>
        </p:blipFill>
        <p:spPr>
          <a:xfrm rot="6371177">
            <a:off x="8131429" y="-790020"/>
            <a:ext cx="2312593" cy="2721949"/>
          </a:xfrm>
          <a:prstGeom prst="rect">
            <a:avLst/>
          </a:prstGeom>
          <a:noFill/>
          <a:ln>
            <a:noFill/>
          </a:ln>
        </p:spPr>
      </p:pic>
      <p:pic>
        <p:nvPicPr>
          <p:cNvPr id="138" name="Google Shape;138;p16"/>
          <p:cNvPicPr preferRelativeResize="0"/>
          <p:nvPr/>
        </p:nvPicPr>
        <p:blipFill>
          <a:blip r:embed="rId3">
            <a:alphaModFix/>
          </a:blip>
          <a:stretch>
            <a:fillRect/>
          </a:stretch>
        </p:blipFill>
        <p:spPr>
          <a:xfrm rot="-6507276">
            <a:off x="7846149" y="4111449"/>
            <a:ext cx="1679203" cy="1465800"/>
          </a:xfrm>
          <a:prstGeom prst="rect">
            <a:avLst/>
          </a:prstGeom>
          <a:noFill/>
          <a:ln>
            <a:noFill/>
          </a:ln>
        </p:spPr>
      </p:pic>
      <p:sp>
        <p:nvSpPr>
          <p:cNvPr id="139" name="Google Shape;139;p16"/>
          <p:cNvSpPr txBox="1"/>
          <p:nvPr>
            <p:ph type="title"/>
          </p:nvPr>
        </p:nvSpPr>
        <p:spPr>
          <a:xfrm>
            <a:off x="720000" y="540000"/>
            <a:ext cx="7704000" cy="4776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b="1" sz="3000">
                <a:latin typeface="Archivo"/>
                <a:ea typeface="Archivo"/>
                <a:cs typeface="Archivo"/>
                <a:sym typeface="Archivo"/>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9_1_1">
    <p:spTree>
      <p:nvGrpSpPr>
        <p:cNvPr id="140" name="Shape 140"/>
        <p:cNvGrpSpPr/>
        <p:nvPr/>
      </p:nvGrpSpPr>
      <p:grpSpPr>
        <a:xfrm>
          <a:off x="0" y="0"/>
          <a:ext cx="0" cy="0"/>
          <a:chOff x="0" y="0"/>
          <a:chExt cx="0" cy="0"/>
        </a:xfrm>
      </p:grpSpPr>
      <p:pic>
        <p:nvPicPr>
          <p:cNvPr id="141" name="Google Shape;141;p17"/>
          <p:cNvPicPr preferRelativeResize="0"/>
          <p:nvPr/>
        </p:nvPicPr>
        <p:blipFill>
          <a:blip r:embed="rId2">
            <a:alphaModFix amt="90000"/>
          </a:blip>
          <a:stretch>
            <a:fillRect/>
          </a:stretch>
        </p:blipFill>
        <p:spPr>
          <a:xfrm flipH="1" rot="-2699992">
            <a:off x="7888400" y="-1500451"/>
            <a:ext cx="1299900" cy="3150511"/>
          </a:xfrm>
          <a:prstGeom prst="rect">
            <a:avLst/>
          </a:prstGeom>
          <a:noFill/>
          <a:ln>
            <a:noFill/>
          </a:ln>
        </p:spPr>
      </p:pic>
      <p:sp>
        <p:nvSpPr>
          <p:cNvPr id="142" name="Google Shape;142;p17"/>
          <p:cNvSpPr txBox="1"/>
          <p:nvPr>
            <p:ph type="title"/>
          </p:nvPr>
        </p:nvSpPr>
        <p:spPr>
          <a:xfrm>
            <a:off x="720000" y="540000"/>
            <a:ext cx="7704000" cy="4776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b="1" sz="3000">
                <a:latin typeface="Archivo"/>
                <a:ea typeface="Archivo"/>
                <a:cs typeface="Archivo"/>
                <a:sym typeface="Archivo"/>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CUSTOM_9_1_1_1">
    <p:spTree>
      <p:nvGrpSpPr>
        <p:cNvPr id="143" name="Shape 143"/>
        <p:cNvGrpSpPr/>
        <p:nvPr/>
      </p:nvGrpSpPr>
      <p:grpSpPr>
        <a:xfrm>
          <a:off x="0" y="0"/>
          <a:ext cx="0" cy="0"/>
          <a:chOff x="0" y="0"/>
          <a:chExt cx="0" cy="0"/>
        </a:xfrm>
      </p:grpSpPr>
      <p:pic>
        <p:nvPicPr>
          <p:cNvPr id="144" name="Google Shape;144;p18"/>
          <p:cNvPicPr preferRelativeResize="0"/>
          <p:nvPr/>
        </p:nvPicPr>
        <p:blipFill>
          <a:blip r:embed="rId2">
            <a:alphaModFix/>
          </a:blip>
          <a:stretch>
            <a:fillRect/>
          </a:stretch>
        </p:blipFill>
        <p:spPr>
          <a:xfrm rot="7713228">
            <a:off x="7387286" y="-1213493"/>
            <a:ext cx="2252699" cy="2651456"/>
          </a:xfrm>
          <a:prstGeom prst="rect">
            <a:avLst/>
          </a:prstGeom>
          <a:noFill/>
          <a:ln>
            <a:noFill/>
          </a:ln>
        </p:spPr>
      </p:pic>
      <p:pic>
        <p:nvPicPr>
          <p:cNvPr id="145" name="Google Shape;145;p18"/>
          <p:cNvPicPr preferRelativeResize="0"/>
          <p:nvPr/>
        </p:nvPicPr>
        <p:blipFill>
          <a:blip r:embed="rId3">
            <a:alphaModFix/>
          </a:blip>
          <a:stretch>
            <a:fillRect/>
          </a:stretch>
        </p:blipFill>
        <p:spPr>
          <a:xfrm rot="422234">
            <a:off x="231576" y="4441499"/>
            <a:ext cx="1364253" cy="1284151"/>
          </a:xfrm>
          <a:prstGeom prst="rect">
            <a:avLst/>
          </a:prstGeom>
          <a:noFill/>
          <a:ln>
            <a:noFill/>
          </a:ln>
        </p:spPr>
      </p:pic>
      <p:sp>
        <p:nvSpPr>
          <p:cNvPr id="146" name="Google Shape;146;p18"/>
          <p:cNvSpPr txBox="1"/>
          <p:nvPr>
            <p:ph type="title"/>
          </p:nvPr>
        </p:nvSpPr>
        <p:spPr>
          <a:xfrm>
            <a:off x="720000" y="540000"/>
            <a:ext cx="7704000" cy="4776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b="1" sz="3000">
                <a:latin typeface="Archivo"/>
                <a:ea typeface="Archivo"/>
                <a:cs typeface="Archivo"/>
                <a:sym typeface="Archivo"/>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5">
  <p:cSld name="CUSTOM_9_1_1_1_1">
    <p:spTree>
      <p:nvGrpSpPr>
        <p:cNvPr id="147" name="Shape 147"/>
        <p:cNvGrpSpPr/>
        <p:nvPr/>
      </p:nvGrpSpPr>
      <p:grpSpPr>
        <a:xfrm>
          <a:off x="0" y="0"/>
          <a:ext cx="0" cy="0"/>
          <a:chOff x="0" y="0"/>
          <a:chExt cx="0" cy="0"/>
        </a:xfrm>
      </p:grpSpPr>
      <p:pic>
        <p:nvPicPr>
          <p:cNvPr id="148" name="Google Shape;148;p19"/>
          <p:cNvPicPr preferRelativeResize="0"/>
          <p:nvPr/>
        </p:nvPicPr>
        <p:blipFill>
          <a:blip r:embed="rId2">
            <a:alphaModFix/>
          </a:blip>
          <a:stretch>
            <a:fillRect/>
          </a:stretch>
        </p:blipFill>
        <p:spPr>
          <a:xfrm rot="-9591245">
            <a:off x="8500253" y="-35402"/>
            <a:ext cx="1364247" cy="1284151"/>
          </a:xfrm>
          <a:prstGeom prst="rect">
            <a:avLst/>
          </a:prstGeom>
          <a:noFill/>
          <a:ln>
            <a:noFill/>
          </a:ln>
        </p:spPr>
      </p:pic>
      <p:pic>
        <p:nvPicPr>
          <p:cNvPr id="149" name="Google Shape;149;p19"/>
          <p:cNvPicPr preferRelativeResize="0"/>
          <p:nvPr/>
        </p:nvPicPr>
        <p:blipFill>
          <a:blip r:embed="rId3">
            <a:alphaModFix/>
          </a:blip>
          <a:stretch>
            <a:fillRect/>
          </a:stretch>
        </p:blipFill>
        <p:spPr>
          <a:xfrm rot="-4979417">
            <a:off x="-759150" y="4101150"/>
            <a:ext cx="1679200" cy="1465800"/>
          </a:xfrm>
          <a:prstGeom prst="rect">
            <a:avLst/>
          </a:prstGeom>
          <a:noFill/>
          <a:ln>
            <a:noFill/>
          </a:ln>
        </p:spPr>
      </p:pic>
      <p:sp>
        <p:nvSpPr>
          <p:cNvPr id="150" name="Google Shape;150;p19"/>
          <p:cNvSpPr txBox="1"/>
          <p:nvPr>
            <p:ph type="title"/>
          </p:nvPr>
        </p:nvSpPr>
        <p:spPr>
          <a:xfrm>
            <a:off x="720000" y="540000"/>
            <a:ext cx="7704000" cy="4776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b="1" sz="3000">
                <a:latin typeface="Archivo"/>
                <a:ea typeface="Archivo"/>
                <a:cs typeface="Archivo"/>
                <a:sym typeface="Archivo"/>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6">
  <p:cSld name="CUSTOM_9_1_1_1_1_1">
    <p:spTree>
      <p:nvGrpSpPr>
        <p:cNvPr id="151" name="Shape 151"/>
        <p:cNvGrpSpPr/>
        <p:nvPr/>
      </p:nvGrpSpPr>
      <p:grpSpPr>
        <a:xfrm>
          <a:off x="0" y="0"/>
          <a:ext cx="0" cy="0"/>
          <a:chOff x="0" y="0"/>
          <a:chExt cx="0" cy="0"/>
        </a:xfrm>
      </p:grpSpPr>
      <p:sp>
        <p:nvSpPr>
          <p:cNvPr id="152" name="Google Shape;152;p20"/>
          <p:cNvSpPr txBox="1"/>
          <p:nvPr>
            <p:ph type="title"/>
          </p:nvPr>
        </p:nvSpPr>
        <p:spPr>
          <a:xfrm>
            <a:off x="720000" y="540000"/>
            <a:ext cx="7704000" cy="4776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b="1" sz="3000">
                <a:latin typeface="Archivo"/>
                <a:ea typeface="Archivo"/>
                <a:cs typeface="Archivo"/>
                <a:sym typeface="Archivo"/>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 name="Shape 19"/>
        <p:cNvGrpSpPr/>
        <p:nvPr/>
      </p:nvGrpSpPr>
      <p:grpSpPr>
        <a:xfrm>
          <a:off x="0" y="0"/>
          <a:ext cx="0" cy="0"/>
          <a:chOff x="0" y="0"/>
          <a:chExt cx="0" cy="0"/>
        </a:xfrm>
      </p:grpSpPr>
      <p:pic>
        <p:nvPicPr>
          <p:cNvPr id="20" name="Google Shape;20;p3"/>
          <p:cNvPicPr preferRelativeResize="0"/>
          <p:nvPr/>
        </p:nvPicPr>
        <p:blipFill>
          <a:blip r:embed="rId2">
            <a:alphaModFix/>
          </a:blip>
          <a:stretch>
            <a:fillRect/>
          </a:stretch>
        </p:blipFill>
        <p:spPr>
          <a:xfrm rot="7713228">
            <a:off x="-1222739" y="-1176868"/>
            <a:ext cx="2252699" cy="2651456"/>
          </a:xfrm>
          <a:prstGeom prst="rect">
            <a:avLst/>
          </a:prstGeom>
          <a:noFill/>
          <a:ln>
            <a:noFill/>
          </a:ln>
        </p:spPr>
      </p:pic>
      <p:pic>
        <p:nvPicPr>
          <p:cNvPr id="21" name="Google Shape;21;p3"/>
          <p:cNvPicPr preferRelativeResize="0"/>
          <p:nvPr/>
        </p:nvPicPr>
        <p:blipFill>
          <a:blip r:embed="rId3">
            <a:alphaModFix amt="90000"/>
          </a:blip>
          <a:stretch>
            <a:fillRect/>
          </a:stretch>
        </p:blipFill>
        <p:spPr>
          <a:xfrm>
            <a:off x="7267425" y="2711126"/>
            <a:ext cx="463951" cy="463651"/>
          </a:xfrm>
          <a:prstGeom prst="rect">
            <a:avLst/>
          </a:prstGeom>
          <a:noFill/>
          <a:ln>
            <a:noFill/>
          </a:ln>
        </p:spPr>
      </p:pic>
      <p:pic>
        <p:nvPicPr>
          <p:cNvPr id="22" name="Google Shape;22;p3"/>
          <p:cNvPicPr preferRelativeResize="0"/>
          <p:nvPr/>
        </p:nvPicPr>
        <p:blipFill>
          <a:blip r:embed="rId4">
            <a:alphaModFix/>
          </a:blip>
          <a:stretch>
            <a:fillRect/>
          </a:stretch>
        </p:blipFill>
        <p:spPr>
          <a:xfrm>
            <a:off x="1381675" y="657825"/>
            <a:ext cx="1364252" cy="1284150"/>
          </a:xfrm>
          <a:prstGeom prst="rect">
            <a:avLst/>
          </a:prstGeom>
          <a:noFill/>
          <a:ln>
            <a:noFill/>
          </a:ln>
        </p:spPr>
      </p:pic>
      <p:pic>
        <p:nvPicPr>
          <p:cNvPr id="23" name="Google Shape;23;p3"/>
          <p:cNvPicPr preferRelativeResize="0"/>
          <p:nvPr/>
        </p:nvPicPr>
        <p:blipFill>
          <a:blip r:embed="rId4">
            <a:alphaModFix/>
          </a:blip>
          <a:stretch>
            <a:fillRect/>
          </a:stretch>
        </p:blipFill>
        <p:spPr>
          <a:xfrm rot="2304511">
            <a:off x="7150477" y="2955599"/>
            <a:ext cx="1364249" cy="1284150"/>
          </a:xfrm>
          <a:prstGeom prst="rect">
            <a:avLst/>
          </a:prstGeom>
          <a:noFill/>
          <a:ln>
            <a:noFill/>
          </a:ln>
        </p:spPr>
      </p:pic>
      <p:pic>
        <p:nvPicPr>
          <p:cNvPr id="24" name="Google Shape;24;p3"/>
          <p:cNvPicPr preferRelativeResize="0"/>
          <p:nvPr/>
        </p:nvPicPr>
        <p:blipFill>
          <a:blip r:embed="rId5">
            <a:alphaModFix amt="90000"/>
          </a:blip>
          <a:stretch>
            <a:fillRect/>
          </a:stretch>
        </p:blipFill>
        <p:spPr>
          <a:xfrm flipH="1" rot="2062962">
            <a:off x="113350" y="-171601"/>
            <a:ext cx="1299900" cy="3150513"/>
          </a:xfrm>
          <a:prstGeom prst="rect">
            <a:avLst/>
          </a:prstGeom>
          <a:noFill/>
          <a:ln>
            <a:noFill/>
          </a:ln>
        </p:spPr>
      </p:pic>
      <p:pic>
        <p:nvPicPr>
          <p:cNvPr id="25" name="Google Shape;25;p3"/>
          <p:cNvPicPr preferRelativeResize="0"/>
          <p:nvPr/>
        </p:nvPicPr>
        <p:blipFill>
          <a:blip r:embed="rId2">
            <a:alphaModFix/>
          </a:blip>
          <a:stretch>
            <a:fillRect/>
          </a:stretch>
        </p:blipFill>
        <p:spPr>
          <a:xfrm rot="5150837">
            <a:off x="7617237" y="3582258"/>
            <a:ext cx="2252698" cy="2651456"/>
          </a:xfrm>
          <a:prstGeom prst="rect">
            <a:avLst/>
          </a:prstGeom>
          <a:noFill/>
          <a:ln>
            <a:noFill/>
          </a:ln>
        </p:spPr>
      </p:pic>
      <p:sp>
        <p:nvSpPr>
          <p:cNvPr id="26" name="Google Shape;26;p3"/>
          <p:cNvSpPr txBox="1"/>
          <p:nvPr>
            <p:ph type="title"/>
          </p:nvPr>
        </p:nvSpPr>
        <p:spPr>
          <a:xfrm>
            <a:off x="2533900" y="2066376"/>
            <a:ext cx="4076400" cy="1466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45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27" name="Google Shape;27;p3"/>
          <p:cNvSpPr txBox="1"/>
          <p:nvPr>
            <p:ph hasCustomPrompt="1" idx="2" type="title"/>
          </p:nvPr>
        </p:nvSpPr>
        <p:spPr>
          <a:xfrm>
            <a:off x="4072900" y="1147100"/>
            <a:ext cx="998400" cy="57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b="1" sz="5000">
                <a:latin typeface="Archivo"/>
                <a:ea typeface="Archivo"/>
                <a:cs typeface="Archivo"/>
                <a:sym typeface="Archivo"/>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28" name="Google Shape;28;p3"/>
          <p:cNvSpPr txBox="1"/>
          <p:nvPr>
            <p:ph idx="1" type="subTitle"/>
          </p:nvPr>
        </p:nvSpPr>
        <p:spPr>
          <a:xfrm>
            <a:off x="2533900" y="3838250"/>
            <a:ext cx="4076400" cy="2547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solidFill>
                  <a:schemeClr val="lt1"/>
                </a:solidFill>
                <a:latin typeface="Archivo"/>
                <a:ea typeface="Archivo"/>
                <a:cs typeface="Archivo"/>
                <a:sym typeface="Archivo"/>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2">
    <p:spTree>
      <p:nvGrpSpPr>
        <p:cNvPr id="153" name="Shape 153"/>
        <p:cNvGrpSpPr/>
        <p:nvPr/>
      </p:nvGrpSpPr>
      <p:grpSpPr>
        <a:xfrm>
          <a:off x="0" y="0"/>
          <a:ext cx="0" cy="0"/>
          <a:chOff x="0" y="0"/>
          <a:chExt cx="0" cy="0"/>
        </a:xfrm>
      </p:grpSpPr>
      <p:pic>
        <p:nvPicPr>
          <p:cNvPr id="154" name="Google Shape;154;p21"/>
          <p:cNvPicPr preferRelativeResize="0"/>
          <p:nvPr/>
        </p:nvPicPr>
        <p:blipFill>
          <a:blip r:embed="rId2">
            <a:alphaModFix/>
          </a:blip>
          <a:stretch>
            <a:fillRect/>
          </a:stretch>
        </p:blipFill>
        <p:spPr>
          <a:xfrm rot="5150837">
            <a:off x="5611012" y="-1403392"/>
            <a:ext cx="2252698" cy="2651456"/>
          </a:xfrm>
          <a:prstGeom prst="rect">
            <a:avLst/>
          </a:prstGeom>
          <a:noFill/>
          <a:ln>
            <a:noFill/>
          </a:ln>
        </p:spPr>
      </p:pic>
      <p:pic>
        <p:nvPicPr>
          <p:cNvPr id="155" name="Google Shape;155;p21"/>
          <p:cNvPicPr preferRelativeResize="0"/>
          <p:nvPr/>
        </p:nvPicPr>
        <p:blipFill>
          <a:blip r:embed="rId3">
            <a:alphaModFix amt="90000"/>
          </a:blip>
          <a:stretch>
            <a:fillRect/>
          </a:stretch>
        </p:blipFill>
        <p:spPr>
          <a:xfrm rot="1420836">
            <a:off x="7299034" y="-445727"/>
            <a:ext cx="2003751" cy="2411154"/>
          </a:xfrm>
          <a:prstGeom prst="rect">
            <a:avLst/>
          </a:prstGeom>
          <a:noFill/>
          <a:ln>
            <a:noFill/>
          </a:ln>
        </p:spPr>
      </p:pic>
      <p:pic>
        <p:nvPicPr>
          <p:cNvPr id="156" name="Google Shape;156;p21"/>
          <p:cNvPicPr preferRelativeResize="0"/>
          <p:nvPr/>
        </p:nvPicPr>
        <p:blipFill>
          <a:blip r:embed="rId2">
            <a:alphaModFix/>
          </a:blip>
          <a:stretch>
            <a:fillRect/>
          </a:stretch>
        </p:blipFill>
        <p:spPr>
          <a:xfrm rot="7713228">
            <a:off x="538923" y="3874557"/>
            <a:ext cx="2252699" cy="2651456"/>
          </a:xfrm>
          <a:prstGeom prst="rect">
            <a:avLst/>
          </a:prstGeom>
          <a:noFill/>
          <a:ln>
            <a:noFill/>
          </a:ln>
        </p:spPr>
      </p:pic>
      <p:pic>
        <p:nvPicPr>
          <p:cNvPr id="157" name="Google Shape;157;p21"/>
          <p:cNvPicPr preferRelativeResize="0"/>
          <p:nvPr/>
        </p:nvPicPr>
        <p:blipFill>
          <a:blip r:embed="rId4">
            <a:alphaModFix/>
          </a:blip>
          <a:stretch>
            <a:fillRect/>
          </a:stretch>
        </p:blipFill>
        <p:spPr>
          <a:xfrm rot="2304511">
            <a:off x="7025502" y="1041024"/>
            <a:ext cx="1364249" cy="1284150"/>
          </a:xfrm>
          <a:prstGeom prst="rect">
            <a:avLst/>
          </a:prstGeom>
          <a:noFill/>
          <a:ln>
            <a:noFill/>
          </a:ln>
        </p:spPr>
      </p:pic>
      <p:pic>
        <p:nvPicPr>
          <p:cNvPr id="158" name="Google Shape;158;p21"/>
          <p:cNvPicPr preferRelativeResize="0"/>
          <p:nvPr/>
        </p:nvPicPr>
        <p:blipFill>
          <a:blip r:embed="rId5">
            <a:alphaModFix amt="90000"/>
          </a:blip>
          <a:stretch>
            <a:fillRect/>
          </a:stretch>
        </p:blipFill>
        <p:spPr>
          <a:xfrm flipH="1" rot="2062962">
            <a:off x="-178675" y="2518524"/>
            <a:ext cx="1299900" cy="3150513"/>
          </a:xfrm>
          <a:prstGeom prst="rect">
            <a:avLst/>
          </a:prstGeom>
          <a:noFill/>
          <a:ln>
            <a:noFill/>
          </a:ln>
        </p:spPr>
      </p:pic>
      <p:pic>
        <p:nvPicPr>
          <p:cNvPr id="159" name="Google Shape;159;p21"/>
          <p:cNvPicPr preferRelativeResize="0"/>
          <p:nvPr/>
        </p:nvPicPr>
        <p:blipFill>
          <a:blip r:embed="rId6">
            <a:alphaModFix amt="90000"/>
          </a:blip>
          <a:stretch>
            <a:fillRect/>
          </a:stretch>
        </p:blipFill>
        <p:spPr>
          <a:xfrm>
            <a:off x="-522950" y="-529474"/>
            <a:ext cx="1075450" cy="1074049"/>
          </a:xfrm>
          <a:prstGeom prst="rect">
            <a:avLst/>
          </a:prstGeom>
          <a:noFill/>
          <a:ln>
            <a:noFill/>
          </a:ln>
        </p:spPr>
      </p:pic>
      <p:pic>
        <p:nvPicPr>
          <p:cNvPr id="160" name="Google Shape;160;p21"/>
          <p:cNvPicPr preferRelativeResize="0"/>
          <p:nvPr/>
        </p:nvPicPr>
        <p:blipFill>
          <a:blip r:embed="rId6">
            <a:alphaModFix amt="90000"/>
          </a:blip>
          <a:stretch>
            <a:fillRect/>
          </a:stretch>
        </p:blipFill>
        <p:spPr>
          <a:xfrm>
            <a:off x="8593275" y="4603501"/>
            <a:ext cx="1075450" cy="1074049"/>
          </a:xfrm>
          <a:prstGeom prst="rect">
            <a:avLst/>
          </a:prstGeom>
          <a:noFill/>
          <a:ln>
            <a:noFill/>
          </a:ln>
        </p:spPr>
      </p:pic>
      <p:sp>
        <p:nvSpPr>
          <p:cNvPr id="161" name="Google Shape;161;p21"/>
          <p:cNvSpPr txBox="1"/>
          <p:nvPr>
            <p:ph type="title"/>
          </p:nvPr>
        </p:nvSpPr>
        <p:spPr>
          <a:xfrm>
            <a:off x="2533800" y="2062664"/>
            <a:ext cx="4076400" cy="1466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45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62" name="Google Shape;162;p21"/>
          <p:cNvSpPr txBox="1"/>
          <p:nvPr>
            <p:ph hasCustomPrompt="1" idx="2" type="title"/>
          </p:nvPr>
        </p:nvSpPr>
        <p:spPr>
          <a:xfrm>
            <a:off x="4072800" y="1099488"/>
            <a:ext cx="998400" cy="659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b="1" sz="5000">
                <a:latin typeface="Archivo"/>
                <a:ea typeface="Archivo"/>
                <a:cs typeface="Archivo"/>
                <a:sym typeface="Archivo"/>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63" name="Google Shape;163;p21"/>
          <p:cNvSpPr txBox="1"/>
          <p:nvPr>
            <p:ph idx="1" type="subTitle"/>
          </p:nvPr>
        </p:nvSpPr>
        <p:spPr>
          <a:xfrm>
            <a:off x="2533800" y="3834763"/>
            <a:ext cx="4076400" cy="2691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solidFill>
                  <a:schemeClr val="lt1"/>
                </a:solidFill>
                <a:latin typeface="Archivo"/>
                <a:ea typeface="Archivo"/>
                <a:cs typeface="Archivo"/>
                <a:sym typeface="Archivo"/>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2_1">
    <p:spTree>
      <p:nvGrpSpPr>
        <p:cNvPr id="164" name="Shape 164"/>
        <p:cNvGrpSpPr/>
        <p:nvPr/>
      </p:nvGrpSpPr>
      <p:grpSpPr>
        <a:xfrm>
          <a:off x="0" y="0"/>
          <a:ext cx="0" cy="0"/>
          <a:chOff x="0" y="0"/>
          <a:chExt cx="0" cy="0"/>
        </a:xfrm>
      </p:grpSpPr>
      <p:pic>
        <p:nvPicPr>
          <p:cNvPr id="165" name="Google Shape;165;p22"/>
          <p:cNvPicPr preferRelativeResize="0"/>
          <p:nvPr/>
        </p:nvPicPr>
        <p:blipFill>
          <a:blip r:embed="rId2">
            <a:alphaModFix amt="90000"/>
          </a:blip>
          <a:stretch>
            <a:fillRect/>
          </a:stretch>
        </p:blipFill>
        <p:spPr>
          <a:xfrm rot="8662582">
            <a:off x="7524375" y="-882725"/>
            <a:ext cx="1947299" cy="3093949"/>
          </a:xfrm>
          <a:prstGeom prst="rect">
            <a:avLst/>
          </a:prstGeom>
          <a:noFill/>
          <a:ln>
            <a:noFill/>
          </a:ln>
        </p:spPr>
      </p:pic>
      <p:pic>
        <p:nvPicPr>
          <p:cNvPr id="166" name="Google Shape;166;p22"/>
          <p:cNvPicPr preferRelativeResize="0"/>
          <p:nvPr/>
        </p:nvPicPr>
        <p:blipFill>
          <a:blip r:embed="rId3">
            <a:alphaModFix amt="90000"/>
          </a:blip>
          <a:stretch>
            <a:fillRect/>
          </a:stretch>
        </p:blipFill>
        <p:spPr>
          <a:xfrm>
            <a:off x="373312" y="193550"/>
            <a:ext cx="693376" cy="692901"/>
          </a:xfrm>
          <a:prstGeom prst="rect">
            <a:avLst/>
          </a:prstGeom>
          <a:noFill/>
          <a:ln>
            <a:noFill/>
          </a:ln>
        </p:spPr>
      </p:pic>
      <p:sp>
        <p:nvSpPr>
          <p:cNvPr id="167" name="Google Shape;167;p22"/>
          <p:cNvSpPr txBox="1"/>
          <p:nvPr>
            <p:ph type="title"/>
          </p:nvPr>
        </p:nvSpPr>
        <p:spPr>
          <a:xfrm>
            <a:off x="4607100" y="824600"/>
            <a:ext cx="2925000" cy="25557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sz="45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68" name="Google Shape;168;p22"/>
          <p:cNvSpPr txBox="1"/>
          <p:nvPr>
            <p:ph idx="1" type="subTitle"/>
          </p:nvPr>
        </p:nvSpPr>
        <p:spPr>
          <a:xfrm>
            <a:off x="4607100" y="3380250"/>
            <a:ext cx="3816900" cy="9879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600">
                <a:solidFill>
                  <a:schemeClr val="lt1"/>
                </a:solidFill>
                <a:latin typeface="Archivo"/>
                <a:ea typeface="Archivo"/>
                <a:cs typeface="Archivo"/>
                <a:sym typeface="Archivo"/>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2_1_1">
    <p:spTree>
      <p:nvGrpSpPr>
        <p:cNvPr id="169" name="Shape 169"/>
        <p:cNvGrpSpPr/>
        <p:nvPr/>
      </p:nvGrpSpPr>
      <p:grpSpPr>
        <a:xfrm>
          <a:off x="0" y="0"/>
          <a:ext cx="0" cy="0"/>
          <a:chOff x="0" y="0"/>
          <a:chExt cx="0" cy="0"/>
        </a:xfrm>
      </p:grpSpPr>
      <p:sp>
        <p:nvSpPr>
          <p:cNvPr id="170" name="Google Shape;170;p23"/>
          <p:cNvSpPr txBox="1"/>
          <p:nvPr>
            <p:ph type="title"/>
          </p:nvPr>
        </p:nvSpPr>
        <p:spPr>
          <a:xfrm>
            <a:off x="720125" y="540000"/>
            <a:ext cx="3852000" cy="30915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sz="45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71" name="Google Shape;171;p23"/>
          <p:cNvSpPr txBox="1"/>
          <p:nvPr>
            <p:ph idx="1" type="subTitle"/>
          </p:nvPr>
        </p:nvSpPr>
        <p:spPr>
          <a:xfrm>
            <a:off x="720000" y="3631500"/>
            <a:ext cx="3852000" cy="9720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600">
                <a:solidFill>
                  <a:schemeClr val="lt1"/>
                </a:solidFill>
                <a:latin typeface="Archivo"/>
                <a:ea typeface="Archivo"/>
                <a:cs typeface="Archivo"/>
                <a:sym typeface="Archivo"/>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2_1_1_1">
    <p:spTree>
      <p:nvGrpSpPr>
        <p:cNvPr id="172" name="Shape 172"/>
        <p:cNvGrpSpPr/>
        <p:nvPr/>
      </p:nvGrpSpPr>
      <p:grpSpPr>
        <a:xfrm>
          <a:off x="0" y="0"/>
          <a:ext cx="0" cy="0"/>
          <a:chOff x="0" y="0"/>
          <a:chExt cx="0" cy="0"/>
        </a:xfrm>
      </p:grpSpPr>
      <p:pic>
        <p:nvPicPr>
          <p:cNvPr id="173" name="Google Shape;173;p24"/>
          <p:cNvPicPr preferRelativeResize="0"/>
          <p:nvPr/>
        </p:nvPicPr>
        <p:blipFill>
          <a:blip r:embed="rId2">
            <a:alphaModFix amt="90000"/>
          </a:blip>
          <a:stretch>
            <a:fillRect/>
          </a:stretch>
        </p:blipFill>
        <p:spPr>
          <a:xfrm rot="-5400000">
            <a:off x="724800" y="3526087"/>
            <a:ext cx="1299899" cy="3150515"/>
          </a:xfrm>
          <a:prstGeom prst="rect">
            <a:avLst/>
          </a:prstGeom>
          <a:noFill/>
          <a:ln>
            <a:noFill/>
          </a:ln>
        </p:spPr>
      </p:pic>
      <p:pic>
        <p:nvPicPr>
          <p:cNvPr id="174" name="Google Shape;174;p24"/>
          <p:cNvPicPr preferRelativeResize="0"/>
          <p:nvPr/>
        </p:nvPicPr>
        <p:blipFill>
          <a:blip r:embed="rId3">
            <a:alphaModFix amt="90000"/>
          </a:blip>
          <a:stretch>
            <a:fillRect/>
          </a:stretch>
        </p:blipFill>
        <p:spPr>
          <a:xfrm>
            <a:off x="8192025" y="4371825"/>
            <a:ext cx="463951" cy="463348"/>
          </a:xfrm>
          <a:prstGeom prst="rect">
            <a:avLst/>
          </a:prstGeom>
          <a:noFill/>
          <a:ln>
            <a:noFill/>
          </a:ln>
        </p:spPr>
      </p:pic>
      <p:sp>
        <p:nvSpPr>
          <p:cNvPr id="175" name="Google Shape;175;p24"/>
          <p:cNvSpPr txBox="1"/>
          <p:nvPr>
            <p:ph type="title"/>
          </p:nvPr>
        </p:nvSpPr>
        <p:spPr>
          <a:xfrm>
            <a:off x="720000" y="540000"/>
            <a:ext cx="7704000" cy="4776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76" name="Google Shape;176;p24"/>
          <p:cNvSpPr txBox="1"/>
          <p:nvPr>
            <p:ph idx="1" type="subTitle"/>
          </p:nvPr>
        </p:nvSpPr>
        <p:spPr>
          <a:xfrm>
            <a:off x="4699300" y="1911250"/>
            <a:ext cx="3724500" cy="1801200"/>
          </a:xfrm>
          <a:prstGeom prst="rect">
            <a:avLst/>
          </a:prstGeom>
          <a:noFill/>
          <a:ln>
            <a:noFill/>
          </a:ln>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400"/>
              <a:buFont typeface="Archivo"/>
              <a:buChar char="●"/>
              <a:defRPr sz="2000">
                <a:solidFill>
                  <a:schemeClr val="lt1"/>
                </a:solidFill>
                <a:latin typeface="Archivo SemiBold"/>
                <a:ea typeface="Archivo SemiBold"/>
                <a:cs typeface="Archivo SemiBold"/>
                <a:sym typeface="Archivo SemiBold"/>
              </a:defRPr>
            </a:lvl1pPr>
            <a:lvl2pPr lvl="1" rtl="0" algn="ctr">
              <a:lnSpc>
                <a:spcPct val="100000"/>
              </a:lnSpc>
              <a:spcBef>
                <a:spcPts val="0"/>
              </a:spcBef>
              <a:spcAft>
                <a:spcPts val="0"/>
              </a:spcAft>
              <a:buSzPts val="1400"/>
              <a:buChar char="○"/>
              <a:defRPr sz="2500">
                <a:latin typeface="Bebas Neue"/>
                <a:ea typeface="Bebas Neue"/>
                <a:cs typeface="Bebas Neue"/>
                <a:sym typeface="Bebas Neue"/>
              </a:defRPr>
            </a:lvl2pPr>
            <a:lvl3pPr lvl="2" rtl="0" algn="ctr">
              <a:lnSpc>
                <a:spcPct val="100000"/>
              </a:lnSpc>
              <a:spcBef>
                <a:spcPts val="0"/>
              </a:spcBef>
              <a:spcAft>
                <a:spcPts val="0"/>
              </a:spcAft>
              <a:buSzPts val="1400"/>
              <a:buChar char="■"/>
              <a:defRPr sz="2500">
                <a:latin typeface="Bebas Neue"/>
                <a:ea typeface="Bebas Neue"/>
                <a:cs typeface="Bebas Neue"/>
                <a:sym typeface="Bebas Neue"/>
              </a:defRPr>
            </a:lvl3pPr>
            <a:lvl4pPr lvl="3" rtl="0" algn="ctr">
              <a:lnSpc>
                <a:spcPct val="100000"/>
              </a:lnSpc>
              <a:spcBef>
                <a:spcPts val="0"/>
              </a:spcBef>
              <a:spcAft>
                <a:spcPts val="0"/>
              </a:spcAft>
              <a:buSzPts val="1400"/>
              <a:buChar char="●"/>
              <a:defRPr sz="2500">
                <a:latin typeface="Bebas Neue"/>
                <a:ea typeface="Bebas Neue"/>
                <a:cs typeface="Bebas Neue"/>
                <a:sym typeface="Bebas Neue"/>
              </a:defRPr>
            </a:lvl4pPr>
            <a:lvl5pPr lvl="4" rtl="0" algn="ctr">
              <a:lnSpc>
                <a:spcPct val="100000"/>
              </a:lnSpc>
              <a:spcBef>
                <a:spcPts val="0"/>
              </a:spcBef>
              <a:spcAft>
                <a:spcPts val="0"/>
              </a:spcAft>
              <a:buSzPts val="1400"/>
              <a:buChar char="○"/>
              <a:defRPr sz="2500">
                <a:latin typeface="Bebas Neue"/>
                <a:ea typeface="Bebas Neue"/>
                <a:cs typeface="Bebas Neue"/>
                <a:sym typeface="Bebas Neue"/>
              </a:defRPr>
            </a:lvl5pPr>
            <a:lvl6pPr lvl="5" rtl="0" algn="ctr">
              <a:lnSpc>
                <a:spcPct val="100000"/>
              </a:lnSpc>
              <a:spcBef>
                <a:spcPts val="0"/>
              </a:spcBef>
              <a:spcAft>
                <a:spcPts val="0"/>
              </a:spcAft>
              <a:buSzPts val="1400"/>
              <a:buChar char="■"/>
              <a:defRPr sz="2500">
                <a:latin typeface="Bebas Neue"/>
                <a:ea typeface="Bebas Neue"/>
                <a:cs typeface="Bebas Neue"/>
                <a:sym typeface="Bebas Neue"/>
              </a:defRPr>
            </a:lvl6pPr>
            <a:lvl7pPr lvl="6" rtl="0" algn="ctr">
              <a:lnSpc>
                <a:spcPct val="100000"/>
              </a:lnSpc>
              <a:spcBef>
                <a:spcPts val="0"/>
              </a:spcBef>
              <a:spcAft>
                <a:spcPts val="0"/>
              </a:spcAft>
              <a:buSzPts val="1400"/>
              <a:buChar char="●"/>
              <a:defRPr sz="2500">
                <a:latin typeface="Bebas Neue"/>
                <a:ea typeface="Bebas Neue"/>
                <a:cs typeface="Bebas Neue"/>
                <a:sym typeface="Bebas Neue"/>
              </a:defRPr>
            </a:lvl7pPr>
            <a:lvl8pPr lvl="7" rtl="0" algn="ctr">
              <a:lnSpc>
                <a:spcPct val="100000"/>
              </a:lnSpc>
              <a:spcBef>
                <a:spcPts val="0"/>
              </a:spcBef>
              <a:spcAft>
                <a:spcPts val="0"/>
              </a:spcAft>
              <a:buSzPts val="1400"/>
              <a:buChar char="○"/>
              <a:defRPr sz="2500">
                <a:latin typeface="Bebas Neue"/>
                <a:ea typeface="Bebas Neue"/>
                <a:cs typeface="Bebas Neue"/>
                <a:sym typeface="Bebas Neue"/>
              </a:defRPr>
            </a:lvl8pPr>
            <a:lvl9pPr lvl="8" rtl="0" algn="ctr">
              <a:lnSpc>
                <a:spcPct val="100000"/>
              </a:lnSpc>
              <a:spcBef>
                <a:spcPts val="0"/>
              </a:spcBef>
              <a:spcAft>
                <a:spcPts val="0"/>
              </a:spcAft>
              <a:buSzPts val="1400"/>
              <a:buChar char="■"/>
              <a:defRPr sz="2500">
                <a:latin typeface="Bebas Neue"/>
                <a:ea typeface="Bebas Neue"/>
                <a:cs typeface="Bebas Neue"/>
                <a:sym typeface="Bebas Neue"/>
              </a:defRPr>
            </a:lvl9pPr>
          </a:lstStyle>
          <a:p/>
        </p:txBody>
      </p:sp>
      <p:sp>
        <p:nvSpPr>
          <p:cNvPr id="177" name="Google Shape;177;p24"/>
          <p:cNvSpPr txBox="1"/>
          <p:nvPr>
            <p:ph idx="2" type="subTitle"/>
          </p:nvPr>
        </p:nvSpPr>
        <p:spPr>
          <a:xfrm>
            <a:off x="720000" y="1357100"/>
            <a:ext cx="4084800" cy="1658700"/>
          </a:xfrm>
          <a:prstGeom prst="rect">
            <a:avLst/>
          </a:prstGeom>
          <a:noFill/>
          <a:ln>
            <a:noFill/>
          </a:ln>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400"/>
              <a:buChar char="●"/>
              <a:defRPr>
                <a:solidFill>
                  <a:schemeClr val="lt1"/>
                </a:solidFill>
                <a:latin typeface="Archivo"/>
                <a:ea typeface="Archivo"/>
                <a:cs typeface="Archivo"/>
                <a:sym typeface="Archivo"/>
              </a:defRPr>
            </a:lvl1pPr>
            <a:lvl2pPr lvl="1" rtl="0" algn="ctr">
              <a:lnSpc>
                <a:spcPct val="100000"/>
              </a:lnSpc>
              <a:spcBef>
                <a:spcPts val="0"/>
              </a:spcBef>
              <a:spcAft>
                <a:spcPts val="0"/>
              </a:spcAft>
              <a:buSzPts val="1400"/>
              <a:buChar char="○"/>
              <a:defRPr/>
            </a:lvl2pPr>
            <a:lvl3pPr lvl="2" rtl="0" algn="ctr">
              <a:lnSpc>
                <a:spcPct val="100000"/>
              </a:lnSpc>
              <a:spcBef>
                <a:spcPts val="0"/>
              </a:spcBef>
              <a:spcAft>
                <a:spcPts val="0"/>
              </a:spcAft>
              <a:buSzPts val="1400"/>
              <a:buChar char="■"/>
              <a:defRPr/>
            </a:lvl3pPr>
            <a:lvl4pPr lvl="3" rtl="0" algn="ctr">
              <a:lnSpc>
                <a:spcPct val="100000"/>
              </a:lnSpc>
              <a:spcBef>
                <a:spcPts val="0"/>
              </a:spcBef>
              <a:spcAft>
                <a:spcPts val="0"/>
              </a:spcAft>
              <a:buSzPts val="1400"/>
              <a:buChar char="●"/>
              <a:defRPr/>
            </a:lvl4pPr>
            <a:lvl5pPr lvl="4" rtl="0" algn="ctr">
              <a:lnSpc>
                <a:spcPct val="100000"/>
              </a:lnSpc>
              <a:spcBef>
                <a:spcPts val="0"/>
              </a:spcBef>
              <a:spcAft>
                <a:spcPts val="0"/>
              </a:spcAft>
              <a:buSzPts val="1400"/>
              <a:buChar char="○"/>
              <a:defRPr/>
            </a:lvl5pPr>
            <a:lvl6pPr lvl="5" rtl="0" algn="ctr">
              <a:lnSpc>
                <a:spcPct val="100000"/>
              </a:lnSpc>
              <a:spcBef>
                <a:spcPts val="0"/>
              </a:spcBef>
              <a:spcAft>
                <a:spcPts val="0"/>
              </a:spcAft>
              <a:buSzPts val="1400"/>
              <a:buChar char="■"/>
              <a:defRPr/>
            </a:lvl6pPr>
            <a:lvl7pPr lvl="6" rtl="0" algn="ctr">
              <a:lnSpc>
                <a:spcPct val="100000"/>
              </a:lnSpc>
              <a:spcBef>
                <a:spcPts val="0"/>
              </a:spcBef>
              <a:spcAft>
                <a:spcPts val="0"/>
              </a:spcAft>
              <a:buSzPts val="1400"/>
              <a:buChar char="●"/>
              <a:defRPr/>
            </a:lvl7pPr>
            <a:lvl8pPr lvl="7" rtl="0" algn="ctr">
              <a:lnSpc>
                <a:spcPct val="100000"/>
              </a:lnSpc>
              <a:spcBef>
                <a:spcPts val="0"/>
              </a:spcBef>
              <a:spcAft>
                <a:spcPts val="0"/>
              </a:spcAft>
              <a:buSzPts val="1400"/>
              <a:buChar char="○"/>
              <a:defRPr/>
            </a:lvl8pPr>
            <a:lvl9pPr lvl="8" rtl="0" algn="ctr">
              <a:lnSpc>
                <a:spcPct val="100000"/>
              </a:lnSpc>
              <a:spcBef>
                <a:spcPts val="0"/>
              </a:spcBef>
              <a:spcAft>
                <a:spcPts val="0"/>
              </a:spcAft>
              <a:buSzPts val="1400"/>
              <a:buChar char="■"/>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2_1_1_1_1">
    <p:spTree>
      <p:nvGrpSpPr>
        <p:cNvPr id="178" name="Shape 178"/>
        <p:cNvGrpSpPr/>
        <p:nvPr/>
      </p:nvGrpSpPr>
      <p:grpSpPr>
        <a:xfrm>
          <a:off x="0" y="0"/>
          <a:ext cx="0" cy="0"/>
          <a:chOff x="0" y="0"/>
          <a:chExt cx="0" cy="0"/>
        </a:xfrm>
      </p:grpSpPr>
      <p:pic>
        <p:nvPicPr>
          <p:cNvPr id="179" name="Google Shape;179;p25"/>
          <p:cNvPicPr preferRelativeResize="0"/>
          <p:nvPr/>
        </p:nvPicPr>
        <p:blipFill>
          <a:blip r:embed="rId2">
            <a:alphaModFix/>
          </a:blip>
          <a:stretch>
            <a:fillRect/>
          </a:stretch>
        </p:blipFill>
        <p:spPr>
          <a:xfrm rot="1100051">
            <a:off x="6612331" y="184010"/>
            <a:ext cx="2252698" cy="2651458"/>
          </a:xfrm>
          <a:prstGeom prst="rect">
            <a:avLst/>
          </a:prstGeom>
          <a:noFill/>
          <a:ln>
            <a:noFill/>
          </a:ln>
        </p:spPr>
      </p:pic>
      <p:pic>
        <p:nvPicPr>
          <p:cNvPr id="180" name="Google Shape;180;p25"/>
          <p:cNvPicPr preferRelativeResize="0"/>
          <p:nvPr/>
        </p:nvPicPr>
        <p:blipFill>
          <a:blip r:embed="rId3">
            <a:alphaModFix amt="90000"/>
          </a:blip>
          <a:stretch>
            <a:fillRect/>
          </a:stretch>
        </p:blipFill>
        <p:spPr>
          <a:xfrm rot="387081">
            <a:off x="8238573" y="-141264"/>
            <a:ext cx="1299898" cy="3150514"/>
          </a:xfrm>
          <a:prstGeom prst="rect">
            <a:avLst/>
          </a:prstGeom>
          <a:noFill/>
          <a:ln>
            <a:noFill/>
          </a:ln>
        </p:spPr>
      </p:pic>
      <p:pic>
        <p:nvPicPr>
          <p:cNvPr id="181" name="Google Shape;181;p25"/>
          <p:cNvPicPr preferRelativeResize="0"/>
          <p:nvPr/>
        </p:nvPicPr>
        <p:blipFill>
          <a:blip r:embed="rId4">
            <a:alphaModFix/>
          </a:blip>
          <a:stretch>
            <a:fillRect/>
          </a:stretch>
        </p:blipFill>
        <p:spPr>
          <a:xfrm rot="5931478">
            <a:off x="5087874" y="3375450"/>
            <a:ext cx="2045205" cy="3422087"/>
          </a:xfrm>
          <a:prstGeom prst="rect">
            <a:avLst/>
          </a:prstGeom>
          <a:noFill/>
          <a:ln>
            <a:noFill/>
          </a:ln>
        </p:spPr>
      </p:pic>
      <p:pic>
        <p:nvPicPr>
          <p:cNvPr id="182" name="Google Shape;182;p25"/>
          <p:cNvPicPr preferRelativeResize="0"/>
          <p:nvPr/>
        </p:nvPicPr>
        <p:blipFill>
          <a:blip r:embed="rId5">
            <a:alphaModFix amt="90000"/>
          </a:blip>
          <a:stretch>
            <a:fillRect/>
          </a:stretch>
        </p:blipFill>
        <p:spPr>
          <a:xfrm rot="-9563573">
            <a:off x="5467356" y="2611115"/>
            <a:ext cx="463950" cy="463650"/>
          </a:xfrm>
          <a:prstGeom prst="rect">
            <a:avLst/>
          </a:prstGeom>
          <a:noFill/>
          <a:ln>
            <a:noFill/>
          </a:ln>
        </p:spPr>
      </p:pic>
      <p:pic>
        <p:nvPicPr>
          <p:cNvPr id="183" name="Google Shape;183;p25"/>
          <p:cNvPicPr preferRelativeResize="0"/>
          <p:nvPr/>
        </p:nvPicPr>
        <p:blipFill>
          <a:blip r:embed="rId6">
            <a:alphaModFix/>
          </a:blip>
          <a:stretch>
            <a:fillRect/>
          </a:stretch>
        </p:blipFill>
        <p:spPr>
          <a:xfrm rot="7057022">
            <a:off x="5101812" y="3165010"/>
            <a:ext cx="1679202" cy="1465799"/>
          </a:xfrm>
          <a:prstGeom prst="rect">
            <a:avLst/>
          </a:prstGeom>
          <a:noFill/>
          <a:ln>
            <a:noFill/>
          </a:ln>
        </p:spPr>
      </p:pic>
      <p:pic>
        <p:nvPicPr>
          <p:cNvPr id="184" name="Google Shape;184;p25"/>
          <p:cNvPicPr preferRelativeResize="0"/>
          <p:nvPr/>
        </p:nvPicPr>
        <p:blipFill>
          <a:blip r:embed="rId7">
            <a:alphaModFix amt="90000"/>
          </a:blip>
          <a:stretch>
            <a:fillRect/>
          </a:stretch>
        </p:blipFill>
        <p:spPr>
          <a:xfrm rot="3442061">
            <a:off x="6361623" y="2470594"/>
            <a:ext cx="2003752" cy="2411146"/>
          </a:xfrm>
          <a:prstGeom prst="rect">
            <a:avLst/>
          </a:prstGeom>
          <a:noFill/>
          <a:ln>
            <a:noFill/>
          </a:ln>
        </p:spPr>
      </p:pic>
      <p:sp>
        <p:nvSpPr>
          <p:cNvPr id="185" name="Google Shape;185;p25"/>
          <p:cNvSpPr txBox="1"/>
          <p:nvPr>
            <p:ph type="title"/>
          </p:nvPr>
        </p:nvSpPr>
        <p:spPr>
          <a:xfrm>
            <a:off x="720000" y="540000"/>
            <a:ext cx="7704000" cy="4776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86" name="Google Shape;186;p25"/>
          <p:cNvSpPr txBox="1"/>
          <p:nvPr>
            <p:ph idx="1" type="subTitle"/>
          </p:nvPr>
        </p:nvSpPr>
        <p:spPr>
          <a:xfrm>
            <a:off x="720000" y="1357100"/>
            <a:ext cx="4084800" cy="1658700"/>
          </a:xfrm>
          <a:prstGeom prst="rect">
            <a:avLst/>
          </a:prstGeom>
          <a:noFill/>
          <a:ln>
            <a:noFill/>
          </a:ln>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400"/>
              <a:buChar char="●"/>
              <a:defRPr>
                <a:solidFill>
                  <a:schemeClr val="lt1"/>
                </a:solidFill>
                <a:latin typeface="Archivo"/>
                <a:ea typeface="Archivo"/>
                <a:cs typeface="Archivo"/>
                <a:sym typeface="Archivo"/>
              </a:defRPr>
            </a:lvl1pPr>
            <a:lvl2pPr lvl="1" rtl="0" algn="ctr">
              <a:lnSpc>
                <a:spcPct val="100000"/>
              </a:lnSpc>
              <a:spcBef>
                <a:spcPts val="0"/>
              </a:spcBef>
              <a:spcAft>
                <a:spcPts val="0"/>
              </a:spcAft>
              <a:buSzPts val="1400"/>
              <a:buChar char="○"/>
              <a:defRPr/>
            </a:lvl2pPr>
            <a:lvl3pPr lvl="2" rtl="0" algn="ctr">
              <a:lnSpc>
                <a:spcPct val="100000"/>
              </a:lnSpc>
              <a:spcBef>
                <a:spcPts val="0"/>
              </a:spcBef>
              <a:spcAft>
                <a:spcPts val="0"/>
              </a:spcAft>
              <a:buSzPts val="1400"/>
              <a:buChar char="■"/>
              <a:defRPr/>
            </a:lvl3pPr>
            <a:lvl4pPr lvl="3" rtl="0" algn="ctr">
              <a:lnSpc>
                <a:spcPct val="100000"/>
              </a:lnSpc>
              <a:spcBef>
                <a:spcPts val="0"/>
              </a:spcBef>
              <a:spcAft>
                <a:spcPts val="0"/>
              </a:spcAft>
              <a:buSzPts val="1400"/>
              <a:buChar char="●"/>
              <a:defRPr/>
            </a:lvl4pPr>
            <a:lvl5pPr lvl="4" rtl="0" algn="ctr">
              <a:lnSpc>
                <a:spcPct val="100000"/>
              </a:lnSpc>
              <a:spcBef>
                <a:spcPts val="0"/>
              </a:spcBef>
              <a:spcAft>
                <a:spcPts val="0"/>
              </a:spcAft>
              <a:buSzPts val="1400"/>
              <a:buChar char="○"/>
              <a:defRPr/>
            </a:lvl5pPr>
            <a:lvl6pPr lvl="5" rtl="0" algn="ctr">
              <a:lnSpc>
                <a:spcPct val="100000"/>
              </a:lnSpc>
              <a:spcBef>
                <a:spcPts val="0"/>
              </a:spcBef>
              <a:spcAft>
                <a:spcPts val="0"/>
              </a:spcAft>
              <a:buSzPts val="1400"/>
              <a:buChar char="■"/>
              <a:defRPr/>
            </a:lvl6pPr>
            <a:lvl7pPr lvl="6" rtl="0" algn="ctr">
              <a:lnSpc>
                <a:spcPct val="100000"/>
              </a:lnSpc>
              <a:spcBef>
                <a:spcPts val="0"/>
              </a:spcBef>
              <a:spcAft>
                <a:spcPts val="0"/>
              </a:spcAft>
              <a:buSzPts val="1400"/>
              <a:buChar char="●"/>
              <a:defRPr/>
            </a:lvl7pPr>
            <a:lvl8pPr lvl="7" rtl="0" algn="ctr">
              <a:lnSpc>
                <a:spcPct val="100000"/>
              </a:lnSpc>
              <a:spcBef>
                <a:spcPts val="0"/>
              </a:spcBef>
              <a:spcAft>
                <a:spcPts val="0"/>
              </a:spcAft>
              <a:buSzPts val="1400"/>
              <a:buChar char="○"/>
              <a:defRPr/>
            </a:lvl8pPr>
            <a:lvl9pPr lvl="8" rtl="0" algn="ctr">
              <a:lnSpc>
                <a:spcPct val="100000"/>
              </a:lnSpc>
              <a:spcBef>
                <a:spcPts val="0"/>
              </a:spcBef>
              <a:spcAft>
                <a:spcPts val="0"/>
              </a:spcAft>
              <a:buSzPts val="1400"/>
              <a:buChar char="■"/>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10">
    <p:spTree>
      <p:nvGrpSpPr>
        <p:cNvPr id="187" name="Shape 187"/>
        <p:cNvGrpSpPr/>
        <p:nvPr/>
      </p:nvGrpSpPr>
      <p:grpSpPr>
        <a:xfrm>
          <a:off x="0" y="0"/>
          <a:ext cx="0" cy="0"/>
          <a:chOff x="0" y="0"/>
          <a:chExt cx="0" cy="0"/>
        </a:xfrm>
      </p:grpSpPr>
      <p:sp>
        <p:nvSpPr>
          <p:cNvPr id="188" name="Google Shape;188;p26"/>
          <p:cNvSpPr txBox="1"/>
          <p:nvPr>
            <p:ph idx="1" type="subTitle"/>
          </p:nvPr>
        </p:nvSpPr>
        <p:spPr>
          <a:xfrm>
            <a:off x="1771675" y="3461900"/>
            <a:ext cx="2087400" cy="3648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2500"/>
              <a:buFont typeface="Bebas Neue"/>
              <a:buNone/>
              <a:defRPr sz="2000">
                <a:solidFill>
                  <a:schemeClr val="lt1"/>
                </a:solidFill>
                <a:latin typeface="Archivo SemiBold"/>
                <a:ea typeface="Archivo SemiBold"/>
                <a:cs typeface="Archivo SemiBold"/>
                <a:sym typeface="Archivo SemiBold"/>
              </a:defRPr>
            </a:lvl1pPr>
            <a:lvl2pPr lvl="1" rtl="0"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189" name="Google Shape;189;p26"/>
          <p:cNvSpPr txBox="1"/>
          <p:nvPr>
            <p:ph idx="2" type="subTitle"/>
          </p:nvPr>
        </p:nvSpPr>
        <p:spPr>
          <a:xfrm>
            <a:off x="5284795" y="3461900"/>
            <a:ext cx="2087400" cy="3648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2500"/>
              <a:buFont typeface="Bebas Neue"/>
              <a:buNone/>
              <a:defRPr sz="2000">
                <a:solidFill>
                  <a:schemeClr val="lt1"/>
                </a:solidFill>
                <a:latin typeface="Archivo SemiBold"/>
                <a:ea typeface="Archivo SemiBold"/>
                <a:cs typeface="Archivo SemiBold"/>
                <a:sym typeface="Archivo SemiBold"/>
              </a:defRPr>
            </a:lvl1pPr>
            <a:lvl2pPr lvl="1" rtl="0"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190" name="Google Shape;190;p26"/>
          <p:cNvSpPr txBox="1"/>
          <p:nvPr>
            <p:ph idx="3" type="subTitle"/>
          </p:nvPr>
        </p:nvSpPr>
        <p:spPr>
          <a:xfrm>
            <a:off x="1771789" y="3826757"/>
            <a:ext cx="2087400" cy="6915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solidFill>
                  <a:schemeClr val="lt1"/>
                </a:solidFill>
                <a:latin typeface="Archivo"/>
                <a:ea typeface="Archivo"/>
                <a:cs typeface="Archivo"/>
                <a:sym typeface="Archivo"/>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91" name="Google Shape;191;p26"/>
          <p:cNvSpPr txBox="1"/>
          <p:nvPr>
            <p:ph idx="4" type="subTitle"/>
          </p:nvPr>
        </p:nvSpPr>
        <p:spPr>
          <a:xfrm>
            <a:off x="5284916" y="3826757"/>
            <a:ext cx="2087400" cy="6915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solidFill>
                  <a:schemeClr val="lt1"/>
                </a:solidFill>
                <a:latin typeface="Archivo"/>
                <a:ea typeface="Archivo"/>
                <a:cs typeface="Archivo"/>
                <a:sym typeface="Archivo"/>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92" name="Google Shape;192;p26"/>
          <p:cNvSpPr txBox="1"/>
          <p:nvPr>
            <p:ph type="title"/>
          </p:nvPr>
        </p:nvSpPr>
        <p:spPr>
          <a:xfrm>
            <a:off x="720000" y="540000"/>
            <a:ext cx="7704000" cy="4776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3">
    <p:spTree>
      <p:nvGrpSpPr>
        <p:cNvPr id="193" name="Shape 193"/>
        <p:cNvGrpSpPr/>
        <p:nvPr/>
      </p:nvGrpSpPr>
      <p:grpSpPr>
        <a:xfrm>
          <a:off x="0" y="0"/>
          <a:ext cx="0" cy="0"/>
          <a:chOff x="0" y="0"/>
          <a:chExt cx="0" cy="0"/>
        </a:xfrm>
      </p:grpSpPr>
      <p:pic>
        <p:nvPicPr>
          <p:cNvPr id="194" name="Google Shape;194;p27"/>
          <p:cNvPicPr preferRelativeResize="0"/>
          <p:nvPr/>
        </p:nvPicPr>
        <p:blipFill>
          <a:blip r:embed="rId2">
            <a:alphaModFix/>
          </a:blip>
          <a:stretch>
            <a:fillRect/>
          </a:stretch>
        </p:blipFill>
        <p:spPr>
          <a:xfrm rot="5400000">
            <a:off x="-1848831" y="3915055"/>
            <a:ext cx="2045209" cy="3422090"/>
          </a:xfrm>
          <a:prstGeom prst="rect">
            <a:avLst/>
          </a:prstGeom>
          <a:noFill/>
          <a:ln>
            <a:noFill/>
          </a:ln>
        </p:spPr>
      </p:pic>
      <p:pic>
        <p:nvPicPr>
          <p:cNvPr id="195" name="Google Shape;195;p27"/>
          <p:cNvPicPr preferRelativeResize="0"/>
          <p:nvPr/>
        </p:nvPicPr>
        <p:blipFill>
          <a:blip r:embed="rId2">
            <a:alphaModFix/>
          </a:blip>
          <a:stretch>
            <a:fillRect/>
          </a:stretch>
        </p:blipFill>
        <p:spPr>
          <a:xfrm rot="-5400000">
            <a:off x="4134132" y="3873155"/>
            <a:ext cx="2045209" cy="3422090"/>
          </a:xfrm>
          <a:prstGeom prst="rect">
            <a:avLst/>
          </a:prstGeom>
          <a:noFill/>
          <a:ln>
            <a:noFill/>
          </a:ln>
        </p:spPr>
      </p:pic>
      <p:pic>
        <p:nvPicPr>
          <p:cNvPr id="196" name="Google Shape;196;p27"/>
          <p:cNvPicPr preferRelativeResize="0"/>
          <p:nvPr/>
        </p:nvPicPr>
        <p:blipFill>
          <a:blip r:embed="rId3">
            <a:alphaModFix amt="90000"/>
          </a:blip>
          <a:stretch>
            <a:fillRect/>
          </a:stretch>
        </p:blipFill>
        <p:spPr>
          <a:xfrm rot="-3757629">
            <a:off x="680982" y="3758728"/>
            <a:ext cx="1498580" cy="2380999"/>
          </a:xfrm>
          <a:prstGeom prst="rect">
            <a:avLst/>
          </a:prstGeom>
          <a:noFill/>
          <a:ln>
            <a:noFill/>
          </a:ln>
        </p:spPr>
      </p:pic>
      <p:pic>
        <p:nvPicPr>
          <p:cNvPr id="197" name="Google Shape;197;p27"/>
          <p:cNvPicPr preferRelativeResize="0"/>
          <p:nvPr/>
        </p:nvPicPr>
        <p:blipFill>
          <a:blip r:embed="rId4">
            <a:alphaModFix amt="90000"/>
          </a:blip>
          <a:stretch>
            <a:fillRect/>
          </a:stretch>
        </p:blipFill>
        <p:spPr>
          <a:xfrm>
            <a:off x="1376075" y="4224763"/>
            <a:ext cx="463951" cy="463651"/>
          </a:xfrm>
          <a:prstGeom prst="rect">
            <a:avLst/>
          </a:prstGeom>
          <a:noFill/>
          <a:ln>
            <a:noFill/>
          </a:ln>
        </p:spPr>
      </p:pic>
      <p:pic>
        <p:nvPicPr>
          <p:cNvPr id="198" name="Google Shape;198;p27"/>
          <p:cNvPicPr preferRelativeResize="0"/>
          <p:nvPr/>
        </p:nvPicPr>
        <p:blipFill>
          <a:blip r:embed="rId5">
            <a:alphaModFix amt="90000"/>
          </a:blip>
          <a:stretch>
            <a:fillRect/>
          </a:stretch>
        </p:blipFill>
        <p:spPr>
          <a:xfrm>
            <a:off x="7920300" y="4814700"/>
            <a:ext cx="1299898" cy="1298199"/>
          </a:xfrm>
          <a:prstGeom prst="rect">
            <a:avLst/>
          </a:prstGeom>
          <a:noFill/>
          <a:ln>
            <a:noFill/>
          </a:ln>
        </p:spPr>
      </p:pic>
      <p:pic>
        <p:nvPicPr>
          <p:cNvPr id="199" name="Google Shape;199;p27"/>
          <p:cNvPicPr preferRelativeResize="0"/>
          <p:nvPr/>
        </p:nvPicPr>
        <p:blipFill>
          <a:blip r:embed="rId6">
            <a:alphaModFix amt="90000"/>
          </a:blip>
          <a:stretch>
            <a:fillRect/>
          </a:stretch>
        </p:blipFill>
        <p:spPr>
          <a:xfrm flipH="1" rot="3200769">
            <a:off x="6763372" y="3582110"/>
            <a:ext cx="1299901" cy="3150516"/>
          </a:xfrm>
          <a:prstGeom prst="rect">
            <a:avLst/>
          </a:prstGeom>
          <a:noFill/>
          <a:ln>
            <a:noFill/>
          </a:ln>
        </p:spPr>
      </p:pic>
      <p:pic>
        <p:nvPicPr>
          <p:cNvPr id="200" name="Google Shape;200;p27"/>
          <p:cNvPicPr preferRelativeResize="0"/>
          <p:nvPr/>
        </p:nvPicPr>
        <p:blipFill>
          <a:blip r:embed="rId5">
            <a:alphaModFix amt="90000"/>
          </a:blip>
          <a:stretch>
            <a:fillRect/>
          </a:stretch>
        </p:blipFill>
        <p:spPr>
          <a:xfrm rot="10800000">
            <a:off x="3922050" y="4603500"/>
            <a:ext cx="1299898" cy="1298199"/>
          </a:xfrm>
          <a:prstGeom prst="rect">
            <a:avLst/>
          </a:prstGeom>
          <a:noFill/>
          <a:ln>
            <a:noFill/>
          </a:ln>
        </p:spPr>
      </p:pic>
      <p:sp>
        <p:nvSpPr>
          <p:cNvPr id="201" name="Google Shape;201;p27"/>
          <p:cNvSpPr txBox="1"/>
          <p:nvPr>
            <p:ph type="title"/>
          </p:nvPr>
        </p:nvSpPr>
        <p:spPr>
          <a:xfrm>
            <a:off x="720000" y="2423325"/>
            <a:ext cx="23301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b="1" sz="2000">
                <a:latin typeface="Archivo"/>
                <a:ea typeface="Archivo"/>
                <a:cs typeface="Archivo"/>
                <a:sym typeface="Archivo"/>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02" name="Google Shape;202;p27"/>
          <p:cNvSpPr txBox="1"/>
          <p:nvPr>
            <p:ph idx="1" type="subTitle"/>
          </p:nvPr>
        </p:nvSpPr>
        <p:spPr>
          <a:xfrm>
            <a:off x="720000" y="2951025"/>
            <a:ext cx="2330100" cy="7038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lt1"/>
                </a:solidFill>
                <a:latin typeface="Archivo"/>
                <a:ea typeface="Archivo"/>
                <a:cs typeface="Archivo"/>
                <a:sym typeface="Archivo"/>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03" name="Google Shape;203;p27"/>
          <p:cNvSpPr txBox="1"/>
          <p:nvPr>
            <p:ph idx="2" type="title"/>
          </p:nvPr>
        </p:nvSpPr>
        <p:spPr>
          <a:xfrm>
            <a:off x="3406944" y="2423325"/>
            <a:ext cx="23301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b="1" sz="2000">
                <a:latin typeface="Archivo"/>
                <a:ea typeface="Archivo"/>
                <a:cs typeface="Archivo"/>
                <a:sym typeface="Archivo"/>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04" name="Google Shape;204;p27"/>
          <p:cNvSpPr txBox="1"/>
          <p:nvPr>
            <p:ph idx="3" type="subTitle"/>
          </p:nvPr>
        </p:nvSpPr>
        <p:spPr>
          <a:xfrm>
            <a:off x="3406946" y="2951025"/>
            <a:ext cx="2330100" cy="7038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lt1"/>
                </a:solidFill>
                <a:latin typeface="Archivo"/>
                <a:ea typeface="Archivo"/>
                <a:cs typeface="Archivo"/>
                <a:sym typeface="Archivo"/>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05" name="Google Shape;205;p27"/>
          <p:cNvSpPr txBox="1"/>
          <p:nvPr>
            <p:ph idx="4" type="title"/>
          </p:nvPr>
        </p:nvSpPr>
        <p:spPr>
          <a:xfrm>
            <a:off x="6093890" y="2423325"/>
            <a:ext cx="23301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b="1" sz="2000">
                <a:latin typeface="Archivo"/>
                <a:ea typeface="Archivo"/>
                <a:cs typeface="Archivo"/>
                <a:sym typeface="Archivo"/>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06" name="Google Shape;206;p27"/>
          <p:cNvSpPr txBox="1"/>
          <p:nvPr>
            <p:ph idx="5" type="subTitle"/>
          </p:nvPr>
        </p:nvSpPr>
        <p:spPr>
          <a:xfrm>
            <a:off x="6093894" y="2951025"/>
            <a:ext cx="2330100" cy="7038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lt1"/>
                </a:solidFill>
                <a:latin typeface="Archivo"/>
                <a:ea typeface="Archivo"/>
                <a:cs typeface="Archivo"/>
                <a:sym typeface="Archivo"/>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07" name="Google Shape;207;p27"/>
          <p:cNvSpPr txBox="1"/>
          <p:nvPr>
            <p:ph idx="6" type="title"/>
          </p:nvPr>
        </p:nvSpPr>
        <p:spPr>
          <a:xfrm>
            <a:off x="720000" y="540000"/>
            <a:ext cx="7704000" cy="4776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b="1" sz="3000">
                <a:latin typeface="Archivo"/>
                <a:ea typeface="Archivo"/>
                <a:cs typeface="Archivo"/>
                <a:sym typeface="Archivo"/>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pic>
        <p:nvPicPr>
          <p:cNvPr id="208" name="Google Shape;208;p27"/>
          <p:cNvPicPr preferRelativeResize="0"/>
          <p:nvPr/>
        </p:nvPicPr>
        <p:blipFill>
          <a:blip r:embed="rId7">
            <a:alphaModFix/>
          </a:blip>
          <a:stretch>
            <a:fillRect/>
          </a:stretch>
        </p:blipFill>
        <p:spPr>
          <a:xfrm rot="-4822271">
            <a:off x="2619437" y="4601101"/>
            <a:ext cx="1364251" cy="1284149"/>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4">
    <p:spTree>
      <p:nvGrpSpPr>
        <p:cNvPr id="209" name="Shape 209"/>
        <p:cNvGrpSpPr/>
        <p:nvPr/>
      </p:nvGrpSpPr>
      <p:grpSpPr>
        <a:xfrm>
          <a:off x="0" y="0"/>
          <a:ext cx="0" cy="0"/>
          <a:chOff x="0" y="0"/>
          <a:chExt cx="0" cy="0"/>
        </a:xfrm>
      </p:grpSpPr>
      <p:pic>
        <p:nvPicPr>
          <p:cNvPr id="210" name="Google Shape;210;p28"/>
          <p:cNvPicPr preferRelativeResize="0"/>
          <p:nvPr/>
        </p:nvPicPr>
        <p:blipFill>
          <a:blip r:embed="rId2">
            <a:alphaModFix/>
          </a:blip>
          <a:stretch>
            <a:fillRect/>
          </a:stretch>
        </p:blipFill>
        <p:spPr>
          <a:xfrm flipH="1" rot="-7369145">
            <a:off x="3544427" y="4217068"/>
            <a:ext cx="2252699" cy="2651460"/>
          </a:xfrm>
          <a:prstGeom prst="rect">
            <a:avLst/>
          </a:prstGeom>
          <a:noFill/>
          <a:ln>
            <a:noFill/>
          </a:ln>
        </p:spPr>
      </p:pic>
      <p:pic>
        <p:nvPicPr>
          <p:cNvPr id="211" name="Google Shape;211;p28"/>
          <p:cNvPicPr preferRelativeResize="0"/>
          <p:nvPr/>
        </p:nvPicPr>
        <p:blipFill>
          <a:blip r:embed="rId3">
            <a:alphaModFix amt="90000"/>
          </a:blip>
          <a:stretch>
            <a:fillRect/>
          </a:stretch>
        </p:blipFill>
        <p:spPr>
          <a:xfrm flipH="1" rot="-4411720">
            <a:off x="1208499" y="3508026"/>
            <a:ext cx="1299900" cy="3150510"/>
          </a:xfrm>
          <a:prstGeom prst="rect">
            <a:avLst/>
          </a:prstGeom>
          <a:noFill/>
          <a:ln>
            <a:noFill/>
          </a:ln>
        </p:spPr>
      </p:pic>
      <p:pic>
        <p:nvPicPr>
          <p:cNvPr id="212" name="Google Shape;212;p28"/>
          <p:cNvPicPr preferRelativeResize="0"/>
          <p:nvPr/>
        </p:nvPicPr>
        <p:blipFill>
          <a:blip r:embed="rId4">
            <a:alphaModFix amt="90000"/>
          </a:blip>
          <a:stretch>
            <a:fillRect/>
          </a:stretch>
        </p:blipFill>
        <p:spPr>
          <a:xfrm rot="-5400000">
            <a:off x="6547676" y="3972950"/>
            <a:ext cx="1528300" cy="2428201"/>
          </a:xfrm>
          <a:prstGeom prst="rect">
            <a:avLst/>
          </a:prstGeom>
          <a:noFill/>
          <a:ln>
            <a:noFill/>
          </a:ln>
        </p:spPr>
      </p:pic>
      <p:sp>
        <p:nvSpPr>
          <p:cNvPr id="213" name="Google Shape;213;p28"/>
          <p:cNvSpPr txBox="1"/>
          <p:nvPr>
            <p:ph type="title"/>
          </p:nvPr>
        </p:nvSpPr>
        <p:spPr>
          <a:xfrm>
            <a:off x="1294750" y="1768450"/>
            <a:ext cx="2204700" cy="3630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14" name="Google Shape;214;p28"/>
          <p:cNvSpPr txBox="1"/>
          <p:nvPr>
            <p:ph idx="1" type="subTitle"/>
          </p:nvPr>
        </p:nvSpPr>
        <p:spPr>
          <a:xfrm>
            <a:off x="1294747" y="2131450"/>
            <a:ext cx="2204700" cy="484800"/>
          </a:xfrm>
          <a:prstGeom prst="rect">
            <a:avLst/>
          </a:prstGeom>
          <a:noFill/>
          <a:ln>
            <a:noFill/>
          </a:ln>
        </p:spPr>
        <p:txBody>
          <a:bodyPr anchorCtr="0" anchor="ctr" bIns="91425" lIns="91425" spcFirstLastPara="1" rIns="91425" wrap="square" tIns="91425">
            <a:noAutofit/>
          </a:bodyPr>
          <a:lstStyle>
            <a:lvl1pPr lvl="0" rtl="0" algn="r">
              <a:lnSpc>
                <a:spcPct val="100000"/>
              </a:lnSpc>
              <a:spcBef>
                <a:spcPts val="0"/>
              </a:spcBef>
              <a:spcAft>
                <a:spcPts val="0"/>
              </a:spcAft>
              <a:buSzPts val="1400"/>
              <a:buNone/>
              <a:defRPr sz="1400">
                <a:solidFill>
                  <a:schemeClr val="lt1"/>
                </a:solidFill>
                <a:latin typeface="Archivo"/>
                <a:ea typeface="Archivo"/>
                <a:cs typeface="Archivo"/>
                <a:sym typeface="Archivo"/>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15" name="Google Shape;215;p28"/>
          <p:cNvSpPr txBox="1"/>
          <p:nvPr>
            <p:ph idx="2" type="title"/>
          </p:nvPr>
        </p:nvSpPr>
        <p:spPr>
          <a:xfrm>
            <a:off x="5644551" y="1768450"/>
            <a:ext cx="2204700" cy="3630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16" name="Google Shape;216;p28"/>
          <p:cNvSpPr txBox="1"/>
          <p:nvPr>
            <p:ph idx="3" type="subTitle"/>
          </p:nvPr>
        </p:nvSpPr>
        <p:spPr>
          <a:xfrm>
            <a:off x="5644550" y="2131450"/>
            <a:ext cx="2204700" cy="4848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lt1"/>
                </a:solidFill>
                <a:latin typeface="Archivo"/>
                <a:ea typeface="Archivo"/>
                <a:cs typeface="Archivo"/>
                <a:sym typeface="Archivo"/>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17" name="Google Shape;217;p28"/>
          <p:cNvSpPr txBox="1"/>
          <p:nvPr>
            <p:ph idx="4" type="title"/>
          </p:nvPr>
        </p:nvSpPr>
        <p:spPr>
          <a:xfrm>
            <a:off x="1294750" y="2945063"/>
            <a:ext cx="2204700" cy="3630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18" name="Google Shape;218;p28"/>
          <p:cNvSpPr txBox="1"/>
          <p:nvPr>
            <p:ph idx="5" type="subTitle"/>
          </p:nvPr>
        </p:nvSpPr>
        <p:spPr>
          <a:xfrm>
            <a:off x="1294747" y="3308188"/>
            <a:ext cx="2204700" cy="484800"/>
          </a:xfrm>
          <a:prstGeom prst="rect">
            <a:avLst/>
          </a:prstGeom>
          <a:noFill/>
          <a:ln>
            <a:noFill/>
          </a:ln>
        </p:spPr>
        <p:txBody>
          <a:bodyPr anchorCtr="0" anchor="ctr" bIns="91425" lIns="91425" spcFirstLastPara="1" rIns="91425" wrap="square" tIns="91425">
            <a:noAutofit/>
          </a:bodyPr>
          <a:lstStyle>
            <a:lvl1pPr lvl="0" rtl="0" algn="r">
              <a:lnSpc>
                <a:spcPct val="100000"/>
              </a:lnSpc>
              <a:spcBef>
                <a:spcPts val="0"/>
              </a:spcBef>
              <a:spcAft>
                <a:spcPts val="0"/>
              </a:spcAft>
              <a:buSzPts val="1400"/>
              <a:buNone/>
              <a:defRPr sz="1400">
                <a:solidFill>
                  <a:schemeClr val="lt1"/>
                </a:solidFill>
                <a:latin typeface="Archivo"/>
                <a:ea typeface="Archivo"/>
                <a:cs typeface="Archivo"/>
                <a:sym typeface="Archivo"/>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19" name="Google Shape;219;p28"/>
          <p:cNvSpPr txBox="1"/>
          <p:nvPr>
            <p:ph idx="6" type="title"/>
          </p:nvPr>
        </p:nvSpPr>
        <p:spPr>
          <a:xfrm>
            <a:off x="5644551" y="2945063"/>
            <a:ext cx="2204700" cy="3630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20" name="Google Shape;220;p28"/>
          <p:cNvSpPr txBox="1"/>
          <p:nvPr>
            <p:ph idx="7" type="subTitle"/>
          </p:nvPr>
        </p:nvSpPr>
        <p:spPr>
          <a:xfrm>
            <a:off x="5644550" y="3308188"/>
            <a:ext cx="2204700" cy="4848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lt1"/>
                </a:solidFill>
                <a:latin typeface="Archivo"/>
                <a:ea typeface="Archivo"/>
                <a:cs typeface="Archivo"/>
                <a:sym typeface="Archivo"/>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21" name="Google Shape;221;p28"/>
          <p:cNvSpPr txBox="1"/>
          <p:nvPr>
            <p:ph idx="8" type="title"/>
          </p:nvPr>
        </p:nvSpPr>
        <p:spPr>
          <a:xfrm>
            <a:off x="720000" y="540000"/>
            <a:ext cx="7704000" cy="4776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5">
    <p:spTree>
      <p:nvGrpSpPr>
        <p:cNvPr id="222" name="Shape 222"/>
        <p:cNvGrpSpPr/>
        <p:nvPr/>
      </p:nvGrpSpPr>
      <p:grpSpPr>
        <a:xfrm>
          <a:off x="0" y="0"/>
          <a:ext cx="0" cy="0"/>
          <a:chOff x="0" y="0"/>
          <a:chExt cx="0" cy="0"/>
        </a:xfrm>
      </p:grpSpPr>
      <p:pic>
        <p:nvPicPr>
          <p:cNvPr id="223" name="Google Shape;223;p29"/>
          <p:cNvPicPr preferRelativeResize="0"/>
          <p:nvPr/>
        </p:nvPicPr>
        <p:blipFill>
          <a:blip r:embed="rId2">
            <a:alphaModFix amt="90000"/>
          </a:blip>
          <a:stretch>
            <a:fillRect/>
          </a:stretch>
        </p:blipFill>
        <p:spPr>
          <a:xfrm>
            <a:off x="8596625" y="-531600"/>
            <a:ext cx="1078948" cy="1078251"/>
          </a:xfrm>
          <a:prstGeom prst="rect">
            <a:avLst/>
          </a:prstGeom>
          <a:noFill/>
          <a:ln>
            <a:noFill/>
          </a:ln>
        </p:spPr>
      </p:pic>
      <p:pic>
        <p:nvPicPr>
          <p:cNvPr id="224" name="Google Shape;224;p29"/>
          <p:cNvPicPr preferRelativeResize="0"/>
          <p:nvPr/>
        </p:nvPicPr>
        <p:blipFill>
          <a:blip r:embed="rId3">
            <a:alphaModFix/>
          </a:blip>
          <a:stretch>
            <a:fillRect/>
          </a:stretch>
        </p:blipFill>
        <p:spPr>
          <a:xfrm rot="4397431">
            <a:off x="7791550" y="-271800"/>
            <a:ext cx="1679200" cy="1465800"/>
          </a:xfrm>
          <a:prstGeom prst="rect">
            <a:avLst/>
          </a:prstGeom>
          <a:noFill/>
          <a:ln>
            <a:noFill/>
          </a:ln>
        </p:spPr>
      </p:pic>
      <p:sp>
        <p:nvSpPr>
          <p:cNvPr id="225" name="Google Shape;225;p29"/>
          <p:cNvSpPr txBox="1"/>
          <p:nvPr>
            <p:ph type="title"/>
          </p:nvPr>
        </p:nvSpPr>
        <p:spPr>
          <a:xfrm>
            <a:off x="720000" y="2023950"/>
            <a:ext cx="2166300" cy="30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26" name="Google Shape;226;p29"/>
          <p:cNvSpPr txBox="1"/>
          <p:nvPr>
            <p:ph idx="1" type="subTitle"/>
          </p:nvPr>
        </p:nvSpPr>
        <p:spPr>
          <a:xfrm>
            <a:off x="720000" y="2325760"/>
            <a:ext cx="2166300" cy="4848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lt1"/>
                </a:solidFill>
                <a:latin typeface="Archivo"/>
                <a:ea typeface="Archivo"/>
                <a:cs typeface="Archivo"/>
                <a:sym typeface="Archivo"/>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27" name="Google Shape;227;p29"/>
          <p:cNvSpPr txBox="1"/>
          <p:nvPr>
            <p:ph idx="2" type="title"/>
          </p:nvPr>
        </p:nvSpPr>
        <p:spPr>
          <a:xfrm>
            <a:off x="3488842" y="2023950"/>
            <a:ext cx="2166300" cy="30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28" name="Google Shape;228;p29"/>
          <p:cNvSpPr txBox="1"/>
          <p:nvPr>
            <p:ph idx="3" type="subTitle"/>
          </p:nvPr>
        </p:nvSpPr>
        <p:spPr>
          <a:xfrm>
            <a:off x="3488842" y="2325760"/>
            <a:ext cx="2166300" cy="4848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lt1"/>
                </a:solidFill>
                <a:latin typeface="Archivo"/>
                <a:ea typeface="Archivo"/>
                <a:cs typeface="Archivo"/>
                <a:sym typeface="Archivo"/>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29" name="Google Shape;229;p29"/>
          <p:cNvSpPr txBox="1"/>
          <p:nvPr>
            <p:ph idx="4" type="title"/>
          </p:nvPr>
        </p:nvSpPr>
        <p:spPr>
          <a:xfrm>
            <a:off x="720000" y="3816903"/>
            <a:ext cx="2166300" cy="30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30" name="Google Shape;230;p29"/>
          <p:cNvSpPr txBox="1"/>
          <p:nvPr>
            <p:ph idx="5" type="subTitle"/>
          </p:nvPr>
        </p:nvSpPr>
        <p:spPr>
          <a:xfrm>
            <a:off x="720000" y="4118701"/>
            <a:ext cx="2166300" cy="4848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lt1"/>
                </a:solidFill>
                <a:latin typeface="Archivo"/>
                <a:ea typeface="Archivo"/>
                <a:cs typeface="Archivo"/>
                <a:sym typeface="Archivo"/>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31" name="Google Shape;231;p29"/>
          <p:cNvSpPr txBox="1"/>
          <p:nvPr>
            <p:ph idx="6" type="title"/>
          </p:nvPr>
        </p:nvSpPr>
        <p:spPr>
          <a:xfrm>
            <a:off x="3488842" y="3816903"/>
            <a:ext cx="2166300" cy="30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32" name="Google Shape;232;p29"/>
          <p:cNvSpPr txBox="1"/>
          <p:nvPr>
            <p:ph idx="7" type="subTitle"/>
          </p:nvPr>
        </p:nvSpPr>
        <p:spPr>
          <a:xfrm>
            <a:off x="3488842" y="4118701"/>
            <a:ext cx="2166300" cy="4848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lt1"/>
                </a:solidFill>
                <a:latin typeface="Archivo"/>
                <a:ea typeface="Archivo"/>
                <a:cs typeface="Archivo"/>
                <a:sym typeface="Archivo"/>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33" name="Google Shape;233;p29"/>
          <p:cNvSpPr txBox="1"/>
          <p:nvPr>
            <p:ph idx="8" type="title"/>
          </p:nvPr>
        </p:nvSpPr>
        <p:spPr>
          <a:xfrm>
            <a:off x="6257690" y="2023950"/>
            <a:ext cx="2166300" cy="30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34" name="Google Shape;234;p29"/>
          <p:cNvSpPr txBox="1"/>
          <p:nvPr>
            <p:ph idx="9" type="subTitle"/>
          </p:nvPr>
        </p:nvSpPr>
        <p:spPr>
          <a:xfrm>
            <a:off x="6257690" y="2325760"/>
            <a:ext cx="2166300" cy="4848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lt1"/>
                </a:solidFill>
                <a:latin typeface="Archivo"/>
                <a:ea typeface="Archivo"/>
                <a:cs typeface="Archivo"/>
                <a:sym typeface="Archivo"/>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35" name="Google Shape;235;p29"/>
          <p:cNvSpPr txBox="1"/>
          <p:nvPr>
            <p:ph idx="13" type="title"/>
          </p:nvPr>
        </p:nvSpPr>
        <p:spPr>
          <a:xfrm>
            <a:off x="6257690" y="3816903"/>
            <a:ext cx="2166300" cy="30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36" name="Google Shape;236;p29"/>
          <p:cNvSpPr txBox="1"/>
          <p:nvPr>
            <p:ph idx="14" type="subTitle"/>
          </p:nvPr>
        </p:nvSpPr>
        <p:spPr>
          <a:xfrm>
            <a:off x="6257690" y="4118701"/>
            <a:ext cx="2166300" cy="4848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lt1"/>
                </a:solidFill>
                <a:latin typeface="Archivo"/>
                <a:ea typeface="Archivo"/>
                <a:cs typeface="Archivo"/>
                <a:sym typeface="Archivo"/>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37" name="Google Shape;237;p29"/>
          <p:cNvSpPr txBox="1"/>
          <p:nvPr>
            <p:ph idx="15" type="title"/>
          </p:nvPr>
        </p:nvSpPr>
        <p:spPr>
          <a:xfrm>
            <a:off x="720000" y="540000"/>
            <a:ext cx="7704000" cy="4776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6">
    <p:spTree>
      <p:nvGrpSpPr>
        <p:cNvPr id="238" name="Shape 238"/>
        <p:cNvGrpSpPr/>
        <p:nvPr/>
      </p:nvGrpSpPr>
      <p:grpSpPr>
        <a:xfrm>
          <a:off x="0" y="0"/>
          <a:ext cx="0" cy="0"/>
          <a:chOff x="0" y="0"/>
          <a:chExt cx="0" cy="0"/>
        </a:xfrm>
      </p:grpSpPr>
      <p:pic>
        <p:nvPicPr>
          <p:cNvPr id="239" name="Google Shape;239;p30"/>
          <p:cNvPicPr preferRelativeResize="0"/>
          <p:nvPr/>
        </p:nvPicPr>
        <p:blipFill>
          <a:blip r:embed="rId2">
            <a:alphaModFix/>
          </a:blip>
          <a:stretch>
            <a:fillRect/>
          </a:stretch>
        </p:blipFill>
        <p:spPr>
          <a:xfrm flipH="1" rot="988721">
            <a:off x="35016" y="652061"/>
            <a:ext cx="1604123" cy="1888074"/>
          </a:xfrm>
          <a:prstGeom prst="rect">
            <a:avLst/>
          </a:prstGeom>
          <a:noFill/>
          <a:ln>
            <a:noFill/>
          </a:ln>
        </p:spPr>
      </p:pic>
      <p:pic>
        <p:nvPicPr>
          <p:cNvPr id="240" name="Google Shape;240;p30"/>
          <p:cNvPicPr preferRelativeResize="0"/>
          <p:nvPr/>
        </p:nvPicPr>
        <p:blipFill>
          <a:blip r:embed="rId3">
            <a:alphaModFix amt="90000"/>
          </a:blip>
          <a:stretch>
            <a:fillRect/>
          </a:stretch>
        </p:blipFill>
        <p:spPr>
          <a:xfrm flipH="1" rot="10799993">
            <a:off x="-942875" y="1570845"/>
            <a:ext cx="2003752" cy="2411146"/>
          </a:xfrm>
          <a:prstGeom prst="rect">
            <a:avLst/>
          </a:prstGeom>
          <a:noFill/>
          <a:ln>
            <a:noFill/>
          </a:ln>
        </p:spPr>
      </p:pic>
      <p:pic>
        <p:nvPicPr>
          <p:cNvPr id="241" name="Google Shape;241;p30"/>
          <p:cNvPicPr preferRelativeResize="0"/>
          <p:nvPr/>
        </p:nvPicPr>
        <p:blipFill>
          <a:blip r:embed="rId4">
            <a:alphaModFix amt="90000"/>
          </a:blip>
          <a:stretch>
            <a:fillRect/>
          </a:stretch>
        </p:blipFill>
        <p:spPr>
          <a:xfrm flipH="1" rot="-9947657">
            <a:off x="1200805" y="3969903"/>
            <a:ext cx="463951" cy="463651"/>
          </a:xfrm>
          <a:prstGeom prst="rect">
            <a:avLst/>
          </a:prstGeom>
          <a:noFill/>
          <a:ln>
            <a:noFill/>
          </a:ln>
        </p:spPr>
      </p:pic>
      <p:pic>
        <p:nvPicPr>
          <p:cNvPr id="242" name="Google Shape;242;p30"/>
          <p:cNvPicPr preferRelativeResize="0"/>
          <p:nvPr/>
        </p:nvPicPr>
        <p:blipFill>
          <a:blip r:embed="rId2">
            <a:alphaModFix/>
          </a:blip>
          <a:stretch>
            <a:fillRect/>
          </a:stretch>
        </p:blipFill>
        <p:spPr>
          <a:xfrm rot="9811279">
            <a:off x="7977484" y="2713220"/>
            <a:ext cx="2252700" cy="2651457"/>
          </a:xfrm>
          <a:prstGeom prst="rect">
            <a:avLst/>
          </a:prstGeom>
          <a:noFill/>
          <a:ln>
            <a:noFill/>
          </a:ln>
        </p:spPr>
      </p:pic>
      <p:pic>
        <p:nvPicPr>
          <p:cNvPr id="243" name="Google Shape;243;p30"/>
          <p:cNvPicPr preferRelativeResize="0"/>
          <p:nvPr/>
        </p:nvPicPr>
        <p:blipFill>
          <a:blip r:embed="rId5">
            <a:alphaModFix amt="90000"/>
          </a:blip>
          <a:stretch>
            <a:fillRect/>
          </a:stretch>
        </p:blipFill>
        <p:spPr>
          <a:xfrm flipH="1" rot="-9098312">
            <a:off x="7289520" y="3688749"/>
            <a:ext cx="1299899" cy="3150511"/>
          </a:xfrm>
          <a:prstGeom prst="rect">
            <a:avLst/>
          </a:prstGeom>
          <a:noFill/>
          <a:ln>
            <a:noFill/>
          </a:ln>
        </p:spPr>
      </p:pic>
      <p:pic>
        <p:nvPicPr>
          <p:cNvPr id="244" name="Google Shape;244;p30"/>
          <p:cNvPicPr preferRelativeResize="0"/>
          <p:nvPr/>
        </p:nvPicPr>
        <p:blipFill>
          <a:blip r:embed="rId4">
            <a:alphaModFix amt="90000"/>
          </a:blip>
          <a:stretch>
            <a:fillRect/>
          </a:stretch>
        </p:blipFill>
        <p:spPr>
          <a:xfrm rot="10800000">
            <a:off x="8151844" y="1751207"/>
            <a:ext cx="463951" cy="463651"/>
          </a:xfrm>
          <a:prstGeom prst="rect">
            <a:avLst/>
          </a:prstGeom>
          <a:noFill/>
          <a:ln>
            <a:noFill/>
          </a:ln>
        </p:spPr>
      </p:pic>
      <p:pic>
        <p:nvPicPr>
          <p:cNvPr id="245" name="Google Shape;245;p30"/>
          <p:cNvPicPr preferRelativeResize="0"/>
          <p:nvPr/>
        </p:nvPicPr>
        <p:blipFill>
          <a:blip r:embed="rId6">
            <a:alphaModFix/>
          </a:blip>
          <a:stretch>
            <a:fillRect/>
          </a:stretch>
        </p:blipFill>
        <p:spPr>
          <a:xfrm rot="10800000">
            <a:off x="226418" y="4047084"/>
            <a:ext cx="1364252" cy="1284150"/>
          </a:xfrm>
          <a:prstGeom prst="rect">
            <a:avLst/>
          </a:prstGeom>
          <a:noFill/>
          <a:ln>
            <a:noFill/>
          </a:ln>
        </p:spPr>
      </p:pic>
      <p:pic>
        <p:nvPicPr>
          <p:cNvPr id="246" name="Google Shape;246;p30"/>
          <p:cNvPicPr preferRelativeResize="0"/>
          <p:nvPr/>
        </p:nvPicPr>
        <p:blipFill>
          <a:blip r:embed="rId7">
            <a:alphaModFix/>
          </a:blip>
          <a:stretch>
            <a:fillRect/>
          </a:stretch>
        </p:blipFill>
        <p:spPr>
          <a:xfrm rot="5820583">
            <a:off x="8142120" y="2152397"/>
            <a:ext cx="1679200" cy="1465800"/>
          </a:xfrm>
          <a:prstGeom prst="rect">
            <a:avLst/>
          </a:prstGeom>
          <a:noFill/>
          <a:ln>
            <a:noFill/>
          </a:ln>
        </p:spPr>
      </p:pic>
      <p:pic>
        <p:nvPicPr>
          <p:cNvPr id="247" name="Google Shape;247;p30"/>
          <p:cNvPicPr preferRelativeResize="0"/>
          <p:nvPr/>
        </p:nvPicPr>
        <p:blipFill>
          <a:blip r:embed="rId3">
            <a:alphaModFix amt="90000"/>
          </a:blip>
          <a:stretch>
            <a:fillRect/>
          </a:stretch>
        </p:blipFill>
        <p:spPr>
          <a:xfrm rot="-7025477">
            <a:off x="7503620" y="-968275"/>
            <a:ext cx="2003752" cy="2411148"/>
          </a:xfrm>
          <a:prstGeom prst="rect">
            <a:avLst/>
          </a:prstGeom>
          <a:noFill/>
          <a:ln>
            <a:noFill/>
          </a:ln>
        </p:spPr>
      </p:pic>
      <p:pic>
        <p:nvPicPr>
          <p:cNvPr id="248" name="Google Shape;248;p30"/>
          <p:cNvPicPr preferRelativeResize="0"/>
          <p:nvPr/>
        </p:nvPicPr>
        <p:blipFill>
          <a:blip r:embed="rId5">
            <a:alphaModFix amt="90000"/>
          </a:blip>
          <a:stretch>
            <a:fillRect/>
          </a:stretch>
        </p:blipFill>
        <p:spPr>
          <a:xfrm flipH="1" rot="3733876">
            <a:off x="283075" y="-1035255"/>
            <a:ext cx="1299900" cy="3150512"/>
          </a:xfrm>
          <a:prstGeom prst="rect">
            <a:avLst/>
          </a:prstGeom>
          <a:noFill/>
          <a:ln>
            <a:noFill/>
          </a:ln>
        </p:spPr>
      </p:pic>
      <p:sp>
        <p:nvSpPr>
          <p:cNvPr id="249" name="Google Shape;249;p30"/>
          <p:cNvSpPr txBox="1"/>
          <p:nvPr>
            <p:ph hasCustomPrompt="1" type="title"/>
          </p:nvPr>
        </p:nvSpPr>
        <p:spPr>
          <a:xfrm>
            <a:off x="2399025" y="540000"/>
            <a:ext cx="4346100" cy="762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200"/>
              <a:buNone/>
              <a:defRPr sz="50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250" name="Google Shape;250;p30"/>
          <p:cNvSpPr txBox="1"/>
          <p:nvPr>
            <p:ph idx="1" type="subTitle"/>
          </p:nvPr>
        </p:nvSpPr>
        <p:spPr>
          <a:xfrm>
            <a:off x="2399025" y="1368301"/>
            <a:ext cx="4346100" cy="3228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solidFill>
                  <a:schemeClr val="lt1"/>
                </a:solidFill>
                <a:latin typeface="Archivo"/>
                <a:ea typeface="Archivo"/>
                <a:cs typeface="Archivo"/>
                <a:sym typeface="Archivo"/>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51" name="Google Shape;251;p30"/>
          <p:cNvSpPr txBox="1"/>
          <p:nvPr>
            <p:ph hasCustomPrompt="1" idx="2" type="title"/>
          </p:nvPr>
        </p:nvSpPr>
        <p:spPr>
          <a:xfrm>
            <a:off x="2399025" y="1962938"/>
            <a:ext cx="4346100" cy="762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200"/>
              <a:buNone/>
              <a:defRPr sz="50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252" name="Google Shape;252;p30"/>
          <p:cNvSpPr txBox="1"/>
          <p:nvPr>
            <p:ph idx="3" type="subTitle"/>
          </p:nvPr>
        </p:nvSpPr>
        <p:spPr>
          <a:xfrm>
            <a:off x="2399025" y="2791374"/>
            <a:ext cx="4346100" cy="3228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solidFill>
                  <a:schemeClr val="lt1"/>
                </a:solidFill>
                <a:latin typeface="Archivo"/>
                <a:ea typeface="Archivo"/>
                <a:cs typeface="Archivo"/>
                <a:sym typeface="Archivo"/>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53" name="Google Shape;253;p30"/>
          <p:cNvSpPr txBox="1"/>
          <p:nvPr>
            <p:ph hasCustomPrompt="1" idx="4" type="title"/>
          </p:nvPr>
        </p:nvSpPr>
        <p:spPr>
          <a:xfrm>
            <a:off x="2399025" y="3385975"/>
            <a:ext cx="4346100" cy="762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200"/>
              <a:buNone/>
              <a:defRPr sz="50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254" name="Google Shape;254;p30"/>
          <p:cNvSpPr txBox="1"/>
          <p:nvPr>
            <p:ph idx="5" type="subTitle"/>
          </p:nvPr>
        </p:nvSpPr>
        <p:spPr>
          <a:xfrm>
            <a:off x="2399025" y="4214400"/>
            <a:ext cx="4346100" cy="3228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solidFill>
                  <a:schemeClr val="lt1"/>
                </a:solidFill>
                <a:latin typeface="Archivo"/>
                <a:ea typeface="Archivo"/>
                <a:cs typeface="Archivo"/>
                <a:sym typeface="Archivo"/>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9" name="Shape 29"/>
        <p:cNvGrpSpPr/>
        <p:nvPr/>
      </p:nvGrpSpPr>
      <p:grpSpPr>
        <a:xfrm>
          <a:off x="0" y="0"/>
          <a:ext cx="0" cy="0"/>
          <a:chOff x="0" y="0"/>
          <a:chExt cx="0" cy="0"/>
        </a:xfrm>
      </p:grpSpPr>
      <p:pic>
        <p:nvPicPr>
          <p:cNvPr id="30" name="Google Shape;30;p4"/>
          <p:cNvPicPr preferRelativeResize="0"/>
          <p:nvPr/>
        </p:nvPicPr>
        <p:blipFill>
          <a:blip r:embed="rId2">
            <a:alphaModFix/>
          </a:blip>
          <a:stretch>
            <a:fillRect/>
          </a:stretch>
        </p:blipFill>
        <p:spPr>
          <a:xfrm rot="-2224320">
            <a:off x="7268828" y="-1484092"/>
            <a:ext cx="2312589" cy="2721944"/>
          </a:xfrm>
          <a:prstGeom prst="rect">
            <a:avLst/>
          </a:prstGeom>
          <a:noFill/>
          <a:ln>
            <a:noFill/>
          </a:ln>
        </p:spPr>
      </p:pic>
      <p:pic>
        <p:nvPicPr>
          <p:cNvPr id="31" name="Google Shape;31;p4"/>
          <p:cNvPicPr preferRelativeResize="0"/>
          <p:nvPr/>
        </p:nvPicPr>
        <p:blipFill>
          <a:blip r:embed="rId3">
            <a:alphaModFix/>
          </a:blip>
          <a:stretch>
            <a:fillRect/>
          </a:stretch>
        </p:blipFill>
        <p:spPr>
          <a:xfrm>
            <a:off x="7748800" y="4528000"/>
            <a:ext cx="1364252" cy="1284150"/>
          </a:xfrm>
          <a:prstGeom prst="rect">
            <a:avLst/>
          </a:prstGeom>
          <a:noFill/>
          <a:ln>
            <a:noFill/>
          </a:ln>
        </p:spPr>
      </p:pic>
      <p:sp>
        <p:nvSpPr>
          <p:cNvPr id="32" name="Google Shape;32;p4"/>
          <p:cNvSpPr txBox="1"/>
          <p:nvPr>
            <p:ph type="title"/>
          </p:nvPr>
        </p:nvSpPr>
        <p:spPr>
          <a:xfrm>
            <a:off x="720000" y="540000"/>
            <a:ext cx="7704000" cy="4776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b="1" sz="3000">
                <a:latin typeface="Archivo"/>
                <a:ea typeface="Archivo"/>
                <a:cs typeface="Archivo"/>
                <a:sym typeface="Archivo"/>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3" name="Google Shape;33;p4"/>
          <p:cNvSpPr txBox="1"/>
          <p:nvPr>
            <p:ph idx="1" type="body"/>
          </p:nvPr>
        </p:nvSpPr>
        <p:spPr>
          <a:xfrm>
            <a:off x="720000" y="1065525"/>
            <a:ext cx="7704000" cy="3537900"/>
          </a:xfrm>
          <a:prstGeom prst="rect">
            <a:avLst/>
          </a:prstGeom>
        </p:spPr>
        <p:txBody>
          <a:bodyPr anchorCtr="0" anchor="ctr" bIns="91425" lIns="91425" spcFirstLastPara="1" rIns="91425" wrap="square" tIns="91425">
            <a:noAutofit/>
          </a:bodyPr>
          <a:lstStyle>
            <a:lvl1pPr indent="-311150" lvl="0" marL="457200" rtl="0">
              <a:lnSpc>
                <a:spcPct val="100000"/>
              </a:lnSpc>
              <a:spcBef>
                <a:spcPts val="0"/>
              </a:spcBef>
              <a:spcAft>
                <a:spcPts val="0"/>
              </a:spcAft>
              <a:buSzPts val="1300"/>
              <a:buFont typeface="Archivo"/>
              <a:buAutoNum type="arabicPeriod"/>
              <a:defRPr sz="1200">
                <a:latin typeface="Archivo"/>
                <a:ea typeface="Archivo"/>
                <a:cs typeface="Archivo"/>
                <a:sym typeface="Archivo"/>
              </a:defRPr>
            </a:lvl1pPr>
            <a:lvl2pPr indent="-317500" lvl="1" marL="914400" rtl="0">
              <a:lnSpc>
                <a:spcPct val="115000"/>
              </a:lnSpc>
              <a:spcBef>
                <a:spcPts val="0"/>
              </a:spcBef>
              <a:spcAft>
                <a:spcPts val="0"/>
              </a:spcAft>
              <a:buSzPts val="1400"/>
              <a:buAutoNum type="alphaLcPeriod"/>
              <a:defRPr/>
            </a:lvl2pPr>
            <a:lvl3pPr indent="-317500" lvl="2" marL="1371600" rtl="0">
              <a:lnSpc>
                <a:spcPct val="115000"/>
              </a:lnSpc>
              <a:spcBef>
                <a:spcPts val="0"/>
              </a:spcBef>
              <a:spcAft>
                <a:spcPts val="0"/>
              </a:spcAft>
              <a:buSzPts val="1400"/>
              <a:buAutoNum type="romanLcPeriod"/>
              <a:defRPr/>
            </a:lvl3pPr>
            <a:lvl4pPr indent="-317500" lvl="3" marL="1828800" rtl="0">
              <a:lnSpc>
                <a:spcPct val="115000"/>
              </a:lnSpc>
              <a:spcBef>
                <a:spcPts val="0"/>
              </a:spcBef>
              <a:spcAft>
                <a:spcPts val="0"/>
              </a:spcAft>
              <a:buSzPts val="1400"/>
              <a:buAutoNum type="arabicPeriod"/>
              <a:defRPr/>
            </a:lvl4pPr>
            <a:lvl5pPr indent="-317500" lvl="4" marL="2286000" rtl="0">
              <a:lnSpc>
                <a:spcPct val="115000"/>
              </a:lnSpc>
              <a:spcBef>
                <a:spcPts val="0"/>
              </a:spcBef>
              <a:spcAft>
                <a:spcPts val="0"/>
              </a:spcAft>
              <a:buSzPts val="1400"/>
              <a:buAutoNum type="alphaLcPeriod"/>
              <a:defRPr/>
            </a:lvl5pPr>
            <a:lvl6pPr indent="-317500" lvl="5" marL="2743200" rtl="0">
              <a:lnSpc>
                <a:spcPct val="115000"/>
              </a:lnSpc>
              <a:spcBef>
                <a:spcPts val="0"/>
              </a:spcBef>
              <a:spcAft>
                <a:spcPts val="0"/>
              </a:spcAft>
              <a:buSzPts val="1400"/>
              <a:buAutoNum type="romanLcPeriod"/>
              <a:defRPr/>
            </a:lvl6pPr>
            <a:lvl7pPr indent="-317500" lvl="6" marL="3200400" rtl="0">
              <a:lnSpc>
                <a:spcPct val="115000"/>
              </a:lnSpc>
              <a:spcBef>
                <a:spcPts val="0"/>
              </a:spcBef>
              <a:spcAft>
                <a:spcPts val="0"/>
              </a:spcAft>
              <a:buSzPts val="1400"/>
              <a:buAutoNum type="arabicPeriod"/>
              <a:defRPr/>
            </a:lvl7pPr>
            <a:lvl8pPr indent="-317500" lvl="7" marL="3657600" rtl="0">
              <a:lnSpc>
                <a:spcPct val="115000"/>
              </a:lnSpc>
              <a:spcBef>
                <a:spcPts val="0"/>
              </a:spcBef>
              <a:spcAft>
                <a:spcPts val="0"/>
              </a:spcAft>
              <a:buSzPts val="1400"/>
              <a:buAutoNum type="alphaLcPeriod"/>
              <a:defRPr/>
            </a:lvl8pPr>
            <a:lvl9pPr indent="-317500" lvl="8" marL="4114800" rtl="0">
              <a:lnSpc>
                <a:spcPct val="115000"/>
              </a:lnSpc>
              <a:spcBef>
                <a:spcPts val="0"/>
              </a:spcBef>
              <a:spcAft>
                <a:spcPts val="0"/>
              </a:spcAft>
              <a:buSzPts val="1400"/>
              <a:buAutoNum type="romanLcPeriod"/>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7">
    <p:spTree>
      <p:nvGrpSpPr>
        <p:cNvPr id="255" name="Shape 255"/>
        <p:cNvGrpSpPr/>
        <p:nvPr/>
      </p:nvGrpSpPr>
      <p:grpSpPr>
        <a:xfrm>
          <a:off x="0" y="0"/>
          <a:ext cx="0" cy="0"/>
          <a:chOff x="0" y="0"/>
          <a:chExt cx="0" cy="0"/>
        </a:xfrm>
      </p:grpSpPr>
      <p:pic>
        <p:nvPicPr>
          <p:cNvPr id="256" name="Google Shape;256;p31"/>
          <p:cNvPicPr preferRelativeResize="0"/>
          <p:nvPr/>
        </p:nvPicPr>
        <p:blipFill>
          <a:blip r:embed="rId2">
            <a:alphaModFix/>
          </a:blip>
          <a:stretch>
            <a:fillRect/>
          </a:stretch>
        </p:blipFill>
        <p:spPr>
          <a:xfrm rot="10800000">
            <a:off x="7513677" y="3037540"/>
            <a:ext cx="463951" cy="463651"/>
          </a:xfrm>
          <a:prstGeom prst="rect">
            <a:avLst/>
          </a:prstGeom>
          <a:noFill/>
          <a:ln>
            <a:noFill/>
          </a:ln>
        </p:spPr>
      </p:pic>
      <p:pic>
        <p:nvPicPr>
          <p:cNvPr id="257" name="Google Shape;257;p31"/>
          <p:cNvPicPr preferRelativeResize="0"/>
          <p:nvPr/>
        </p:nvPicPr>
        <p:blipFill>
          <a:blip r:embed="rId3">
            <a:alphaModFix/>
          </a:blip>
          <a:stretch>
            <a:fillRect/>
          </a:stretch>
        </p:blipFill>
        <p:spPr>
          <a:xfrm rot="9811283">
            <a:off x="6956507" y="4010627"/>
            <a:ext cx="2312592" cy="2721948"/>
          </a:xfrm>
          <a:prstGeom prst="rect">
            <a:avLst/>
          </a:prstGeom>
          <a:noFill/>
          <a:ln>
            <a:noFill/>
          </a:ln>
        </p:spPr>
      </p:pic>
      <p:pic>
        <p:nvPicPr>
          <p:cNvPr id="258" name="Google Shape;258;p31"/>
          <p:cNvPicPr preferRelativeResize="0"/>
          <p:nvPr/>
        </p:nvPicPr>
        <p:blipFill>
          <a:blip r:embed="rId4">
            <a:alphaModFix/>
          </a:blip>
          <a:stretch>
            <a:fillRect/>
          </a:stretch>
        </p:blipFill>
        <p:spPr>
          <a:xfrm rot="10084356">
            <a:off x="8385204" y="1255052"/>
            <a:ext cx="1299899" cy="3150515"/>
          </a:xfrm>
          <a:prstGeom prst="rect">
            <a:avLst/>
          </a:prstGeom>
          <a:noFill/>
          <a:ln>
            <a:noFill/>
          </a:ln>
        </p:spPr>
      </p:pic>
      <p:pic>
        <p:nvPicPr>
          <p:cNvPr id="259" name="Google Shape;259;p31"/>
          <p:cNvPicPr preferRelativeResize="0"/>
          <p:nvPr/>
        </p:nvPicPr>
        <p:blipFill>
          <a:blip r:embed="rId5">
            <a:alphaModFix/>
          </a:blip>
          <a:stretch>
            <a:fillRect/>
          </a:stretch>
        </p:blipFill>
        <p:spPr>
          <a:xfrm rot="9497600">
            <a:off x="7779751" y="2668030"/>
            <a:ext cx="1364252" cy="1284149"/>
          </a:xfrm>
          <a:prstGeom prst="rect">
            <a:avLst/>
          </a:prstGeom>
          <a:noFill/>
          <a:ln>
            <a:noFill/>
          </a:ln>
        </p:spPr>
      </p:pic>
      <p:pic>
        <p:nvPicPr>
          <p:cNvPr id="260" name="Google Shape;260;p31"/>
          <p:cNvPicPr preferRelativeResize="0"/>
          <p:nvPr/>
        </p:nvPicPr>
        <p:blipFill>
          <a:blip r:embed="rId6">
            <a:alphaModFix/>
          </a:blip>
          <a:stretch>
            <a:fillRect/>
          </a:stretch>
        </p:blipFill>
        <p:spPr>
          <a:xfrm rot="-4494097">
            <a:off x="599840" y="-1899281"/>
            <a:ext cx="2045210" cy="3422089"/>
          </a:xfrm>
          <a:prstGeom prst="rect">
            <a:avLst/>
          </a:prstGeom>
          <a:noFill/>
          <a:ln>
            <a:noFill/>
          </a:ln>
        </p:spPr>
      </p:pic>
      <p:pic>
        <p:nvPicPr>
          <p:cNvPr id="261" name="Google Shape;261;p31"/>
          <p:cNvPicPr preferRelativeResize="0"/>
          <p:nvPr/>
        </p:nvPicPr>
        <p:blipFill>
          <a:blip r:embed="rId7">
            <a:alphaModFix/>
          </a:blip>
          <a:stretch>
            <a:fillRect/>
          </a:stretch>
        </p:blipFill>
        <p:spPr>
          <a:xfrm rot="-7368736">
            <a:off x="11782" y="1223403"/>
            <a:ext cx="2003749" cy="2411154"/>
          </a:xfrm>
          <a:prstGeom prst="rect">
            <a:avLst/>
          </a:prstGeom>
          <a:noFill/>
          <a:ln>
            <a:noFill/>
          </a:ln>
        </p:spPr>
      </p:pic>
      <p:pic>
        <p:nvPicPr>
          <p:cNvPr id="262" name="Google Shape;262;p31"/>
          <p:cNvPicPr preferRelativeResize="0"/>
          <p:nvPr/>
        </p:nvPicPr>
        <p:blipFill>
          <a:blip r:embed="rId8">
            <a:alphaModFix/>
          </a:blip>
          <a:stretch>
            <a:fillRect/>
          </a:stretch>
        </p:blipFill>
        <p:spPr>
          <a:xfrm rot="5820583">
            <a:off x="636877" y="542804"/>
            <a:ext cx="1679200" cy="1465800"/>
          </a:xfrm>
          <a:prstGeom prst="rect">
            <a:avLst/>
          </a:prstGeom>
          <a:noFill/>
          <a:ln>
            <a:noFill/>
          </a:ln>
        </p:spPr>
      </p:pic>
      <p:pic>
        <p:nvPicPr>
          <p:cNvPr id="263" name="Google Shape;263;p31"/>
          <p:cNvPicPr preferRelativeResize="0"/>
          <p:nvPr/>
        </p:nvPicPr>
        <p:blipFill>
          <a:blip r:embed="rId9">
            <a:alphaModFix/>
          </a:blip>
          <a:stretch>
            <a:fillRect/>
          </a:stretch>
        </p:blipFill>
        <p:spPr>
          <a:xfrm rot="10800000">
            <a:off x="1511552" y="2073182"/>
            <a:ext cx="463951" cy="463348"/>
          </a:xfrm>
          <a:prstGeom prst="rect">
            <a:avLst/>
          </a:prstGeom>
          <a:noFill/>
          <a:ln>
            <a:noFill/>
          </a:ln>
        </p:spPr>
      </p:pic>
      <p:sp>
        <p:nvSpPr>
          <p:cNvPr id="264" name="Google Shape;264;p31"/>
          <p:cNvSpPr txBox="1"/>
          <p:nvPr>
            <p:ph type="ctrTitle"/>
          </p:nvPr>
        </p:nvSpPr>
        <p:spPr>
          <a:xfrm>
            <a:off x="2429950" y="669825"/>
            <a:ext cx="4284000" cy="784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265" name="Google Shape;265;p31"/>
          <p:cNvSpPr txBox="1"/>
          <p:nvPr>
            <p:ph idx="1" type="subTitle"/>
          </p:nvPr>
        </p:nvSpPr>
        <p:spPr>
          <a:xfrm>
            <a:off x="2425075" y="1454025"/>
            <a:ext cx="4293900" cy="13095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b="1" sz="2000">
                <a:solidFill>
                  <a:schemeClr val="lt1"/>
                </a:solidFill>
                <a:latin typeface="Archivo"/>
                <a:ea typeface="Archivo"/>
                <a:cs typeface="Archivo"/>
                <a:sym typeface="Archivo"/>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266" name="Google Shape;266;p31"/>
          <p:cNvSpPr txBox="1"/>
          <p:nvPr/>
        </p:nvSpPr>
        <p:spPr>
          <a:xfrm>
            <a:off x="2138250" y="3815900"/>
            <a:ext cx="4867200" cy="554100"/>
          </a:xfrm>
          <a:prstGeom prst="rect">
            <a:avLst/>
          </a:prstGeom>
          <a:noFill/>
          <a:ln>
            <a:noFill/>
          </a:ln>
        </p:spPr>
        <p:txBody>
          <a:bodyPr anchorCtr="0" anchor="ctr" bIns="91425" lIns="91425" spcFirstLastPara="1" rIns="91425" wrap="square" tIns="91425">
            <a:spAutoFit/>
          </a:bodyPr>
          <a:lstStyle/>
          <a:p>
            <a:pPr indent="0" lvl="0" marL="0" rtl="0" algn="ctr">
              <a:spcBef>
                <a:spcPts val="300"/>
              </a:spcBef>
              <a:spcAft>
                <a:spcPts val="0"/>
              </a:spcAft>
              <a:buNone/>
            </a:pPr>
            <a:r>
              <a:rPr lang="en" sz="1200">
                <a:solidFill>
                  <a:schemeClr val="lt1"/>
                </a:solidFill>
                <a:latin typeface="Archivo"/>
                <a:ea typeface="Archivo"/>
                <a:cs typeface="Archivo"/>
                <a:sym typeface="Archivo"/>
              </a:rPr>
              <a:t>CREDITS: This presentation template was created by </a:t>
            </a:r>
            <a:r>
              <a:rPr b="1" lang="en" sz="1200">
                <a:solidFill>
                  <a:schemeClr val="lt1"/>
                </a:solidFill>
                <a:uFill>
                  <a:noFill/>
                </a:uFill>
                <a:latin typeface="Archivo"/>
                <a:ea typeface="Archivo"/>
                <a:cs typeface="Archivo"/>
                <a:sym typeface="Archivo"/>
                <a:hlinkClick r:id="rId10">
                  <a:extLst>
                    <a:ext uri="{A12FA001-AC4F-418D-AE19-62706E023703}">
                      <ahyp:hlinkClr val="tx"/>
                    </a:ext>
                  </a:extLst>
                </a:hlinkClick>
              </a:rPr>
              <a:t>Slidesgo</a:t>
            </a:r>
            <a:r>
              <a:rPr b="1" lang="en" sz="1200">
                <a:solidFill>
                  <a:schemeClr val="lt1"/>
                </a:solidFill>
                <a:latin typeface="Archivo"/>
                <a:ea typeface="Archivo"/>
                <a:cs typeface="Archivo"/>
                <a:sym typeface="Archivo"/>
              </a:rPr>
              <a:t>,</a:t>
            </a:r>
            <a:r>
              <a:rPr lang="en" sz="1200">
                <a:solidFill>
                  <a:schemeClr val="lt1"/>
                </a:solidFill>
                <a:latin typeface="Archivo"/>
                <a:ea typeface="Archivo"/>
                <a:cs typeface="Archivo"/>
                <a:sym typeface="Archivo"/>
              </a:rPr>
              <a:t> including icons by </a:t>
            </a:r>
            <a:r>
              <a:rPr b="1" lang="en" sz="1200">
                <a:solidFill>
                  <a:schemeClr val="lt1"/>
                </a:solidFill>
                <a:uFill>
                  <a:noFill/>
                </a:uFill>
                <a:latin typeface="Archivo"/>
                <a:ea typeface="Archivo"/>
                <a:cs typeface="Archivo"/>
                <a:sym typeface="Archivo"/>
                <a:hlinkClick r:id="rId11">
                  <a:extLst>
                    <a:ext uri="{A12FA001-AC4F-418D-AE19-62706E023703}">
                      <ahyp:hlinkClr val="tx"/>
                    </a:ext>
                  </a:extLst>
                </a:hlinkClick>
              </a:rPr>
              <a:t>Flaticon</a:t>
            </a:r>
            <a:r>
              <a:rPr b="1" lang="en" sz="1200">
                <a:solidFill>
                  <a:schemeClr val="lt1"/>
                </a:solidFill>
                <a:latin typeface="Archivo"/>
                <a:ea typeface="Archivo"/>
                <a:cs typeface="Archivo"/>
                <a:sym typeface="Archivo"/>
              </a:rPr>
              <a:t>, </a:t>
            </a:r>
            <a:r>
              <a:rPr lang="en" sz="1200">
                <a:solidFill>
                  <a:schemeClr val="lt1"/>
                </a:solidFill>
                <a:latin typeface="Archivo"/>
                <a:ea typeface="Archivo"/>
                <a:cs typeface="Archivo"/>
                <a:sym typeface="Archivo"/>
              </a:rPr>
              <a:t>and</a:t>
            </a:r>
            <a:r>
              <a:rPr b="1" lang="en" sz="1200">
                <a:solidFill>
                  <a:schemeClr val="lt1"/>
                </a:solidFill>
                <a:latin typeface="Archivo"/>
                <a:ea typeface="Archivo"/>
                <a:cs typeface="Archivo"/>
                <a:sym typeface="Archivo"/>
              </a:rPr>
              <a:t> </a:t>
            </a:r>
            <a:r>
              <a:rPr lang="en" sz="1200">
                <a:solidFill>
                  <a:schemeClr val="lt1"/>
                </a:solidFill>
                <a:latin typeface="Archivo"/>
                <a:ea typeface="Archivo"/>
                <a:cs typeface="Archivo"/>
                <a:sym typeface="Archivo"/>
              </a:rPr>
              <a:t>infographics &amp; images by </a:t>
            </a:r>
            <a:r>
              <a:rPr b="1" lang="en" sz="1200">
                <a:solidFill>
                  <a:schemeClr val="lt1"/>
                </a:solidFill>
                <a:uFill>
                  <a:noFill/>
                </a:uFill>
                <a:latin typeface="Archivo"/>
                <a:ea typeface="Archivo"/>
                <a:cs typeface="Archivo"/>
                <a:sym typeface="Archivo"/>
                <a:hlinkClick r:id="rId12">
                  <a:extLst>
                    <a:ext uri="{A12FA001-AC4F-418D-AE19-62706E023703}">
                      <ahyp:hlinkClr val="tx"/>
                    </a:ext>
                  </a:extLst>
                </a:hlinkClick>
              </a:rPr>
              <a:t>Freepik</a:t>
            </a:r>
            <a:endParaRPr b="1" sz="1600">
              <a:solidFill>
                <a:schemeClr val="lt1"/>
              </a:solidFill>
              <a:latin typeface="Archivo"/>
              <a:ea typeface="Archivo"/>
              <a:cs typeface="Archivo"/>
              <a:sym typeface="Archivo"/>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8">
    <p:spTree>
      <p:nvGrpSpPr>
        <p:cNvPr id="267" name="Shape 267"/>
        <p:cNvGrpSpPr/>
        <p:nvPr/>
      </p:nvGrpSpPr>
      <p:grpSpPr>
        <a:xfrm>
          <a:off x="0" y="0"/>
          <a:ext cx="0" cy="0"/>
          <a:chOff x="0" y="0"/>
          <a:chExt cx="0" cy="0"/>
        </a:xfrm>
      </p:grpSpPr>
      <p:pic>
        <p:nvPicPr>
          <p:cNvPr id="268" name="Google Shape;268;p32"/>
          <p:cNvPicPr preferRelativeResize="0"/>
          <p:nvPr/>
        </p:nvPicPr>
        <p:blipFill>
          <a:blip r:embed="rId2">
            <a:alphaModFix/>
          </a:blip>
          <a:stretch>
            <a:fillRect/>
          </a:stretch>
        </p:blipFill>
        <p:spPr>
          <a:xfrm flipH="1" rot="-1100051">
            <a:off x="179922" y="-281940"/>
            <a:ext cx="2252698" cy="2651458"/>
          </a:xfrm>
          <a:prstGeom prst="rect">
            <a:avLst/>
          </a:prstGeom>
          <a:noFill/>
          <a:ln>
            <a:noFill/>
          </a:ln>
        </p:spPr>
      </p:pic>
      <p:pic>
        <p:nvPicPr>
          <p:cNvPr id="269" name="Google Shape;269;p32"/>
          <p:cNvPicPr preferRelativeResize="0"/>
          <p:nvPr/>
        </p:nvPicPr>
        <p:blipFill>
          <a:blip r:embed="rId3">
            <a:alphaModFix amt="90000"/>
          </a:blip>
          <a:stretch>
            <a:fillRect/>
          </a:stretch>
        </p:blipFill>
        <p:spPr>
          <a:xfrm flipH="1" rot="-387081">
            <a:off x="-493519" y="-607214"/>
            <a:ext cx="1299898" cy="3150514"/>
          </a:xfrm>
          <a:prstGeom prst="rect">
            <a:avLst/>
          </a:prstGeom>
          <a:noFill/>
          <a:ln>
            <a:noFill/>
          </a:ln>
        </p:spPr>
      </p:pic>
      <p:pic>
        <p:nvPicPr>
          <p:cNvPr id="270" name="Google Shape;270;p32"/>
          <p:cNvPicPr preferRelativeResize="0"/>
          <p:nvPr/>
        </p:nvPicPr>
        <p:blipFill>
          <a:blip r:embed="rId4">
            <a:alphaModFix/>
          </a:blip>
          <a:stretch>
            <a:fillRect/>
          </a:stretch>
        </p:blipFill>
        <p:spPr>
          <a:xfrm flipH="1" rot="-5931478">
            <a:off x="1911874" y="2909500"/>
            <a:ext cx="2045205" cy="3422087"/>
          </a:xfrm>
          <a:prstGeom prst="rect">
            <a:avLst/>
          </a:prstGeom>
          <a:noFill/>
          <a:ln>
            <a:noFill/>
          </a:ln>
        </p:spPr>
      </p:pic>
      <p:pic>
        <p:nvPicPr>
          <p:cNvPr id="271" name="Google Shape;271;p32"/>
          <p:cNvPicPr preferRelativeResize="0"/>
          <p:nvPr/>
        </p:nvPicPr>
        <p:blipFill>
          <a:blip r:embed="rId5">
            <a:alphaModFix amt="90000"/>
          </a:blip>
          <a:stretch>
            <a:fillRect/>
          </a:stretch>
        </p:blipFill>
        <p:spPr>
          <a:xfrm flipH="1" rot="9563573">
            <a:off x="3113646" y="2145165"/>
            <a:ext cx="463950" cy="463650"/>
          </a:xfrm>
          <a:prstGeom prst="rect">
            <a:avLst/>
          </a:prstGeom>
          <a:noFill/>
          <a:ln>
            <a:noFill/>
          </a:ln>
        </p:spPr>
      </p:pic>
      <p:pic>
        <p:nvPicPr>
          <p:cNvPr id="272" name="Google Shape;272;p32"/>
          <p:cNvPicPr preferRelativeResize="0"/>
          <p:nvPr/>
        </p:nvPicPr>
        <p:blipFill>
          <a:blip r:embed="rId6">
            <a:alphaModFix/>
          </a:blip>
          <a:stretch>
            <a:fillRect/>
          </a:stretch>
        </p:blipFill>
        <p:spPr>
          <a:xfrm flipH="1" rot="-7057022">
            <a:off x="2263938" y="2699060"/>
            <a:ext cx="1679202" cy="1465799"/>
          </a:xfrm>
          <a:prstGeom prst="rect">
            <a:avLst/>
          </a:prstGeom>
          <a:noFill/>
          <a:ln>
            <a:noFill/>
          </a:ln>
        </p:spPr>
      </p:pic>
      <p:pic>
        <p:nvPicPr>
          <p:cNvPr id="273" name="Google Shape;273;p32"/>
          <p:cNvPicPr preferRelativeResize="0"/>
          <p:nvPr/>
        </p:nvPicPr>
        <p:blipFill>
          <a:blip r:embed="rId7">
            <a:alphaModFix amt="90000"/>
          </a:blip>
          <a:stretch>
            <a:fillRect/>
          </a:stretch>
        </p:blipFill>
        <p:spPr>
          <a:xfrm flipH="1" rot="-3442061">
            <a:off x="679577" y="2004644"/>
            <a:ext cx="2003752" cy="2411146"/>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8_1">
    <p:spTree>
      <p:nvGrpSpPr>
        <p:cNvPr id="274" name="Shape 274"/>
        <p:cNvGrpSpPr/>
        <p:nvPr/>
      </p:nvGrpSpPr>
      <p:grpSpPr>
        <a:xfrm>
          <a:off x="0" y="0"/>
          <a:ext cx="0" cy="0"/>
          <a:chOff x="0" y="0"/>
          <a:chExt cx="0" cy="0"/>
        </a:xfrm>
      </p:grpSpPr>
      <p:pic>
        <p:nvPicPr>
          <p:cNvPr id="275" name="Google Shape;275;p33"/>
          <p:cNvPicPr preferRelativeResize="0"/>
          <p:nvPr/>
        </p:nvPicPr>
        <p:blipFill>
          <a:blip r:embed="rId2">
            <a:alphaModFix/>
          </a:blip>
          <a:stretch>
            <a:fillRect/>
          </a:stretch>
        </p:blipFill>
        <p:spPr>
          <a:xfrm flipH="1" rot="5400007">
            <a:off x="6484698" y="2500885"/>
            <a:ext cx="2252700" cy="2651459"/>
          </a:xfrm>
          <a:prstGeom prst="rect">
            <a:avLst/>
          </a:prstGeom>
          <a:noFill/>
          <a:ln>
            <a:noFill/>
          </a:ln>
        </p:spPr>
      </p:pic>
      <p:pic>
        <p:nvPicPr>
          <p:cNvPr id="276" name="Google Shape;276;p33"/>
          <p:cNvPicPr preferRelativeResize="0"/>
          <p:nvPr/>
        </p:nvPicPr>
        <p:blipFill>
          <a:blip r:embed="rId3">
            <a:alphaModFix amt="90000"/>
          </a:blip>
          <a:stretch>
            <a:fillRect/>
          </a:stretch>
        </p:blipFill>
        <p:spPr>
          <a:xfrm flipH="1">
            <a:off x="6702870" y="2574715"/>
            <a:ext cx="463951" cy="463651"/>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8_1_1">
    <p:spTree>
      <p:nvGrpSpPr>
        <p:cNvPr id="277" name="Shape 277"/>
        <p:cNvGrpSpPr/>
        <p:nvPr/>
      </p:nvGrpSpPr>
      <p:grpSpPr>
        <a:xfrm>
          <a:off x="0" y="0"/>
          <a:ext cx="0" cy="0"/>
          <a:chOff x="0" y="0"/>
          <a:chExt cx="0" cy="0"/>
        </a:xfrm>
      </p:grpSpPr>
      <p:pic>
        <p:nvPicPr>
          <p:cNvPr id="278" name="Google Shape;278;p34"/>
          <p:cNvPicPr preferRelativeResize="0"/>
          <p:nvPr/>
        </p:nvPicPr>
        <p:blipFill>
          <a:blip r:embed="rId2">
            <a:alphaModFix/>
          </a:blip>
          <a:stretch>
            <a:fillRect/>
          </a:stretch>
        </p:blipFill>
        <p:spPr>
          <a:xfrm rot="5400000">
            <a:off x="-14242" y="4048853"/>
            <a:ext cx="2045209" cy="3422090"/>
          </a:xfrm>
          <a:prstGeom prst="rect">
            <a:avLst/>
          </a:prstGeom>
          <a:noFill/>
          <a:ln>
            <a:noFill/>
          </a:ln>
        </p:spPr>
      </p:pic>
      <p:pic>
        <p:nvPicPr>
          <p:cNvPr id="279" name="Google Shape;279;p34"/>
          <p:cNvPicPr preferRelativeResize="0"/>
          <p:nvPr/>
        </p:nvPicPr>
        <p:blipFill>
          <a:blip r:embed="rId3">
            <a:alphaModFix/>
          </a:blip>
          <a:stretch>
            <a:fillRect/>
          </a:stretch>
        </p:blipFill>
        <p:spPr>
          <a:xfrm rot="-7105164">
            <a:off x="-928123" y="-1064658"/>
            <a:ext cx="2312596" cy="2721952"/>
          </a:xfrm>
          <a:prstGeom prst="rect">
            <a:avLst/>
          </a:prstGeom>
          <a:noFill/>
          <a:ln>
            <a:noFill/>
          </a:ln>
        </p:spPr>
      </p:pic>
      <p:pic>
        <p:nvPicPr>
          <p:cNvPr id="280" name="Google Shape;280;p34"/>
          <p:cNvPicPr preferRelativeResize="0"/>
          <p:nvPr/>
        </p:nvPicPr>
        <p:blipFill>
          <a:blip r:embed="rId2">
            <a:alphaModFix/>
          </a:blip>
          <a:stretch>
            <a:fillRect/>
          </a:stretch>
        </p:blipFill>
        <p:spPr>
          <a:xfrm rot="5946662">
            <a:off x="4932934" y="-1874447"/>
            <a:ext cx="2045208" cy="3422088"/>
          </a:xfrm>
          <a:prstGeom prst="rect">
            <a:avLst/>
          </a:prstGeom>
          <a:noFill/>
          <a:ln>
            <a:noFill/>
          </a:ln>
        </p:spPr>
      </p:pic>
      <p:pic>
        <p:nvPicPr>
          <p:cNvPr id="281" name="Google Shape;281;p34"/>
          <p:cNvPicPr preferRelativeResize="0"/>
          <p:nvPr/>
        </p:nvPicPr>
        <p:blipFill>
          <a:blip r:embed="rId3">
            <a:alphaModFix/>
          </a:blip>
          <a:stretch>
            <a:fillRect/>
          </a:stretch>
        </p:blipFill>
        <p:spPr>
          <a:xfrm rot="-7105164">
            <a:off x="8397902" y="-2047008"/>
            <a:ext cx="2312596" cy="2721952"/>
          </a:xfrm>
          <a:prstGeom prst="rect">
            <a:avLst/>
          </a:prstGeom>
          <a:noFill/>
          <a:ln>
            <a:noFill/>
          </a:ln>
        </p:spPr>
      </p:pic>
      <p:pic>
        <p:nvPicPr>
          <p:cNvPr id="282" name="Google Shape;282;p34"/>
          <p:cNvPicPr preferRelativeResize="0"/>
          <p:nvPr/>
        </p:nvPicPr>
        <p:blipFill>
          <a:blip r:embed="rId4">
            <a:alphaModFix amt="90000"/>
          </a:blip>
          <a:stretch>
            <a:fillRect/>
          </a:stretch>
        </p:blipFill>
        <p:spPr>
          <a:xfrm rot="10800000">
            <a:off x="4206673" y="4401908"/>
            <a:ext cx="463951" cy="463651"/>
          </a:xfrm>
          <a:prstGeom prst="rect">
            <a:avLst/>
          </a:prstGeom>
          <a:noFill/>
          <a:ln>
            <a:noFill/>
          </a:ln>
        </p:spPr>
      </p:pic>
      <p:pic>
        <p:nvPicPr>
          <p:cNvPr id="283" name="Google Shape;283;p34"/>
          <p:cNvPicPr preferRelativeResize="0"/>
          <p:nvPr/>
        </p:nvPicPr>
        <p:blipFill>
          <a:blip r:embed="rId5">
            <a:alphaModFix amt="90000"/>
          </a:blip>
          <a:stretch>
            <a:fillRect/>
          </a:stretch>
        </p:blipFill>
        <p:spPr>
          <a:xfrm rot="10800000">
            <a:off x="545001" y="4394874"/>
            <a:ext cx="1299898" cy="1298199"/>
          </a:xfrm>
          <a:prstGeom prst="rect">
            <a:avLst/>
          </a:prstGeom>
          <a:noFill/>
          <a:ln>
            <a:noFill/>
          </a:ln>
        </p:spPr>
      </p:pic>
      <p:pic>
        <p:nvPicPr>
          <p:cNvPr id="284" name="Google Shape;284;p34"/>
          <p:cNvPicPr preferRelativeResize="0"/>
          <p:nvPr/>
        </p:nvPicPr>
        <p:blipFill>
          <a:blip r:embed="rId3">
            <a:alphaModFix/>
          </a:blip>
          <a:stretch>
            <a:fillRect/>
          </a:stretch>
        </p:blipFill>
        <p:spPr>
          <a:xfrm rot="-7105164">
            <a:off x="7321577" y="4208429"/>
            <a:ext cx="2312596" cy="2721952"/>
          </a:xfrm>
          <a:prstGeom prst="rect">
            <a:avLst/>
          </a:prstGeom>
          <a:noFill/>
          <a:ln>
            <a:noFill/>
          </a:ln>
        </p:spPr>
      </p:pic>
      <p:pic>
        <p:nvPicPr>
          <p:cNvPr id="285" name="Google Shape;285;p34"/>
          <p:cNvPicPr preferRelativeResize="0"/>
          <p:nvPr/>
        </p:nvPicPr>
        <p:blipFill>
          <a:blip r:embed="rId6">
            <a:alphaModFix amt="90000"/>
          </a:blip>
          <a:stretch>
            <a:fillRect/>
          </a:stretch>
        </p:blipFill>
        <p:spPr>
          <a:xfrm rot="-5400000">
            <a:off x="3303325" y="3871721"/>
            <a:ext cx="1299899" cy="3150515"/>
          </a:xfrm>
          <a:prstGeom prst="rect">
            <a:avLst/>
          </a:prstGeom>
          <a:noFill/>
          <a:ln>
            <a:noFill/>
          </a:ln>
        </p:spPr>
      </p:pic>
      <p:pic>
        <p:nvPicPr>
          <p:cNvPr id="286" name="Google Shape;286;p34"/>
          <p:cNvPicPr preferRelativeResize="0"/>
          <p:nvPr/>
        </p:nvPicPr>
        <p:blipFill>
          <a:blip r:embed="rId7">
            <a:alphaModFix/>
          </a:blip>
          <a:stretch>
            <a:fillRect/>
          </a:stretch>
        </p:blipFill>
        <p:spPr>
          <a:xfrm rot="10800000">
            <a:off x="1431285" y="-685477"/>
            <a:ext cx="1364252" cy="1284150"/>
          </a:xfrm>
          <a:prstGeom prst="rect">
            <a:avLst/>
          </a:prstGeom>
          <a:noFill/>
          <a:ln>
            <a:noFill/>
          </a:ln>
        </p:spPr>
      </p:pic>
      <p:pic>
        <p:nvPicPr>
          <p:cNvPr id="287" name="Google Shape;287;p34"/>
          <p:cNvPicPr preferRelativeResize="0"/>
          <p:nvPr/>
        </p:nvPicPr>
        <p:blipFill>
          <a:blip r:embed="rId8">
            <a:alphaModFix/>
          </a:blip>
          <a:stretch>
            <a:fillRect/>
          </a:stretch>
        </p:blipFill>
        <p:spPr>
          <a:xfrm rot="5820583">
            <a:off x="8201749" y="4441248"/>
            <a:ext cx="1679200" cy="1465800"/>
          </a:xfrm>
          <a:prstGeom prst="rect">
            <a:avLst/>
          </a:prstGeom>
          <a:noFill/>
          <a:ln>
            <a:noFill/>
          </a:ln>
        </p:spPr>
      </p:pic>
      <p:pic>
        <p:nvPicPr>
          <p:cNvPr id="288" name="Google Shape;288;p34"/>
          <p:cNvPicPr preferRelativeResize="0"/>
          <p:nvPr/>
        </p:nvPicPr>
        <p:blipFill>
          <a:blip r:embed="rId9">
            <a:alphaModFix amt="90000"/>
          </a:blip>
          <a:stretch>
            <a:fillRect/>
          </a:stretch>
        </p:blipFill>
        <p:spPr>
          <a:xfrm rot="-5400000">
            <a:off x="7316650" y="-929629"/>
            <a:ext cx="1892701" cy="2381000"/>
          </a:xfrm>
          <a:prstGeom prst="rect">
            <a:avLst/>
          </a:prstGeom>
          <a:noFill/>
          <a:ln>
            <a:noFill/>
          </a:ln>
        </p:spPr>
      </p:pic>
      <p:pic>
        <p:nvPicPr>
          <p:cNvPr id="289" name="Google Shape;289;p34"/>
          <p:cNvPicPr preferRelativeResize="0"/>
          <p:nvPr/>
        </p:nvPicPr>
        <p:blipFill>
          <a:blip r:embed="rId4">
            <a:alphaModFix amt="90000"/>
          </a:blip>
          <a:stretch>
            <a:fillRect/>
          </a:stretch>
        </p:blipFill>
        <p:spPr>
          <a:xfrm rot="10800000">
            <a:off x="8128148" y="514983"/>
            <a:ext cx="463951" cy="463651"/>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293" name="Shape 293"/>
        <p:cNvGrpSpPr/>
        <p:nvPr/>
      </p:nvGrpSpPr>
      <p:grpSpPr>
        <a:xfrm>
          <a:off x="0" y="0"/>
          <a:ext cx="0" cy="0"/>
          <a:chOff x="0" y="0"/>
          <a:chExt cx="0" cy="0"/>
        </a:xfrm>
      </p:grpSpPr>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CUSTOM">
    <p:spTree>
      <p:nvGrpSpPr>
        <p:cNvPr id="294" name="Shape 294"/>
        <p:cNvGrpSpPr/>
        <p:nvPr/>
      </p:nvGrpSpPr>
      <p:grpSpPr>
        <a:xfrm>
          <a:off x="0" y="0"/>
          <a:ext cx="0" cy="0"/>
          <a:chOff x="0" y="0"/>
          <a:chExt cx="0" cy="0"/>
        </a:xfrm>
      </p:grpSpPr>
      <p:sp>
        <p:nvSpPr>
          <p:cNvPr id="295" name="Google Shape;295;p37"/>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Font typeface="Arial"/>
              <a:buNone/>
              <a:defRPr>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4" name="Shape 34"/>
        <p:cNvGrpSpPr/>
        <p:nvPr/>
      </p:nvGrpSpPr>
      <p:grpSpPr>
        <a:xfrm>
          <a:off x="0" y="0"/>
          <a:ext cx="0" cy="0"/>
          <a:chOff x="0" y="0"/>
          <a:chExt cx="0" cy="0"/>
        </a:xfrm>
      </p:grpSpPr>
      <p:pic>
        <p:nvPicPr>
          <p:cNvPr id="35" name="Google Shape;35;p5"/>
          <p:cNvPicPr preferRelativeResize="0"/>
          <p:nvPr/>
        </p:nvPicPr>
        <p:blipFill>
          <a:blip r:embed="rId2">
            <a:alphaModFix/>
          </a:blip>
          <a:stretch>
            <a:fillRect/>
          </a:stretch>
        </p:blipFill>
        <p:spPr>
          <a:xfrm rot="-6">
            <a:off x="6541399" y="4722803"/>
            <a:ext cx="1663376" cy="2783140"/>
          </a:xfrm>
          <a:prstGeom prst="rect">
            <a:avLst/>
          </a:prstGeom>
          <a:noFill/>
          <a:ln>
            <a:noFill/>
          </a:ln>
        </p:spPr>
      </p:pic>
      <p:pic>
        <p:nvPicPr>
          <p:cNvPr id="36" name="Google Shape;36;p5"/>
          <p:cNvPicPr preferRelativeResize="0"/>
          <p:nvPr/>
        </p:nvPicPr>
        <p:blipFill>
          <a:blip r:embed="rId2">
            <a:alphaModFix/>
          </a:blip>
          <a:stretch>
            <a:fillRect/>
          </a:stretch>
        </p:blipFill>
        <p:spPr>
          <a:xfrm rot="-9900005">
            <a:off x="1099935" y="4835002"/>
            <a:ext cx="1663377" cy="2783140"/>
          </a:xfrm>
          <a:prstGeom prst="rect">
            <a:avLst/>
          </a:prstGeom>
          <a:noFill/>
          <a:ln>
            <a:noFill/>
          </a:ln>
        </p:spPr>
      </p:pic>
      <p:sp>
        <p:nvSpPr>
          <p:cNvPr id="37" name="Google Shape;37;p5"/>
          <p:cNvSpPr txBox="1"/>
          <p:nvPr>
            <p:ph idx="1" type="subTitle"/>
          </p:nvPr>
        </p:nvSpPr>
        <p:spPr>
          <a:xfrm>
            <a:off x="719988" y="2466975"/>
            <a:ext cx="2747100" cy="5265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2500"/>
              <a:buFont typeface="Bebas Neue"/>
              <a:buNone/>
              <a:defRPr sz="2000">
                <a:solidFill>
                  <a:schemeClr val="lt1"/>
                </a:solidFill>
                <a:latin typeface="Archivo SemiBold"/>
                <a:ea typeface="Archivo SemiBold"/>
                <a:cs typeface="Archivo SemiBold"/>
                <a:sym typeface="Archivo SemiBold"/>
              </a:defRPr>
            </a:lvl1pPr>
            <a:lvl2pPr lvl="1" rtl="0"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38" name="Google Shape;38;p5"/>
          <p:cNvSpPr txBox="1"/>
          <p:nvPr>
            <p:ph idx="2" type="subTitle"/>
          </p:nvPr>
        </p:nvSpPr>
        <p:spPr>
          <a:xfrm>
            <a:off x="5676738" y="2466975"/>
            <a:ext cx="2747100" cy="5265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2500"/>
              <a:buFont typeface="Bebas Neue"/>
              <a:buNone/>
              <a:defRPr sz="2000">
                <a:solidFill>
                  <a:schemeClr val="lt1"/>
                </a:solidFill>
                <a:latin typeface="Archivo SemiBold"/>
                <a:ea typeface="Archivo SemiBold"/>
                <a:cs typeface="Archivo SemiBold"/>
                <a:sym typeface="Archivo SemiBold"/>
              </a:defRPr>
            </a:lvl1pPr>
            <a:lvl2pPr lvl="1" rtl="0"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39" name="Google Shape;39;p5"/>
          <p:cNvSpPr txBox="1"/>
          <p:nvPr>
            <p:ph idx="3" type="subTitle"/>
          </p:nvPr>
        </p:nvSpPr>
        <p:spPr>
          <a:xfrm>
            <a:off x="720138" y="2993350"/>
            <a:ext cx="2747100" cy="9975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solidFill>
                  <a:schemeClr val="lt1"/>
                </a:solidFill>
                <a:latin typeface="Archivo"/>
                <a:ea typeface="Archivo"/>
                <a:cs typeface="Archivo"/>
                <a:sym typeface="Archivo"/>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0" name="Google Shape;40;p5"/>
          <p:cNvSpPr txBox="1"/>
          <p:nvPr>
            <p:ph idx="4" type="subTitle"/>
          </p:nvPr>
        </p:nvSpPr>
        <p:spPr>
          <a:xfrm>
            <a:off x="5676896" y="2993350"/>
            <a:ext cx="2747100" cy="9975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solidFill>
                  <a:schemeClr val="lt1"/>
                </a:solidFill>
                <a:latin typeface="Archivo"/>
                <a:ea typeface="Archivo"/>
                <a:cs typeface="Archivo"/>
                <a:sym typeface="Archivo"/>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1" name="Google Shape;41;p5"/>
          <p:cNvSpPr txBox="1"/>
          <p:nvPr>
            <p:ph type="title"/>
          </p:nvPr>
        </p:nvSpPr>
        <p:spPr>
          <a:xfrm>
            <a:off x="720000" y="540000"/>
            <a:ext cx="7704000" cy="4776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2" name="Shape 42"/>
        <p:cNvGrpSpPr/>
        <p:nvPr/>
      </p:nvGrpSpPr>
      <p:grpSpPr>
        <a:xfrm>
          <a:off x="0" y="0"/>
          <a:ext cx="0" cy="0"/>
          <a:chOff x="0" y="0"/>
          <a:chExt cx="0" cy="0"/>
        </a:xfrm>
      </p:grpSpPr>
      <p:pic>
        <p:nvPicPr>
          <p:cNvPr id="43" name="Google Shape;43;p6"/>
          <p:cNvPicPr preferRelativeResize="0"/>
          <p:nvPr/>
        </p:nvPicPr>
        <p:blipFill>
          <a:blip r:embed="rId2">
            <a:alphaModFix/>
          </a:blip>
          <a:stretch>
            <a:fillRect/>
          </a:stretch>
        </p:blipFill>
        <p:spPr>
          <a:xfrm rot="514263">
            <a:off x="-983347" y="4028141"/>
            <a:ext cx="2312596" cy="2721953"/>
          </a:xfrm>
          <a:prstGeom prst="rect">
            <a:avLst/>
          </a:prstGeom>
          <a:noFill/>
          <a:ln>
            <a:noFill/>
          </a:ln>
        </p:spPr>
      </p:pic>
      <p:pic>
        <p:nvPicPr>
          <p:cNvPr id="44" name="Google Shape;44;p6"/>
          <p:cNvPicPr preferRelativeResize="0"/>
          <p:nvPr/>
        </p:nvPicPr>
        <p:blipFill>
          <a:blip r:embed="rId2">
            <a:alphaModFix/>
          </a:blip>
          <a:stretch>
            <a:fillRect/>
          </a:stretch>
        </p:blipFill>
        <p:spPr>
          <a:xfrm rot="5400000">
            <a:off x="8033429" y="3604667"/>
            <a:ext cx="2312595" cy="2721951"/>
          </a:xfrm>
          <a:prstGeom prst="rect">
            <a:avLst/>
          </a:prstGeom>
          <a:noFill/>
          <a:ln>
            <a:noFill/>
          </a:ln>
        </p:spPr>
      </p:pic>
      <p:sp>
        <p:nvSpPr>
          <p:cNvPr id="45" name="Google Shape;45;p6"/>
          <p:cNvSpPr txBox="1"/>
          <p:nvPr>
            <p:ph type="title"/>
          </p:nvPr>
        </p:nvSpPr>
        <p:spPr>
          <a:xfrm>
            <a:off x="720000" y="540000"/>
            <a:ext cx="7704000" cy="4776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b="1" sz="3000">
                <a:latin typeface="Archivo"/>
                <a:ea typeface="Archivo"/>
                <a:cs typeface="Archivo"/>
                <a:sym typeface="Archivo"/>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6" name="Shape 46"/>
        <p:cNvGrpSpPr/>
        <p:nvPr/>
      </p:nvGrpSpPr>
      <p:grpSpPr>
        <a:xfrm>
          <a:off x="0" y="0"/>
          <a:ext cx="0" cy="0"/>
          <a:chOff x="0" y="0"/>
          <a:chExt cx="0" cy="0"/>
        </a:xfrm>
      </p:grpSpPr>
      <p:pic>
        <p:nvPicPr>
          <p:cNvPr id="47" name="Google Shape;47;p7"/>
          <p:cNvPicPr preferRelativeResize="0"/>
          <p:nvPr/>
        </p:nvPicPr>
        <p:blipFill>
          <a:blip r:embed="rId2">
            <a:alphaModFix/>
          </a:blip>
          <a:stretch>
            <a:fillRect/>
          </a:stretch>
        </p:blipFill>
        <p:spPr>
          <a:xfrm rot="6720464">
            <a:off x="-354597" y="3456696"/>
            <a:ext cx="2045209" cy="3422089"/>
          </a:xfrm>
          <a:prstGeom prst="rect">
            <a:avLst/>
          </a:prstGeom>
          <a:noFill/>
          <a:ln>
            <a:noFill/>
          </a:ln>
        </p:spPr>
      </p:pic>
      <p:pic>
        <p:nvPicPr>
          <p:cNvPr id="48" name="Google Shape;48;p7"/>
          <p:cNvPicPr preferRelativeResize="0"/>
          <p:nvPr/>
        </p:nvPicPr>
        <p:blipFill>
          <a:blip r:embed="rId3">
            <a:alphaModFix amt="90000"/>
          </a:blip>
          <a:stretch>
            <a:fillRect/>
          </a:stretch>
        </p:blipFill>
        <p:spPr>
          <a:xfrm>
            <a:off x="724425" y="4140150"/>
            <a:ext cx="463951" cy="463348"/>
          </a:xfrm>
          <a:prstGeom prst="rect">
            <a:avLst/>
          </a:prstGeom>
          <a:noFill/>
          <a:ln>
            <a:noFill/>
          </a:ln>
        </p:spPr>
      </p:pic>
      <p:sp>
        <p:nvSpPr>
          <p:cNvPr id="49" name="Google Shape;49;p7"/>
          <p:cNvSpPr txBox="1"/>
          <p:nvPr>
            <p:ph type="title"/>
          </p:nvPr>
        </p:nvSpPr>
        <p:spPr>
          <a:xfrm>
            <a:off x="720000" y="540000"/>
            <a:ext cx="5052300" cy="4776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50" name="Google Shape;50;p7"/>
          <p:cNvSpPr txBox="1"/>
          <p:nvPr>
            <p:ph idx="1" type="body"/>
          </p:nvPr>
        </p:nvSpPr>
        <p:spPr>
          <a:xfrm>
            <a:off x="720000" y="1225650"/>
            <a:ext cx="4290000" cy="2768700"/>
          </a:xfrm>
          <a:prstGeom prst="rect">
            <a:avLst/>
          </a:prstGeom>
        </p:spPr>
        <p:txBody>
          <a:bodyPr anchorCtr="0" anchor="ctr" bIns="91425" lIns="91425" spcFirstLastPara="1" rIns="91425" wrap="square" tIns="91425">
            <a:noAutofit/>
          </a:bodyPr>
          <a:lstStyle>
            <a:lvl1pPr indent="-279400" lvl="0" marL="457200" rtl="0">
              <a:lnSpc>
                <a:spcPct val="100000"/>
              </a:lnSpc>
              <a:spcBef>
                <a:spcPts val="0"/>
              </a:spcBef>
              <a:spcAft>
                <a:spcPts val="0"/>
              </a:spcAft>
              <a:buSzPts val="800"/>
              <a:buFont typeface="Open Sans"/>
              <a:buChar char="●"/>
              <a:defRPr sz="1400"/>
            </a:lvl1pPr>
            <a:lvl2pPr indent="-279400" lvl="1" marL="914400" rtl="0">
              <a:lnSpc>
                <a:spcPct val="115000"/>
              </a:lnSpc>
              <a:spcBef>
                <a:spcPts val="0"/>
              </a:spcBef>
              <a:spcAft>
                <a:spcPts val="0"/>
              </a:spcAft>
              <a:buSzPts val="800"/>
              <a:buFont typeface="Open Sans"/>
              <a:buChar char="○"/>
              <a:defRPr/>
            </a:lvl2pPr>
            <a:lvl3pPr indent="-279400" lvl="2" marL="1371600" rtl="0">
              <a:lnSpc>
                <a:spcPct val="115000"/>
              </a:lnSpc>
              <a:spcBef>
                <a:spcPts val="0"/>
              </a:spcBef>
              <a:spcAft>
                <a:spcPts val="0"/>
              </a:spcAft>
              <a:buSzPts val="800"/>
              <a:buFont typeface="Open Sans"/>
              <a:buChar char="■"/>
              <a:defRPr/>
            </a:lvl3pPr>
            <a:lvl4pPr indent="-279400" lvl="3" marL="1828800" rtl="0">
              <a:lnSpc>
                <a:spcPct val="115000"/>
              </a:lnSpc>
              <a:spcBef>
                <a:spcPts val="0"/>
              </a:spcBef>
              <a:spcAft>
                <a:spcPts val="0"/>
              </a:spcAft>
              <a:buSzPts val="800"/>
              <a:buFont typeface="Open Sans"/>
              <a:buChar char="●"/>
              <a:defRPr/>
            </a:lvl4pPr>
            <a:lvl5pPr indent="-304800" lvl="4" marL="2286000" rtl="0">
              <a:lnSpc>
                <a:spcPct val="115000"/>
              </a:lnSpc>
              <a:spcBef>
                <a:spcPts val="0"/>
              </a:spcBef>
              <a:spcAft>
                <a:spcPts val="0"/>
              </a:spcAft>
              <a:buSzPts val="1200"/>
              <a:buFont typeface="Open Sans"/>
              <a:buChar char="○"/>
              <a:defRPr/>
            </a:lvl5pPr>
            <a:lvl6pPr indent="-304800" lvl="5" marL="2743200" rtl="0">
              <a:lnSpc>
                <a:spcPct val="115000"/>
              </a:lnSpc>
              <a:spcBef>
                <a:spcPts val="0"/>
              </a:spcBef>
              <a:spcAft>
                <a:spcPts val="0"/>
              </a:spcAft>
              <a:buSzPts val="1200"/>
              <a:buFont typeface="Open Sans"/>
              <a:buChar char="■"/>
              <a:defRPr/>
            </a:lvl6pPr>
            <a:lvl7pPr indent="-273050" lvl="6" marL="3200400" rtl="0">
              <a:lnSpc>
                <a:spcPct val="115000"/>
              </a:lnSpc>
              <a:spcBef>
                <a:spcPts val="0"/>
              </a:spcBef>
              <a:spcAft>
                <a:spcPts val="0"/>
              </a:spcAft>
              <a:buSzPts val="700"/>
              <a:buFont typeface="Open Sans"/>
              <a:buChar char="●"/>
              <a:defRPr/>
            </a:lvl7pPr>
            <a:lvl8pPr indent="-273050" lvl="7" marL="3657600" rtl="0">
              <a:lnSpc>
                <a:spcPct val="115000"/>
              </a:lnSpc>
              <a:spcBef>
                <a:spcPts val="0"/>
              </a:spcBef>
              <a:spcAft>
                <a:spcPts val="0"/>
              </a:spcAft>
              <a:buSzPts val="700"/>
              <a:buFont typeface="Open Sans"/>
              <a:buChar char="○"/>
              <a:defRPr/>
            </a:lvl8pPr>
            <a:lvl9pPr indent="-266700" lvl="8" marL="4114800" rtl="0">
              <a:lnSpc>
                <a:spcPct val="115000"/>
              </a:lnSpc>
              <a:spcBef>
                <a:spcPts val="0"/>
              </a:spcBef>
              <a:spcAft>
                <a:spcPts val="0"/>
              </a:spcAft>
              <a:buSzPts val="600"/>
              <a:buFont typeface="Open Sans"/>
              <a:buChar char="■"/>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51" name="Shape 51"/>
        <p:cNvGrpSpPr/>
        <p:nvPr/>
      </p:nvGrpSpPr>
      <p:grpSpPr>
        <a:xfrm>
          <a:off x="0" y="0"/>
          <a:ext cx="0" cy="0"/>
          <a:chOff x="0" y="0"/>
          <a:chExt cx="0" cy="0"/>
        </a:xfrm>
      </p:grpSpPr>
      <p:pic>
        <p:nvPicPr>
          <p:cNvPr id="52" name="Google Shape;52;p8"/>
          <p:cNvPicPr preferRelativeResize="0"/>
          <p:nvPr/>
        </p:nvPicPr>
        <p:blipFill>
          <a:blip r:embed="rId2">
            <a:alphaModFix/>
          </a:blip>
          <a:stretch>
            <a:fillRect/>
          </a:stretch>
        </p:blipFill>
        <p:spPr>
          <a:xfrm rot="-4215274">
            <a:off x="7751406" y="-1718595"/>
            <a:ext cx="2045210" cy="3422087"/>
          </a:xfrm>
          <a:prstGeom prst="rect">
            <a:avLst/>
          </a:prstGeom>
          <a:noFill/>
          <a:ln>
            <a:noFill/>
          </a:ln>
        </p:spPr>
      </p:pic>
      <p:pic>
        <p:nvPicPr>
          <p:cNvPr id="53" name="Google Shape;53;p8"/>
          <p:cNvPicPr preferRelativeResize="0"/>
          <p:nvPr/>
        </p:nvPicPr>
        <p:blipFill>
          <a:blip r:embed="rId2">
            <a:alphaModFix/>
          </a:blip>
          <a:stretch>
            <a:fillRect/>
          </a:stretch>
        </p:blipFill>
        <p:spPr>
          <a:xfrm rot="-3805676">
            <a:off x="-229956" y="3056279"/>
            <a:ext cx="2045210" cy="3422089"/>
          </a:xfrm>
          <a:prstGeom prst="rect">
            <a:avLst/>
          </a:prstGeom>
          <a:noFill/>
          <a:ln>
            <a:noFill/>
          </a:ln>
        </p:spPr>
      </p:pic>
      <p:pic>
        <p:nvPicPr>
          <p:cNvPr id="54" name="Google Shape;54;p8"/>
          <p:cNvPicPr preferRelativeResize="0"/>
          <p:nvPr/>
        </p:nvPicPr>
        <p:blipFill>
          <a:blip r:embed="rId3">
            <a:alphaModFix amt="90000"/>
          </a:blip>
          <a:stretch>
            <a:fillRect/>
          </a:stretch>
        </p:blipFill>
        <p:spPr>
          <a:xfrm>
            <a:off x="6427150" y="3997888"/>
            <a:ext cx="463951" cy="463651"/>
          </a:xfrm>
          <a:prstGeom prst="rect">
            <a:avLst/>
          </a:prstGeom>
          <a:noFill/>
          <a:ln>
            <a:noFill/>
          </a:ln>
        </p:spPr>
      </p:pic>
      <p:pic>
        <p:nvPicPr>
          <p:cNvPr id="55" name="Google Shape;55;p8"/>
          <p:cNvPicPr preferRelativeResize="0"/>
          <p:nvPr/>
        </p:nvPicPr>
        <p:blipFill>
          <a:blip r:embed="rId4">
            <a:alphaModFix amt="90000"/>
          </a:blip>
          <a:stretch>
            <a:fillRect/>
          </a:stretch>
        </p:blipFill>
        <p:spPr>
          <a:xfrm>
            <a:off x="7692375" y="1027750"/>
            <a:ext cx="1299898" cy="1298199"/>
          </a:xfrm>
          <a:prstGeom prst="rect">
            <a:avLst/>
          </a:prstGeom>
          <a:noFill/>
          <a:ln>
            <a:noFill/>
          </a:ln>
        </p:spPr>
      </p:pic>
      <p:pic>
        <p:nvPicPr>
          <p:cNvPr id="56" name="Google Shape;56;p8"/>
          <p:cNvPicPr preferRelativeResize="0"/>
          <p:nvPr/>
        </p:nvPicPr>
        <p:blipFill>
          <a:blip r:embed="rId5">
            <a:alphaModFix/>
          </a:blip>
          <a:stretch>
            <a:fillRect/>
          </a:stretch>
        </p:blipFill>
        <p:spPr>
          <a:xfrm rot="3059151">
            <a:off x="-436297" y="-1470071"/>
            <a:ext cx="2312593" cy="2721949"/>
          </a:xfrm>
          <a:prstGeom prst="rect">
            <a:avLst/>
          </a:prstGeom>
          <a:noFill/>
          <a:ln>
            <a:noFill/>
          </a:ln>
        </p:spPr>
      </p:pic>
      <p:pic>
        <p:nvPicPr>
          <p:cNvPr id="57" name="Google Shape;57;p8"/>
          <p:cNvPicPr preferRelativeResize="0"/>
          <p:nvPr/>
        </p:nvPicPr>
        <p:blipFill>
          <a:blip r:embed="rId6">
            <a:alphaModFix amt="90000"/>
          </a:blip>
          <a:stretch>
            <a:fillRect/>
          </a:stretch>
        </p:blipFill>
        <p:spPr>
          <a:xfrm rot="2700000">
            <a:off x="7814599" y="2884961"/>
            <a:ext cx="1299900" cy="3150518"/>
          </a:xfrm>
          <a:prstGeom prst="rect">
            <a:avLst/>
          </a:prstGeom>
          <a:noFill/>
          <a:ln>
            <a:noFill/>
          </a:ln>
        </p:spPr>
      </p:pic>
      <p:pic>
        <p:nvPicPr>
          <p:cNvPr id="58" name="Google Shape;58;p8"/>
          <p:cNvPicPr preferRelativeResize="0"/>
          <p:nvPr/>
        </p:nvPicPr>
        <p:blipFill>
          <a:blip r:embed="rId7">
            <a:alphaModFix/>
          </a:blip>
          <a:stretch>
            <a:fillRect/>
          </a:stretch>
        </p:blipFill>
        <p:spPr>
          <a:xfrm>
            <a:off x="422388" y="2713638"/>
            <a:ext cx="1364252" cy="1284150"/>
          </a:xfrm>
          <a:prstGeom prst="rect">
            <a:avLst/>
          </a:prstGeom>
          <a:noFill/>
          <a:ln>
            <a:noFill/>
          </a:ln>
        </p:spPr>
      </p:pic>
      <p:pic>
        <p:nvPicPr>
          <p:cNvPr id="59" name="Google Shape;59;p8"/>
          <p:cNvPicPr preferRelativeResize="0"/>
          <p:nvPr/>
        </p:nvPicPr>
        <p:blipFill>
          <a:blip r:embed="rId8">
            <a:alphaModFix/>
          </a:blip>
          <a:stretch>
            <a:fillRect/>
          </a:stretch>
        </p:blipFill>
        <p:spPr>
          <a:xfrm rot="8776356">
            <a:off x="7232921" y="1996873"/>
            <a:ext cx="1679202" cy="1465800"/>
          </a:xfrm>
          <a:prstGeom prst="rect">
            <a:avLst/>
          </a:prstGeom>
          <a:noFill/>
          <a:ln>
            <a:noFill/>
          </a:ln>
        </p:spPr>
      </p:pic>
      <p:pic>
        <p:nvPicPr>
          <p:cNvPr id="60" name="Google Shape;60;p8"/>
          <p:cNvPicPr preferRelativeResize="0"/>
          <p:nvPr/>
        </p:nvPicPr>
        <p:blipFill>
          <a:blip r:embed="rId9">
            <a:alphaModFix amt="90000"/>
          </a:blip>
          <a:stretch>
            <a:fillRect/>
          </a:stretch>
        </p:blipFill>
        <p:spPr>
          <a:xfrm rot="7320185">
            <a:off x="-550425" y="89704"/>
            <a:ext cx="1892698" cy="2380995"/>
          </a:xfrm>
          <a:prstGeom prst="rect">
            <a:avLst/>
          </a:prstGeom>
          <a:noFill/>
          <a:ln>
            <a:noFill/>
          </a:ln>
        </p:spPr>
      </p:pic>
      <p:pic>
        <p:nvPicPr>
          <p:cNvPr id="61" name="Google Shape;61;p8"/>
          <p:cNvPicPr preferRelativeResize="0"/>
          <p:nvPr/>
        </p:nvPicPr>
        <p:blipFill>
          <a:blip r:embed="rId3">
            <a:alphaModFix amt="90000"/>
          </a:blip>
          <a:stretch>
            <a:fillRect/>
          </a:stretch>
        </p:blipFill>
        <p:spPr>
          <a:xfrm>
            <a:off x="488025" y="881688"/>
            <a:ext cx="463951" cy="463651"/>
          </a:xfrm>
          <a:prstGeom prst="rect">
            <a:avLst/>
          </a:prstGeom>
          <a:noFill/>
          <a:ln>
            <a:noFill/>
          </a:ln>
        </p:spPr>
      </p:pic>
      <p:pic>
        <p:nvPicPr>
          <p:cNvPr id="62" name="Google Shape;62;p8"/>
          <p:cNvPicPr preferRelativeResize="0"/>
          <p:nvPr/>
        </p:nvPicPr>
        <p:blipFill>
          <a:blip r:embed="rId4">
            <a:alphaModFix amt="90000"/>
          </a:blip>
          <a:stretch>
            <a:fillRect/>
          </a:stretch>
        </p:blipFill>
        <p:spPr>
          <a:xfrm>
            <a:off x="1907025" y="-758200"/>
            <a:ext cx="1299898" cy="1298199"/>
          </a:xfrm>
          <a:prstGeom prst="rect">
            <a:avLst/>
          </a:prstGeom>
          <a:noFill/>
          <a:ln>
            <a:noFill/>
          </a:ln>
        </p:spPr>
      </p:pic>
      <p:sp>
        <p:nvSpPr>
          <p:cNvPr id="63" name="Google Shape;63;p8"/>
          <p:cNvSpPr txBox="1"/>
          <p:nvPr>
            <p:ph type="title"/>
          </p:nvPr>
        </p:nvSpPr>
        <p:spPr>
          <a:xfrm>
            <a:off x="1849650" y="1307100"/>
            <a:ext cx="5444700" cy="2529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72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4" name="Shape 64"/>
        <p:cNvGrpSpPr/>
        <p:nvPr/>
      </p:nvGrpSpPr>
      <p:grpSpPr>
        <a:xfrm>
          <a:off x="0" y="0"/>
          <a:ext cx="0" cy="0"/>
          <a:chOff x="0" y="0"/>
          <a:chExt cx="0" cy="0"/>
        </a:xfrm>
      </p:grpSpPr>
      <p:pic>
        <p:nvPicPr>
          <p:cNvPr id="65" name="Google Shape;65;p9"/>
          <p:cNvPicPr preferRelativeResize="0"/>
          <p:nvPr/>
        </p:nvPicPr>
        <p:blipFill>
          <a:blip r:embed="rId2">
            <a:alphaModFix/>
          </a:blip>
          <a:stretch>
            <a:fillRect/>
          </a:stretch>
        </p:blipFill>
        <p:spPr>
          <a:xfrm flipH="1" rot="-9811279">
            <a:off x="5382349" y="2844770"/>
            <a:ext cx="2252700" cy="2651457"/>
          </a:xfrm>
          <a:prstGeom prst="rect">
            <a:avLst/>
          </a:prstGeom>
          <a:noFill/>
          <a:ln>
            <a:noFill/>
          </a:ln>
        </p:spPr>
      </p:pic>
      <p:pic>
        <p:nvPicPr>
          <p:cNvPr id="66" name="Google Shape;66;p9"/>
          <p:cNvPicPr preferRelativeResize="0"/>
          <p:nvPr/>
        </p:nvPicPr>
        <p:blipFill>
          <a:blip r:embed="rId3">
            <a:alphaModFix amt="90000"/>
          </a:blip>
          <a:stretch>
            <a:fillRect/>
          </a:stretch>
        </p:blipFill>
        <p:spPr>
          <a:xfrm flipH="1" rot="-9098312">
            <a:off x="6759551" y="3313874"/>
            <a:ext cx="1299899" cy="3150511"/>
          </a:xfrm>
          <a:prstGeom prst="rect">
            <a:avLst/>
          </a:prstGeom>
          <a:noFill/>
          <a:ln>
            <a:noFill/>
          </a:ln>
        </p:spPr>
      </p:pic>
      <p:pic>
        <p:nvPicPr>
          <p:cNvPr id="67" name="Google Shape;67;p9"/>
          <p:cNvPicPr preferRelativeResize="0"/>
          <p:nvPr/>
        </p:nvPicPr>
        <p:blipFill>
          <a:blip r:embed="rId4">
            <a:alphaModFix/>
          </a:blip>
          <a:stretch>
            <a:fillRect/>
          </a:stretch>
        </p:blipFill>
        <p:spPr>
          <a:xfrm flipH="1" rot="6957294">
            <a:off x="6191268" y="-1406675"/>
            <a:ext cx="2045204" cy="3422086"/>
          </a:xfrm>
          <a:prstGeom prst="rect">
            <a:avLst/>
          </a:prstGeom>
          <a:noFill/>
          <a:ln>
            <a:noFill/>
          </a:ln>
        </p:spPr>
      </p:pic>
      <p:pic>
        <p:nvPicPr>
          <p:cNvPr id="68" name="Google Shape;68;p9"/>
          <p:cNvPicPr preferRelativeResize="0"/>
          <p:nvPr/>
        </p:nvPicPr>
        <p:blipFill>
          <a:blip r:embed="rId5">
            <a:alphaModFix amt="90000"/>
          </a:blip>
          <a:stretch>
            <a:fillRect/>
          </a:stretch>
        </p:blipFill>
        <p:spPr>
          <a:xfrm flipH="1" rot="852343">
            <a:off x="5363495" y="1679826"/>
            <a:ext cx="463951" cy="463651"/>
          </a:xfrm>
          <a:prstGeom prst="rect">
            <a:avLst/>
          </a:prstGeom>
          <a:noFill/>
          <a:ln>
            <a:noFill/>
          </a:ln>
        </p:spPr>
      </p:pic>
      <p:pic>
        <p:nvPicPr>
          <p:cNvPr id="69" name="Google Shape;69;p9"/>
          <p:cNvPicPr preferRelativeResize="0"/>
          <p:nvPr/>
        </p:nvPicPr>
        <p:blipFill>
          <a:blip r:embed="rId6">
            <a:alphaModFix/>
          </a:blip>
          <a:stretch>
            <a:fillRect/>
          </a:stretch>
        </p:blipFill>
        <p:spPr>
          <a:xfrm flipH="1" rot="5831751">
            <a:off x="5556904" y="450803"/>
            <a:ext cx="1679201" cy="1465800"/>
          </a:xfrm>
          <a:prstGeom prst="rect">
            <a:avLst/>
          </a:prstGeom>
          <a:noFill/>
          <a:ln>
            <a:noFill/>
          </a:ln>
        </p:spPr>
      </p:pic>
      <p:pic>
        <p:nvPicPr>
          <p:cNvPr id="70" name="Google Shape;70;p9"/>
          <p:cNvPicPr preferRelativeResize="0"/>
          <p:nvPr/>
        </p:nvPicPr>
        <p:blipFill>
          <a:blip r:embed="rId7">
            <a:alphaModFix amt="90000"/>
          </a:blip>
          <a:stretch>
            <a:fillRect/>
          </a:stretch>
        </p:blipFill>
        <p:spPr>
          <a:xfrm flipH="1" rot="9446706">
            <a:off x="6435599" y="972051"/>
            <a:ext cx="2003753" cy="2411145"/>
          </a:xfrm>
          <a:prstGeom prst="rect">
            <a:avLst/>
          </a:prstGeom>
          <a:noFill/>
          <a:ln>
            <a:noFill/>
          </a:ln>
        </p:spPr>
      </p:pic>
      <p:sp>
        <p:nvSpPr>
          <p:cNvPr id="71" name="Google Shape;71;p9"/>
          <p:cNvSpPr txBox="1"/>
          <p:nvPr>
            <p:ph type="title"/>
          </p:nvPr>
        </p:nvSpPr>
        <p:spPr>
          <a:xfrm>
            <a:off x="720132" y="1461375"/>
            <a:ext cx="4094400" cy="7254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sz="5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72" name="Google Shape;72;p9"/>
          <p:cNvSpPr txBox="1"/>
          <p:nvPr>
            <p:ph idx="1" type="subTitle"/>
          </p:nvPr>
        </p:nvSpPr>
        <p:spPr>
          <a:xfrm>
            <a:off x="720000" y="2297625"/>
            <a:ext cx="4094400" cy="13845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600">
                <a:solidFill>
                  <a:schemeClr val="lt1"/>
                </a:solidFill>
                <a:latin typeface="Archivo"/>
                <a:ea typeface="Archivo"/>
                <a:cs typeface="Archivo"/>
                <a:sym typeface="Archivo"/>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noFill/>
      </p:bgPr>
    </p:bg>
    <p:spTree>
      <p:nvGrpSpPr>
        <p:cNvPr id="73" name="Shape 73"/>
        <p:cNvGrpSpPr/>
        <p:nvPr/>
      </p:nvGrpSpPr>
      <p:grpSpPr>
        <a:xfrm>
          <a:off x="0" y="0"/>
          <a:ext cx="0" cy="0"/>
          <a:chOff x="0" y="0"/>
          <a:chExt cx="0" cy="0"/>
        </a:xfrm>
      </p:grpSpPr>
      <p:pic>
        <p:nvPicPr>
          <p:cNvPr id="74" name="Google Shape;74;p10"/>
          <p:cNvPicPr preferRelativeResize="0"/>
          <p:nvPr/>
        </p:nvPicPr>
        <p:blipFill>
          <a:blip r:embed="rId2">
            <a:alphaModFix/>
          </a:blip>
          <a:stretch>
            <a:fillRect/>
          </a:stretch>
        </p:blipFill>
        <p:spPr>
          <a:xfrm rot="6720461">
            <a:off x="6540151" y="2859372"/>
            <a:ext cx="2378429" cy="3979637"/>
          </a:xfrm>
          <a:prstGeom prst="rect">
            <a:avLst/>
          </a:prstGeom>
          <a:noFill/>
          <a:ln>
            <a:noFill/>
          </a:ln>
        </p:spPr>
      </p:pic>
      <p:pic>
        <p:nvPicPr>
          <p:cNvPr id="75" name="Google Shape;75;p10"/>
          <p:cNvPicPr preferRelativeResize="0"/>
          <p:nvPr/>
        </p:nvPicPr>
        <p:blipFill>
          <a:blip r:embed="rId3">
            <a:alphaModFix/>
          </a:blip>
          <a:stretch>
            <a:fillRect/>
          </a:stretch>
        </p:blipFill>
        <p:spPr>
          <a:xfrm rot="-988717">
            <a:off x="-363097" y="-384045"/>
            <a:ext cx="2312592" cy="2721948"/>
          </a:xfrm>
          <a:prstGeom prst="rect">
            <a:avLst/>
          </a:prstGeom>
          <a:noFill/>
          <a:ln>
            <a:noFill/>
          </a:ln>
        </p:spPr>
      </p:pic>
      <p:pic>
        <p:nvPicPr>
          <p:cNvPr id="76" name="Google Shape;76;p10"/>
          <p:cNvPicPr preferRelativeResize="0"/>
          <p:nvPr/>
        </p:nvPicPr>
        <p:blipFill>
          <a:blip r:embed="rId4">
            <a:alphaModFix amt="90000"/>
          </a:blip>
          <a:stretch>
            <a:fillRect/>
          </a:stretch>
        </p:blipFill>
        <p:spPr>
          <a:xfrm rot="-1270676">
            <a:off x="45220" y="2266769"/>
            <a:ext cx="1495961" cy="3625713"/>
          </a:xfrm>
          <a:prstGeom prst="rect">
            <a:avLst/>
          </a:prstGeom>
          <a:noFill/>
          <a:ln>
            <a:noFill/>
          </a:ln>
        </p:spPr>
      </p:pic>
      <p:pic>
        <p:nvPicPr>
          <p:cNvPr id="77" name="Google Shape;77;p10"/>
          <p:cNvPicPr preferRelativeResize="0"/>
          <p:nvPr/>
        </p:nvPicPr>
        <p:blipFill>
          <a:blip r:embed="rId5">
            <a:alphaModFix/>
          </a:blip>
          <a:stretch>
            <a:fillRect/>
          </a:stretch>
        </p:blipFill>
        <p:spPr>
          <a:xfrm>
            <a:off x="1333400" y="4130925"/>
            <a:ext cx="1364252" cy="1284150"/>
          </a:xfrm>
          <a:prstGeom prst="rect">
            <a:avLst/>
          </a:prstGeom>
          <a:noFill/>
          <a:ln>
            <a:noFill/>
          </a:ln>
        </p:spPr>
      </p:pic>
      <p:pic>
        <p:nvPicPr>
          <p:cNvPr id="78" name="Google Shape;78;p10"/>
          <p:cNvPicPr preferRelativeResize="0"/>
          <p:nvPr/>
        </p:nvPicPr>
        <p:blipFill>
          <a:blip r:embed="rId6">
            <a:alphaModFix/>
          </a:blip>
          <a:stretch>
            <a:fillRect/>
          </a:stretch>
        </p:blipFill>
        <p:spPr>
          <a:xfrm rot="-4979417">
            <a:off x="7775250" y="3599550"/>
            <a:ext cx="1679200" cy="1465800"/>
          </a:xfrm>
          <a:prstGeom prst="rect">
            <a:avLst/>
          </a:prstGeom>
          <a:noFill/>
          <a:ln>
            <a:noFill/>
          </a:ln>
        </p:spPr>
      </p:pic>
      <p:pic>
        <p:nvPicPr>
          <p:cNvPr id="79" name="Google Shape;79;p10"/>
          <p:cNvPicPr preferRelativeResize="0"/>
          <p:nvPr/>
        </p:nvPicPr>
        <p:blipFill>
          <a:blip r:embed="rId7">
            <a:alphaModFix amt="90000"/>
          </a:blip>
          <a:stretch>
            <a:fillRect/>
          </a:stretch>
        </p:blipFill>
        <p:spPr>
          <a:xfrm>
            <a:off x="7755050" y="-179075"/>
            <a:ext cx="1689674" cy="2862351"/>
          </a:xfrm>
          <a:prstGeom prst="rect">
            <a:avLst/>
          </a:prstGeom>
          <a:noFill/>
          <a:ln>
            <a:noFill/>
          </a:ln>
        </p:spPr>
      </p:pic>
      <p:pic>
        <p:nvPicPr>
          <p:cNvPr id="80" name="Google Shape;80;p10"/>
          <p:cNvPicPr preferRelativeResize="0"/>
          <p:nvPr/>
        </p:nvPicPr>
        <p:blipFill>
          <a:blip r:embed="rId8">
            <a:alphaModFix amt="90000"/>
          </a:blip>
          <a:stretch>
            <a:fillRect/>
          </a:stretch>
        </p:blipFill>
        <p:spPr>
          <a:xfrm rot="899993">
            <a:off x="8192026" y="2814650"/>
            <a:ext cx="463951" cy="463651"/>
          </a:xfrm>
          <a:prstGeom prst="rect">
            <a:avLst/>
          </a:prstGeom>
          <a:noFill/>
          <a:ln>
            <a:noFill/>
          </a:ln>
        </p:spPr>
      </p:pic>
      <p:pic>
        <p:nvPicPr>
          <p:cNvPr id="81" name="Google Shape;81;p10"/>
          <p:cNvPicPr preferRelativeResize="0"/>
          <p:nvPr/>
        </p:nvPicPr>
        <p:blipFill>
          <a:blip r:embed="rId8">
            <a:alphaModFix amt="90000"/>
          </a:blip>
          <a:stretch>
            <a:fillRect/>
          </a:stretch>
        </p:blipFill>
        <p:spPr>
          <a:xfrm>
            <a:off x="488025" y="641263"/>
            <a:ext cx="463951" cy="463651"/>
          </a:xfrm>
          <a:prstGeom prst="rect">
            <a:avLst/>
          </a:prstGeom>
          <a:noFill/>
          <a:ln>
            <a:noFill/>
          </a:ln>
        </p:spPr>
      </p:pic>
      <p:pic>
        <p:nvPicPr>
          <p:cNvPr id="82" name="Google Shape;82;p10"/>
          <p:cNvPicPr preferRelativeResize="0"/>
          <p:nvPr/>
        </p:nvPicPr>
        <p:blipFill>
          <a:blip r:embed="rId2">
            <a:alphaModFix/>
          </a:blip>
          <a:stretch>
            <a:fillRect/>
          </a:stretch>
        </p:blipFill>
        <p:spPr>
          <a:xfrm rot="6511203">
            <a:off x="3674113" y="-1797488"/>
            <a:ext cx="2062749" cy="3451424"/>
          </a:xfrm>
          <a:prstGeom prst="rect">
            <a:avLst/>
          </a:prstGeom>
          <a:noFill/>
          <a:ln>
            <a:noFill/>
          </a:ln>
        </p:spPr>
      </p:pic>
      <p:pic>
        <p:nvPicPr>
          <p:cNvPr id="83" name="Google Shape;83;p10"/>
          <p:cNvPicPr preferRelativeResize="0"/>
          <p:nvPr/>
        </p:nvPicPr>
        <p:blipFill>
          <a:blip r:embed="rId3">
            <a:alphaModFix/>
          </a:blip>
          <a:stretch>
            <a:fillRect/>
          </a:stretch>
        </p:blipFill>
        <p:spPr>
          <a:xfrm rot="-988717">
            <a:off x="2913978" y="4303705"/>
            <a:ext cx="2312592" cy="2721948"/>
          </a:xfrm>
          <a:prstGeom prst="rect">
            <a:avLst/>
          </a:prstGeom>
          <a:noFill/>
          <a:ln>
            <a:noFill/>
          </a:ln>
        </p:spPr>
      </p:pic>
      <p:sp>
        <p:nvSpPr>
          <p:cNvPr id="84" name="Google Shape;84;p10"/>
          <p:cNvSpPr txBox="1"/>
          <p:nvPr>
            <p:ph type="title"/>
          </p:nvPr>
        </p:nvSpPr>
        <p:spPr>
          <a:xfrm>
            <a:off x="1623600" y="793200"/>
            <a:ext cx="5896800" cy="15126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3000"/>
              <a:buNone/>
              <a:defRPr sz="5000">
                <a:solidFill>
                  <a:schemeClr val="dk1"/>
                </a:solidFill>
              </a:defRPr>
            </a:lvl1pPr>
            <a:lvl2pPr lvl="1" rtl="0" algn="ctr">
              <a:spcBef>
                <a:spcPts val="0"/>
              </a:spcBef>
              <a:spcAft>
                <a:spcPts val="0"/>
              </a:spcAft>
              <a:buClr>
                <a:schemeClr val="dk1"/>
              </a:buClr>
              <a:buSzPts val="3000"/>
              <a:buNone/>
              <a:defRPr>
                <a:solidFill>
                  <a:schemeClr val="dk1"/>
                </a:solidFill>
              </a:defRPr>
            </a:lvl2pPr>
            <a:lvl3pPr lvl="2" rtl="0" algn="ctr">
              <a:spcBef>
                <a:spcPts val="0"/>
              </a:spcBef>
              <a:spcAft>
                <a:spcPts val="0"/>
              </a:spcAft>
              <a:buClr>
                <a:schemeClr val="dk1"/>
              </a:buClr>
              <a:buSzPts val="3000"/>
              <a:buNone/>
              <a:defRPr>
                <a:solidFill>
                  <a:schemeClr val="dk1"/>
                </a:solidFill>
              </a:defRPr>
            </a:lvl3pPr>
            <a:lvl4pPr lvl="3" rtl="0" algn="ctr">
              <a:spcBef>
                <a:spcPts val="0"/>
              </a:spcBef>
              <a:spcAft>
                <a:spcPts val="0"/>
              </a:spcAft>
              <a:buClr>
                <a:schemeClr val="dk1"/>
              </a:buClr>
              <a:buSzPts val="3000"/>
              <a:buNone/>
              <a:defRPr>
                <a:solidFill>
                  <a:schemeClr val="dk1"/>
                </a:solidFill>
              </a:defRPr>
            </a:lvl4pPr>
            <a:lvl5pPr lvl="4" rtl="0" algn="ctr">
              <a:spcBef>
                <a:spcPts val="0"/>
              </a:spcBef>
              <a:spcAft>
                <a:spcPts val="0"/>
              </a:spcAft>
              <a:buClr>
                <a:schemeClr val="dk1"/>
              </a:buClr>
              <a:buSzPts val="3000"/>
              <a:buNone/>
              <a:defRPr>
                <a:solidFill>
                  <a:schemeClr val="dk1"/>
                </a:solidFill>
              </a:defRPr>
            </a:lvl5pPr>
            <a:lvl6pPr lvl="5" rtl="0" algn="ctr">
              <a:spcBef>
                <a:spcPts val="0"/>
              </a:spcBef>
              <a:spcAft>
                <a:spcPts val="0"/>
              </a:spcAft>
              <a:buClr>
                <a:schemeClr val="dk1"/>
              </a:buClr>
              <a:buSzPts val="3000"/>
              <a:buNone/>
              <a:defRPr>
                <a:solidFill>
                  <a:schemeClr val="dk1"/>
                </a:solidFill>
              </a:defRPr>
            </a:lvl6pPr>
            <a:lvl7pPr lvl="6" rtl="0" algn="ctr">
              <a:spcBef>
                <a:spcPts val="0"/>
              </a:spcBef>
              <a:spcAft>
                <a:spcPts val="0"/>
              </a:spcAft>
              <a:buClr>
                <a:schemeClr val="dk1"/>
              </a:buClr>
              <a:buSzPts val="3000"/>
              <a:buNone/>
              <a:defRPr>
                <a:solidFill>
                  <a:schemeClr val="dk1"/>
                </a:solidFill>
              </a:defRPr>
            </a:lvl7pPr>
            <a:lvl8pPr lvl="7" rtl="0" algn="ctr">
              <a:spcBef>
                <a:spcPts val="0"/>
              </a:spcBef>
              <a:spcAft>
                <a:spcPts val="0"/>
              </a:spcAft>
              <a:buClr>
                <a:schemeClr val="dk1"/>
              </a:buClr>
              <a:buSzPts val="3000"/>
              <a:buNone/>
              <a:defRPr>
                <a:solidFill>
                  <a:schemeClr val="dk1"/>
                </a:solidFill>
              </a:defRPr>
            </a:lvl8pPr>
            <a:lvl9pPr lvl="8" rtl="0" algn="ctr">
              <a:spcBef>
                <a:spcPts val="0"/>
              </a:spcBef>
              <a:spcAft>
                <a:spcPts val="0"/>
              </a:spcAft>
              <a:buClr>
                <a:schemeClr val="dk1"/>
              </a:buClr>
              <a:buSzPts val="3000"/>
              <a:buNone/>
              <a:defRPr>
                <a:solidFill>
                  <a:schemeClr val="dk1"/>
                </a:solidFil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34" Type="http://schemas.openxmlformats.org/officeDocument/2006/relationships/theme" Target="../theme/theme3.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slideLayout" Target="../slideLayouts/slideLayout35.xml"/><Relationship Id="rId3"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gradFill>
          <a:gsLst>
            <a:gs pos="0">
              <a:schemeClr val="dk2"/>
            </a:gs>
            <a:gs pos="100000">
              <a:schemeClr val="dk1"/>
            </a:gs>
          </a:gsLst>
          <a:lin ang="5400012" scaled="0"/>
        </a:gra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20000" y="540000"/>
            <a:ext cx="7704000" cy="4776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Clr>
                <a:schemeClr val="lt1"/>
              </a:buClr>
              <a:buSzPts val="3000"/>
              <a:buFont typeface="Archivo"/>
              <a:buNone/>
              <a:defRPr b="1" sz="3000">
                <a:solidFill>
                  <a:schemeClr val="lt1"/>
                </a:solidFill>
                <a:latin typeface="Archivo"/>
                <a:ea typeface="Archivo"/>
                <a:cs typeface="Archivo"/>
                <a:sym typeface="Archivo"/>
              </a:defRPr>
            </a:lvl1pPr>
            <a:lvl2pPr lvl="1" rtl="0">
              <a:spcBef>
                <a:spcPts val="0"/>
              </a:spcBef>
              <a:spcAft>
                <a:spcPts val="0"/>
              </a:spcAft>
              <a:buClr>
                <a:schemeClr val="lt1"/>
              </a:buClr>
              <a:buSzPts val="3000"/>
              <a:buFont typeface="Archivo"/>
              <a:buNone/>
              <a:defRPr b="1" sz="3000">
                <a:solidFill>
                  <a:schemeClr val="lt1"/>
                </a:solidFill>
                <a:latin typeface="Archivo"/>
                <a:ea typeface="Archivo"/>
                <a:cs typeface="Archivo"/>
                <a:sym typeface="Archivo"/>
              </a:defRPr>
            </a:lvl2pPr>
            <a:lvl3pPr lvl="2" rtl="0">
              <a:spcBef>
                <a:spcPts val="0"/>
              </a:spcBef>
              <a:spcAft>
                <a:spcPts val="0"/>
              </a:spcAft>
              <a:buClr>
                <a:schemeClr val="lt1"/>
              </a:buClr>
              <a:buSzPts val="3000"/>
              <a:buFont typeface="Archivo"/>
              <a:buNone/>
              <a:defRPr b="1" sz="3000">
                <a:solidFill>
                  <a:schemeClr val="lt1"/>
                </a:solidFill>
                <a:latin typeface="Archivo"/>
                <a:ea typeface="Archivo"/>
                <a:cs typeface="Archivo"/>
                <a:sym typeface="Archivo"/>
              </a:defRPr>
            </a:lvl3pPr>
            <a:lvl4pPr lvl="3" rtl="0">
              <a:spcBef>
                <a:spcPts val="0"/>
              </a:spcBef>
              <a:spcAft>
                <a:spcPts val="0"/>
              </a:spcAft>
              <a:buClr>
                <a:schemeClr val="lt1"/>
              </a:buClr>
              <a:buSzPts val="3000"/>
              <a:buFont typeface="Archivo"/>
              <a:buNone/>
              <a:defRPr b="1" sz="3000">
                <a:solidFill>
                  <a:schemeClr val="lt1"/>
                </a:solidFill>
                <a:latin typeface="Archivo"/>
                <a:ea typeface="Archivo"/>
                <a:cs typeface="Archivo"/>
                <a:sym typeface="Archivo"/>
              </a:defRPr>
            </a:lvl4pPr>
            <a:lvl5pPr lvl="4" rtl="0">
              <a:spcBef>
                <a:spcPts val="0"/>
              </a:spcBef>
              <a:spcAft>
                <a:spcPts val="0"/>
              </a:spcAft>
              <a:buClr>
                <a:schemeClr val="lt1"/>
              </a:buClr>
              <a:buSzPts val="3000"/>
              <a:buFont typeface="Archivo"/>
              <a:buNone/>
              <a:defRPr b="1" sz="3000">
                <a:solidFill>
                  <a:schemeClr val="lt1"/>
                </a:solidFill>
                <a:latin typeface="Archivo"/>
                <a:ea typeface="Archivo"/>
                <a:cs typeface="Archivo"/>
                <a:sym typeface="Archivo"/>
              </a:defRPr>
            </a:lvl5pPr>
            <a:lvl6pPr lvl="5" rtl="0">
              <a:spcBef>
                <a:spcPts val="0"/>
              </a:spcBef>
              <a:spcAft>
                <a:spcPts val="0"/>
              </a:spcAft>
              <a:buClr>
                <a:schemeClr val="lt1"/>
              </a:buClr>
              <a:buSzPts val="3000"/>
              <a:buFont typeface="Archivo"/>
              <a:buNone/>
              <a:defRPr b="1" sz="3000">
                <a:solidFill>
                  <a:schemeClr val="lt1"/>
                </a:solidFill>
                <a:latin typeface="Archivo"/>
                <a:ea typeface="Archivo"/>
                <a:cs typeface="Archivo"/>
                <a:sym typeface="Archivo"/>
              </a:defRPr>
            </a:lvl6pPr>
            <a:lvl7pPr lvl="6" rtl="0">
              <a:spcBef>
                <a:spcPts val="0"/>
              </a:spcBef>
              <a:spcAft>
                <a:spcPts val="0"/>
              </a:spcAft>
              <a:buClr>
                <a:schemeClr val="lt1"/>
              </a:buClr>
              <a:buSzPts val="3000"/>
              <a:buFont typeface="Archivo"/>
              <a:buNone/>
              <a:defRPr b="1" sz="3000">
                <a:solidFill>
                  <a:schemeClr val="lt1"/>
                </a:solidFill>
                <a:latin typeface="Archivo"/>
                <a:ea typeface="Archivo"/>
                <a:cs typeface="Archivo"/>
                <a:sym typeface="Archivo"/>
              </a:defRPr>
            </a:lvl7pPr>
            <a:lvl8pPr lvl="7" rtl="0">
              <a:spcBef>
                <a:spcPts val="0"/>
              </a:spcBef>
              <a:spcAft>
                <a:spcPts val="0"/>
              </a:spcAft>
              <a:buClr>
                <a:schemeClr val="lt1"/>
              </a:buClr>
              <a:buSzPts val="3000"/>
              <a:buFont typeface="Archivo"/>
              <a:buNone/>
              <a:defRPr b="1" sz="3000">
                <a:solidFill>
                  <a:schemeClr val="lt1"/>
                </a:solidFill>
                <a:latin typeface="Archivo"/>
                <a:ea typeface="Archivo"/>
                <a:cs typeface="Archivo"/>
                <a:sym typeface="Archivo"/>
              </a:defRPr>
            </a:lvl8pPr>
            <a:lvl9pPr lvl="8" rtl="0">
              <a:spcBef>
                <a:spcPts val="0"/>
              </a:spcBef>
              <a:spcAft>
                <a:spcPts val="0"/>
              </a:spcAft>
              <a:buClr>
                <a:schemeClr val="lt1"/>
              </a:buClr>
              <a:buSzPts val="3000"/>
              <a:buFont typeface="Archivo"/>
              <a:buNone/>
              <a:defRPr b="1" sz="3000">
                <a:solidFill>
                  <a:schemeClr val="lt1"/>
                </a:solidFill>
                <a:latin typeface="Archivo"/>
                <a:ea typeface="Archivo"/>
                <a:cs typeface="Archivo"/>
                <a:sym typeface="Archivo"/>
              </a:defRPr>
            </a:lvl9pPr>
          </a:lstStyle>
          <a:p/>
        </p:txBody>
      </p:sp>
      <p:sp>
        <p:nvSpPr>
          <p:cNvPr id="7" name="Google Shape;7;p1"/>
          <p:cNvSpPr txBox="1"/>
          <p:nvPr>
            <p:ph idx="1" type="body"/>
          </p:nvPr>
        </p:nvSpPr>
        <p:spPr>
          <a:xfrm>
            <a:off x="720000" y="1152475"/>
            <a:ext cx="7704000" cy="3416400"/>
          </a:xfrm>
          <a:prstGeom prst="rect">
            <a:avLst/>
          </a:prstGeom>
          <a:noFill/>
          <a:ln>
            <a:noFill/>
          </a:ln>
        </p:spPr>
        <p:txBody>
          <a:bodyPr anchorCtr="0" anchor="t" bIns="91425" lIns="91425" spcFirstLastPara="1" rIns="91425" wrap="square" tIns="91425">
            <a:noAutofit/>
          </a:bodyPr>
          <a:lstStyle>
            <a:lvl1pPr indent="-317500" lvl="0" marL="457200" rtl="0">
              <a:lnSpc>
                <a:spcPct val="115000"/>
              </a:lnSpc>
              <a:spcBef>
                <a:spcPts val="0"/>
              </a:spcBef>
              <a:spcAft>
                <a:spcPts val="0"/>
              </a:spcAft>
              <a:buClr>
                <a:schemeClr val="lt1"/>
              </a:buClr>
              <a:buSzPts val="1400"/>
              <a:buFont typeface="Archivo"/>
              <a:buChar char="●"/>
              <a:defRPr>
                <a:solidFill>
                  <a:schemeClr val="lt1"/>
                </a:solidFill>
                <a:latin typeface="Archivo"/>
                <a:ea typeface="Archivo"/>
                <a:cs typeface="Archivo"/>
                <a:sym typeface="Archivo"/>
              </a:defRPr>
            </a:lvl1pPr>
            <a:lvl2pPr indent="-317500" lvl="1" marL="914400" rtl="0">
              <a:lnSpc>
                <a:spcPct val="115000"/>
              </a:lnSpc>
              <a:spcBef>
                <a:spcPts val="1600"/>
              </a:spcBef>
              <a:spcAft>
                <a:spcPts val="0"/>
              </a:spcAft>
              <a:buClr>
                <a:schemeClr val="lt1"/>
              </a:buClr>
              <a:buSzPts val="1400"/>
              <a:buFont typeface="Archivo"/>
              <a:buChar char="○"/>
              <a:defRPr>
                <a:solidFill>
                  <a:schemeClr val="lt1"/>
                </a:solidFill>
                <a:latin typeface="Archivo"/>
                <a:ea typeface="Archivo"/>
                <a:cs typeface="Archivo"/>
                <a:sym typeface="Archivo"/>
              </a:defRPr>
            </a:lvl2pPr>
            <a:lvl3pPr indent="-317500" lvl="2" marL="1371600" rtl="0">
              <a:lnSpc>
                <a:spcPct val="115000"/>
              </a:lnSpc>
              <a:spcBef>
                <a:spcPts val="1600"/>
              </a:spcBef>
              <a:spcAft>
                <a:spcPts val="0"/>
              </a:spcAft>
              <a:buClr>
                <a:schemeClr val="lt1"/>
              </a:buClr>
              <a:buSzPts val="1400"/>
              <a:buFont typeface="Archivo"/>
              <a:buChar char="■"/>
              <a:defRPr>
                <a:solidFill>
                  <a:schemeClr val="lt1"/>
                </a:solidFill>
                <a:latin typeface="Archivo"/>
                <a:ea typeface="Archivo"/>
                <a:cs typeface="Archivo"/>
                <a:sym typeface="Archivo"/>
              </a:defRPr>
            </a:lvl3pPr>
            <a:lvl4pPr indent="-317500" lvl="3" marL="1828800" rtl="0">
              <a:lnSpc>
                <a:spcPct val="115000"/>
              </a:lnSpc>
              <a:spcBef>
                <a:spcPts val="1600"/>
              </a:spcBef>
              <a:spcAft>
                <a:spcPts val="0"/>
              </a:spcAft>
              <a:buClr>
                <a:schemeClr val="lt1"/>
              </a:buClr>
              <a:buSzPts val="1400"/>
              <a:buFont typeface="Archivo"/>
              <a:buChar char="●"/>
              <a:defRPr>
                <a:solidFill>
                  <a:schemeClr val="lt1"/>
                </a:solidFill>
                <a:latin typeface="Archivo"/>
                <a:ea typeface="Archivo"/>
                <a:cs typeface="Archivo"/>
                <a:sym typeface="Archivo"/>
              </a:defRPr>
            </a:lvl4pPr>
            <a:lvl5pPr indent="-317500" lvl="4" marL="2286000" rtl="0">
              <a:lnSpc>
                <a:spcPct val="115000"/>
              </a:lnSpc>
              <a:spcBef>
                <a:spcPts val="1600"/>
              </a:spcBef>
              <a:spcAft>
                <a:spcPts val="0"/>
              </a:spcAft>
              <a:buClr>
                <a:schemeClr val="lt1"/>
              </a:buClr>
              <a:buSzPts val="1400"/>
              <a:buFont typeface="Archivo"/>
              <a:buChar char="○"/>
              <a:defRPr>
                <a:solidFill>
                  <a:schemeClr val="lt1"/>
                </a:solidFill>
                <a:latin typeface="Archivo"/>
                <a:ea typeface="Archivo"/>
                <a:cs typeface="Archivo"/>
                <a:sym typeface="Archivo"/>
              </a:defRPr>
            </a:lvl5pPr>
            <a:lvl6pPr indent="-317500" lvl="5" marL="2743200" rtl="0">
              <a:lnSpc>
                <a:spcPct val="115000"/>
              </a:lnSpc>
              <a:spcBef>
                <a:spcPts val="1600"/>
              </a:spcBef>
              <a:spcAft>
                <a:spcPts val="0"/>
              </a:spcAft>
              <a:buClr>
                <a:schemeClr val="lt1"/>
              </a:buClr>
              <a:buSzPts val="1400"/>
              <a:buFont typeface="Archivo"/>
              <a:buChar char="■"/>
              <a:defRPr>
                <a:solidFill>
                  <a:schemeClr val="lt1"/>
                </a:solidFill>
                <a:latin typeface="Archivo"/>
                <a:ea typeface="Archivo"/>
                <a:cs typeface="Archivo"/>
                <a:sym typeface="Archivo"/>
              </a:defRPr>
            </a:lvl6pPr>
            <a:lvl7pPr indent="-317500" lvl="6" marL="3200400" rtl="0">
              <a:lnSpc>
                <a:spcPct val="115000"/>
              </a:lnSpc>
              <a:spcBef>
                <a:spcPts val="1600"/>
              </a:spcBef>
              <a:spcAft>
                <a:spcPts val="0"/>
              </a:spcAft>
              <a:buClr>
                <a:schemeClr val="lt1"/>
              </a:buClr>
              <a:buSzPts val="1400"/>
              <a:buFont typeface="Archivo"/>
              <a:buChar char="●"/>
              <a:defRPr>
                <a:solidFill>
                  <a:schemeClr val="lt1"/>
                </a:solidFill>
                <a:latin typeface="Archivo"/>
                <a:ea typeface="Archivo"/>
                <a:cs typeface="Archivo"/>
                <a:sym typeface="Archivo"/>
              </a:defRPr>
            </a:lvl7pPr>
            <a:lvl8pPr indent="-317500" lvl="7" marL="3657600" rtl="0">
              <a:lnSpc>
                <a:spcPct val="115000"/>
              </a:lnSpc>
              <a:spcBef>
                <a:spcPts val="1600"/>
              </a:spcBef>
              <a:spcAft>
                <a:spcPts val="0"/>
              </a:spcAft>
              <a:buClr>
                <a:schemeClr val="lt1"/>
              </a:buClr>
              <a:buSzPts val="1400"/>
              <a:buFont typeface="Archivo"/>
              <a:buChar char="○"/>
              <a:defRPr>
                <a:solidFill>
                  <a:schemeClr val="lt1"/>
                </a:solidFill>
                <a:latin typeface="Archivo"/>
                <a:ea typeface="Archivo"/>
                <a:cs typeface="Archivo"/>
                <a:sym typeface="Archivo"/>
              </a:defRPr>
            </a:lvl8pPr>
            <a:lvl9pPr indent="-317500" lvl="8" marL="4114800" rtl="0">
              <a:lnSpc>
                <a:spcPct val="115000"/>
              </a:lnSpc>
              <a:spcBef>
                <a:spcPts val="1600"/>
              </a:spcBef>
              <a:spcAft>
                <a:spcPts val="1600"/>
              </a:spcAft>
              <a:buClr>
                <a:schemeClr val="lt1"/>
              </a:buClr>
              <a:buSzPts val="1400"/>
              <a:buFont typeface="Archivo"/>
              <a:buChar char="■"/>
              <a:defRPr>
                <a:solidFill>
                  <a:schemeClr val="lt1"/>
                </a:solidFill>
                <a:latin typeface="Archivo"/>
                <a:ea typeface="Archivo"/>
                <a:cs typeface="Archivo"/>
                <a:sym typeface="Archivo"/>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E2A47"/>
        </a:solidFill>
      </p:bgPr>
    </p:bg>
    <p:spTree>
      <p:nvGrpSpPr>
        <p:cNvPr id="290" name="Shape 290"/>
        <p:cNvGrpSpPr/>
        <p:nvPr/>
      </p:nvGrpSpPr>
      <p:grpSpPr>
        <a:xfrm>
          <a:off x="0" y="0"/>
          <a:ext cx="0" cy="0"/>
          <a:chOff x="0" y="0"/>
          <a:chExt cx="0" cy="0"/>
        </a:xfrm>
      </p:grpSpPr>
      <p:sp>
        <p:nvSpPr>
          <p:cNvPr id="291" name="Google Shape;291;p35"/>
          <p:cNvSpPr txBox="1"/>
          <p:nvPr>
            <p:ph type="title"/>
          </p:nvPr>
        </p:nvSpPr>
        <p:spPr>
          <a:xfrm>
            <a:off x="1068100" y="933450"/>
            <a:ext cx="7047300" cy="482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p:txBody>
      </p:sp>
      <p:sp>
        <p:nvSpPr>
          <p:cNvPr id="292" name="Google Shape;292;p35"/>
          <p:cNvSpPr txBox="1"/>
          <p:nvPr>
            <p:ph idx="1" type="body"/>
          </p:nvPr>
        </p:nvSpPr>
        <p:spPr>
          <a:xfrm>
            <a:off x="1068100" y="1695450"/>
            <a:ext cx="7047300" cy="2502000"/>
          </a:xfrm>
          <a:prstGeom prst="rect">
            <a:avLst/>
          </a:prstGeom>
          <a:noFill/>
          <a:ln>
            <a:noFill/>
          </a:ln>
        </p:spPr>
        <p:txBody>
          <a:bodyPr anchorCtr="0" anchor="t" bIns="91425" lIns="91425" spcFirstLastPara="1" rIns="91425" wrap="square" tIns="91425">
            <a:noAutofit/>
          </a:bodyPr>
          <a:lstStyle>
            <a:lvl1pPr indent="-298450" lvl="0" marL="457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indent="-298450" lvl="1" marL="914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indent="-298450" lvl="2" marL="1371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indent="-298450" lvl="3" marL="1828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indent="-298450" lvl="4" marL="22860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indent="-298450" lvl="5" marL="2743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indent="-298450" lvl="6" marL="3200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indent="-298450" lvl="7" marL="3657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indent="-298450" lvl="8" marL="4114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p:txBody>
      </p:sp>
    </p:spTree>
  </p:cSld>
  <p:clrMap accent1="accent1" accent2="accent2" accent3="accent3" accent4="accent4" accent5="accent5" accent6="accent6" bg1="lt1" bg2="dk2" tx1="dk1" tx2="lt2" folHlink="folHlink" hlink="hlink"/>
  <p:sldLayoutIdLst>
    <p:sldLayoutId id="2147483681" r:id="rId1"/>
    <p:sldLayoutId id="2147483682"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25.png"/><Relationship Id="rId4" Type="http://schemas.openxmlformats.org/officeDocument/2006/relationships/image" Target="../media/image2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12.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23.png"/><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3.xml"/><Relationship Id="rId3" Type="http://schemas.openxmlformats.org/officeDocument/2006/relationships/image" Target="../media/image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5.png"/><Relationship Id="rId4" Type="http://schemas.openxmlformats.org/officeDocument/2006/relationships/image" Target="../media/image2.png"/><Relationship Id="rId5"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5.xml"/><Relationship Id="rId3" Type="http://schemas.openxmlformats.org/officeDocument/2006/relationships/image" Target="../media/image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8.xml"/><Relationship Id="rId3" Type="http://schemas.openxmlformats.org/officeDocument/2006/relationships/image" Target="../media/image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9.xml"/><Relationship Id="rId3"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1.xml"/><Relationship Id="rId3" Type="http://schemas.openxmlformats.org/officeDocument/2006/relationships/image" Target="../media/image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3.xml"/><Relationship Id="rId3" Type="http://schemas.openxmlformats.org/officeDocument/2006/relationships/image" Target="../media/image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 Id="rId3" Type="http://schemas.openxmlformats.org/officeDocument/2006/relationships/hyperlink" Target="https://docs.google.com/spreadsheets/d/12JzNxBuuuGdm_doxFXhCC9hplrewmXWYRDRK1w9MNt0/copy#gid=0" TargetMode="External"/><Relationship Id="rId4" Type="http://schemas.openxmlformats.org/officeDocument/2006/relationships/image" Target="../media/image22.png"/><Relationship Id="rId5" Type="http://schemas.openxmlformats.org/officeDocument/2006/relationships/image" Target="../media/image2.png"/><Relationship Id="rId6"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9.xml"/><Relationship Id="rId3" Type="http://schemas.openxmlformats.org/officeDocument/2006/relationships/image" Target="../media/image49.png"/><Relationship Id="rId4" Type="http://schemas.openxmlformats.org/officeDocument/2006/relationships/image" Target="../media/image5.png"/><Relationship Id="rId5" Type="http://schemas.openxmlformats.org/officeDocument/2006/relationships/image" Target="../media/image2.png"/><Relationship Id="rId6" Type="http://schemas.openxmlformats.org/officeDocument/2006/relationships/image" Target="../media/image1.png"/><Relationship Id="rId7" Type="http://schemas.openxmlformats.org/officeDocument/2006/relationships/image" Target="../media/image1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1.xml"/><Relationship Id="rId3" Type="http://schemas.openxmlformats.org/officeDocument/2006/relationships/image" Target="../media/image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5.xml"/><Relationship Id="rId3" Type="http://schemas.openxmlformats.org/officeDocument/2006/relationships/image" Target="../media/image46.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6.xml"/><Relationship Id="rId3" Type="http://schemas.openxmlformats.org/officeDocument/2006/relationships/hyperlink" Target="https://docs.google.com/spreadsheets/d/12JzNxBuuuGdm_doxFXhCC9hplrewmXWYRDRK1w9MNt0/copy#gid=682345181" TargetMode="External"/><Relationship Id="rId4" Type="http://schemas.openxmlformats.org/officeDocument/2006/relationships/image" Target="../media/image29.png"/><Relationship Id="rId5"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7.xml"/><Relationship Id="rId3" Type="http://schemas.openxmlformats.org/officeDocument/2006/relationships/image" Target="../media/image5.png"/><Relationship Id="rId4" Type="http://schemas.openxmlformats.org/officeDocument/2006/relationships/image" Target="../media/image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8.xml"/><Relationship Id="rId3" Type="http://schemas.openxmlformats.org/officeDocument/2006/relationships/image" Target="../media/image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1.xml"/><Relationship Id="rId3" Type="http://schemas.openxmlformats.org/officeDocument/2006/relationships/image" Target="../media/image7.png"/><Relationship Id="rId4" Type="http://schemas.openxmlformats.org/officeDocument/2006/relationships/image" Target="../media/image10.png"/><Relationship Id="rId5" Type="http://schemas.openxmlformats.org/officeDocument/2006/relationships/image" Target="../media/image2.png"/><Relationship Id="rId6" Type="http://schemas.openxmlformats.org/officeDocument/2006/relationships/image" Target="../media/image1.png"/><Relationship Id="rId7" Type="http://schemas.openxmlformats.org/officeDocument/2006/relationships/image" Target="../media/image1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2.xml"/><Relationship Id="rId3" Type="http://schemas.openxmlformats.org/officeDocument/2006/relationships/image" Target="../media/image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5.xml"/><Relationship Id="rId3" Type="http://schemas.openxmlformats.org/officeDocument/2006/relationships/image" Target="../media/image50.png"/><Relationship Id="rId4" Type="http://schemas.openxmlformats.org/officeDocument/2006/relationships/image" Target="../media/image7.png"/><Relationship Id="rId5" Type="http://schemas.openxmlformats.org/officeDocument/2006/relationships/image" Target="../media/image2.png"/><Relationship Id="rId6" Type="http://schemas.openxmlformats.org/officeDocument/2006/relationships/image" Target="../media/image5.png"/><Relationship Id="rId7" Type="http://schemas.openxmlformats.org/officeDocument/2006/relationships/image" Target="../media/image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6.xml"/><Relationship Id="rId3" Type="http://schemas.openxmlformats.org/officeDocument/2006/relationships/image" Target="../media/image2.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7.xml"/><Relationship Id="rId3" Type="http://schemas.openxmlformats.org/officeDocument/2006/relationships/image" Target="../media/image5.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9.xml"/><Relationship Id="rId3"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5.xml"/><Relationship Id="rId3" Type="http://schemas.openxmlformats.org/officeDocument/2006/relationships/image" Target="../media/image2.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50.xml"/><Relationship Id="rId3" Type="http://schemas.openxmlformats.org/officeDocument/2006/relationships/image" Target="../media/image2.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1.xml"/><Relationship Id="rId3" Type="http://schemas.openxmlformats.org/officeDocument/2006/relationships/image" Target="../media/image2.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2.xml"/><Relationship Id="rId3" Type="http://schemas.openxmlformats.org/officeDocument/2006/relationships/image" Target="../media/image7.png"/><Relationship Id="rId4" Type="http://schemas.openxmlformats.org/officeDocument/2006/relationships/image" Target="../media/image2.png"/><Relationship Id="rId5" Type="http://schemas.openxmlformats.org/officeDocument/2006/relationships/image" Target="../media/image5.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4.xml"/><Relationship Id="rId3" Type="http://schemas.openxmlformats.org/officeDocument/2006/relationships/image" Target="../media/image2.png"/><Relationship Id="rId4" Type="http://schemas.openxmlformats.org/officeDocument/2006/relationships/image" Target="../media/image8.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8.xml"/><Relationship Id="rId3" Type="http://schemas.openxmlformats.org/officeDocument/2006/relationships/image" Target="../media/image9.png"/><Relationship Id="rId4" Type="http://schemas.openxmlformats.org/officeDocument/2006/relationships/image" Target="../media/image2.png"/><Relationship Id="rId5" Type="http://schemas.openxmlformats.org/officeDocument/2006/relationships/image" Target="../media/image8.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9.xml"/><Relationship Id="rId3"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6.xml"/><Relationship Id="rId3" Type="http://schemas.openxmlformats.org/officeDocument/2006/relationships/image" Target="../media/image2.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61.xml"/><Relationship Id="rId3" Type="http://schemas.openxmlformats.org/officeDocument/2006/relationships/image" Target="../media/image33.jpg"/><Relationship Id="rId4" Type="http://schemas.openxmlformats.org/officeDocument/2006/relationships/image" Target="../media/image5.png"/><Relationship Id="rId5" Type="http://schemas.openxmlformats.org/officeDocument/2006/relationships/image" Target="../media/image8.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62.xml"/><Relationship Id="rId3" Type="http://schemas.openxmlformats.org/officeDocument/2006/relationships/image" Target="../media/image5.png"/><Relationship Id="rId4" Type="http://schemas.openxmlformats.org/officeDocument/2006/relationships/image" Target="../media/image9.png"/><Relationship Id="rId5" Type="http://schemas.openxmlformats.org/officeDocument/2006/relationships/image" Target="../media/image2.png"/><Relationship Id="rId6" Type="http://schemas.openxmlformats.org/officeDocument/2006/relationships/image" Target="../media/image48.png"/><Relationship Id="rId7" Type="http://schemas.openxmlformats.org/officeDocument/2006/relationships/image" Target="../media/image47.png"/><Relationship Id="rId8" Type="http://schemas.openxmlformats.org/officeDocument/2006/relationships/image" Target="../media/image8.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65.xml"/><Relationship Id="rId3" Type="http://schemas.openxmlformats.org/officeDocument/2006/relationships/image" Target="../media/image38.png"/><Relationship Id="rId4" Type="http://schemas.openxmlformats.org/officeDocument/2006/relationships/image" Target="../media/image41.png"/><Relationship Id="rId9" Type="http://schemas.openxmlformats.org/officeDocument/2006/relationships/image" Target="../media/image43.png"/><Relationship Id="rId5" Type="http://schemas.openxmlformats.org/officeDocument/2006/relationships/image" Target="../media/image44.png"/><Relationship Id="rId6" Type="http://schemas.openxmlformats.org/officeDocument/2006/relationships/image" Target="../media/image36.png"/><Relationship Id="rId7" Type="http://schemas.openxmlformats.org/officeDocument/2006/relationships/image" Target="../media/image35.png"/><Relationship Id="rId8" Type="http://schemas.openxmlformats.org/officeDocument/2006/relationships/image" Target="../media/image40.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66.xml"/><Relationship Id="rId3" Type="http://schemas.openxmlformats.org/officeDocument/2006/relationships/hyperlink" Target="https://www.freepik.com/free-vector/gradient-abstract-fluid-technology-facebook-post_20297023.htm#page=1&amp;position=0&amp;from_view=collections/?utm_source=slidesgo_template&amp;utm_medium=referral-link&amp;utm_campaign=sg_resources&amp;utm_content=freepik" TargetMode="Externa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67.xml"/><Relationship Id="rId3" Type="http://schemas.openxmlformats.org/officeDocument/2006/relationships/hyperlink" Target="https://www.freepik.com/free-vector/gradient-abstract-fluid-technology-facebook-ad_20296803.htm#page=1&amp;position=9&amp;from_view=collections/?utm_source=slidesgo_template&amp;utm_medium=referral-link&amp;utm_campaign=sg_resources&amp;utm_content=freepik" TargetMode="External"/><Relationship Id="rId4" Type="http://schemas.openxmlformats.org/officeDocument/2006/relationships/hyperlink" Target="https://www.flaticon.com/packs/business-management-137?word=management/?utm_source=slidesgo_template&amp;utm_medium=referral-link&amp;utm_campaign=sg_resources&amp;utm_content=flaticon" TargetMode="External"/><Relationship Id="rId9" Type="http://schemas.openxmlformats.org/officeDocument/2006/relationships/hyperlink" Target="https://www.freepik.com/free-photo/people-working-as-team-company_19534460.htm#page=1&amp;position=5&amp;from_view=collections/?utm_source=slidesgo_template&amp;utm_medium=referral-link&amp;utm_campaign=sg_resources&amp;utm_content=freepik" TargetMode="External"/><Relationship Id="rId5" Type="http://schemas.openxmlformats.org/officeDocument/2006/relationships/hyperlink" Target="https://www.freepik.com/free-photo/people-working-as-team-company_19534448.htm#page=1&amp;position=1&amp;from_view=collections/?utm_source=slidesgo_template&amp;utm_medium=referral-link&amp;utm_campaign=sg_resources&amp;utm_content=freepik" TargetMode="External"/><Relationship Id="rId6" Type="http://schemas.openxmlformats.org/officeDocument/2006/relationships/hyperlink" Target="https://www.freepik.com/free-photo/people-working-as-team-company_19534465.htm#page=1&amp;position=2&amp;from_view=collections/?utm_source=slidesgo_template&amp;utm_medium=referral-link&amp;utm_campaign=sg_resources&amp;utm_content=freepik" TargetMode="External"/><Relationship Id="rId7" Type="http://schemas.openxmlformats.org/officeDocument/2006/relationships/hyperlink" Target="https://www.freepik.com/free-photo/people-working-as-team-company_19534447.htm#page=1&amp;position=3&amp;from_view=collections/?utm_source=slidesgo_template&amp;utm_medium=referral-link&amp;utm_campaign=sg_resources&amp;utm_content=freepik" TargetMode="External"/><Relationship Id="rId8" Type="http://schemas.openxmlformats.org/officeDocument/2006/relationships/hyperlink" Target="https://www.freepik.com/free-photo/people-working-as-team-company_19534450.htm#page=1&amp;position=4&amp;from_view=collections/?utm_source=slidesgo_template&amp;utm_medium=referral-link&amp;utm_campaign=sg_resources&amp;utm_content=freepik" TargetMode="External"/><Relationship Id="rId11" Type="http://schemas.openxmlformats.org/officeDocument/2006/relationships/image" Target="../media/image1.png"/><Relationship Id="rId10" Type="http://schemas.openxmlformats.org/officeDocument/2006/relationships/image" Target="../media/image5.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68.xml"/><Relationship Id="rId3" Type="http://schemas.openxmlformats.org/officeDocument/2006/relationships/hyperlink" Target="http://bit.ly/2PfT4lq" TargetMode="External"/><Relationship Id="rId4" Type="http://schemas.openxmlformats.org/officeDocument/2006/relationships/slide" Target="/ppt/slides/slide63.xml"/><Relationship Id="rId5" Type="http://schemas.openxmlformats.org/officeDocument/2006/relationships/hyperlink" Target="http://bit.ly/33VAFh3" TargetMode="External"/><Relationship Id="rId6" Type="http://schemas.openxmlformats.org/officeDocument/2006/relationships/hyperlink" Target="http://bit.ly/30B07Gq" TargetMode="Externa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69.xml"/><Relationship Id="rId3" Type="http://schemas.openxmlformats.org/officeDocument/2006/relationships/hyperlink" Target="http://bit.ly/2PfT4lq" TargetMode="External"/><Relationship Id="rId4" Type="http://schemas.openxmlformats.org/officeDocument/2006/relationships/hyperlink" Target="http://bit.ly/33VAFh3" TargetMode="External"/><Relationship Id="rId5" Type="http://schemas.openxmlformats.org/officeDocument/2006/relationships/hyperlink" Target="http://bit.ly/30B07Gq"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xml"/><Relationship Id="rId3" Type="http://schemas.openxmlformats.org/officeDocument/2006/relationships/image" Target="../media/image15.png"/><Relationship Id="rId4" Type="http://schemas.openxmlformats.org/officeDocument/2006/relationships/image" Target="../media/image26.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70.xml"/><Relationship Id="rId3" Type="http://schemas.openxmlformats.org/officeDocument/2006/relationships/hyperlink" Target="https://fonts.google.com/specimen/Archivo" TargetMode="Externa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71.xm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4" Type="http://schemas.openxmlformats.org/officeDocument/2006/relationships/image" Target="../media/image28.gif"/><Relationship Id="rId9" Type="http://schemas.openxmlformats.org/officeDocument/2006/relationships/hyperlink" Target="https://storyset.com/bro?utm_source=slidesgo_template&amp;utm_medium=referral-link&amp;utm_campaign=slidesgo_final_slides&amp;utm_term=bro&amp;utm_content=storyset" TargetMode="External"/><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6" Type="http://schemas.openxmlformats.org/officeDocument/2006/relationships/hyperlink" Target="https://storyset.com/pana?utm_source=slidesgo_template&amp;utm_medium=referral-link&amp;utm_campaign=slidesgo_final_slides&amp;utm_term=pana&amp;utm_content=storyset" TargetMode="External"/><Relationship Id="rId7" Type="http://schemas.openxmlformats.org/officeDocument/2006/relationships/hyperlink" Target="https://storyset.com/amico?utm_source=slidesgo_template&amp;utm_medium=referral-link&amp;utm_campaign=slidesgo_final_slides&amp;utm_term=amico&amp;utm_content=storyset" TargetMode="External"/><Relationship Id="rId8"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hyperlink" Target="https://storyset.com/rafiki?utm_source=slidesgo_template&amp;utm_medium=referral-link&amp;utm_campaign=slidesgo_final_slides&amp;utm_term=rafiki&amp;utm_content=storyset" TargetMode="External"/><Relationship Id="rId10" Type="http://schemas.openxmlformats.org/officeDocument/2006/relationships/hyperlink" Target="https://storyset.com/bro?utm_source=slidesgo_template&amp;utm_medium=referral-link&amp;utm_campaign=slidesgo_final_slides&amp;utm_term=bro&amp;utm_content=storyset" TargetMode="External"/><Relationship Id="rId13" Type="http://schemas.openxmlformats.org/officeDocument/2006/relationships/image" Target="../media/image31.gif"/><Relationship Id="rId12" Type="http://schemas.openxmlformats.org/officeDocument/2006/relationships/hyperlink" Target="https://storyset.com/rafiki?utm_source=slidesgo_template&amp;utm_medium=referral-link&amp;utm_campaign=slidesgo_final_slides&amp;utm_term=rafiki&amp;utm_content=storyset" TargetMode="External"/><Relationship Id="rId15" Type="http://schemas.openxmlformats.org/officeDocument/2006/relationships/image" Target="../media/image37.gif"/><Relationship Id="rId14" Type="http://schemas.openxmlformats.org/officeDocument/2006/relationships/image" Target="../media/image32.gif"/><Relationship Id="rId17" Type="http://schemas.openxmlformats.org/officeDocument/2006/relationships/hyperlink" Target="https://storyset.com/cuate?utm_source=slidesgo_template&amp;utm_medium=referral-link&amp;utm_campaign=slidesgo_final_slides&amp;utm_term=cuate&amp;utm_content=storyset" TargetMode="External"/><Relationship Id="rId16" Type="http://schemas.openxmlformats.org/officeDocument/2006/relationships/image" Target="../media/image34.gif"/><Relationship Id="rId18" Type="http://schemas.openxmlformats.org/officeDocument/2006/relationships/hyperlink" Target="https://storyset.com/cuate?utm_source=slidesgo_template&amp;utm_medium=referral-link&amp;utm_campaign=slidesgo_final_slides&amp;utm_term=cuate&amp;utm_content=storyset" TargetMode="Externa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72.xml"/><Relationship Id="rId3" Type="http://schemas.openxmlformats.org/officeDocument/2006/relationships/hyperlink" Target="https://bit.ly/2ZjL1pd" TargetMode="Externa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78.xml"/><Relationship Id="rId3" Type="http://schemas.openxmlformats.org/officeDocument/2006/relationships/hyperlink" Target="https://chrome.google.com/webstore/detail/flaticon-for-gsuit-gslide/haekgjfnhhdkgfgmldhfokhmfkgmciba" TargetMode="Externa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24.png"/><Relationship Id="rId4" Type="http://schemas.openxmlformats.org/officeDocument/2006/relationships/image" Target="../media/image39.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85.xml"/><Relationship Id="rId3" Type="http://schemas.openxmlformats.org/officeDocument/2006/relationships/hyperlink" Target="http://bit.ly/2PfT4lq" TargetMode="External"/><Relationship Id="rId4" Type="http://schemas.openxmlformats.org/officeDocument/2006/relationships/image" Target="../media/image4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30.png"/><Relationship Id="rId4" Type="http://schemas.openxmlformats.org/officeDocument/2006/relationships/image" Target="../media/image4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dk2"/>
            </a:gs>
            <a:gs pos="100000">
              <a:schemeClr val="dk1"/>
            </a:gs>
          </a:gsLst>
          <a:lin ang="5400012" scaled="0"/>
        </a:gradFill>
      </p:bgPr>
    </p:bg>
    <p:spTree>
      <p:nvGrpSpPr>
        <p:cNvPr id="299" name="Shape 299"/>
        <p:cNvGrpSpPr/>
        <p:nvPr/>
      </p:nvGrpSpPr>
      <p:grpSpPr>
        <a:xfrm>
          <a:off x="0" y="0"/>
          <a:ext cx="0" cy="0"/>
          <a:chOff x="0" y="0"/>
          <a:chExt cx="0" cy="0"/>
        </a:xfrm>
      </p:grpSpPr>
      <p:sp>
        <p:nvSpPr>
          <p:cNvPr id="300" name="Google Shape;300;p38"/>
          <p:cNvSpPr/>
          <p:nvPr/>
        </p:nvSpPr>
        <p:spPr>
          <a:xfrm>
            <a:off x="2549850" y="3269700"/>
            <a:ext cx="4044300" cy="455400"/>
          </a:xfrm>
          <a:prstGeom prst="roundRect">
            <a:avLst>
              <a:gd fmla="val 50000" name="adj"/>
            </a:avLst>
          </a:prstGeom>
          <a:gradFill>
            <a:gsLst>
              <a:gs pos="0">
                <a:schemeClr val="dk2"/>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38"/>
          <p:cNvSpPr txBox="1"/>
          <p:nvPr>
            <p:ph type="ctrTitle"/>
          </p:nvPr>
        </p:nvSpPr>
        <p:spPr>
          <a:xfrm>
            <a:off x="1283250" y="1418400"/>
            <a:ext cx="6577500" cy="1851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Soutenance Projet</a:t>
            </a:r>
            <a:endParaRPr>
              <a:latin typeface="Archivo ExtraLight"/>
              <a:ea typeface="Archivo ExtraLight"/>
              <a:cs typeface="Archivo ExtraLight"/>
              <a:sym typeface="Archivo ExtraLight"/>
            </a:endParaRPr>
          </a:p>
          <a:p>
            <a:pPr indent="0" lvl="0" marL="0" rtl="0" algn="ctr">
              <a:spcBef>
                <a:spcPts val="200"/>
              </a:spcBef>
              <a:spcAft>
                <a:spcPts val="200"/>
              </a:spcAft>
              <a:buNone/>
            </a:pPr>
            <a:r>
              <a:rPr lang="en" sz="2000">
                <a:latin typeface="Archivo ExtraLight"/>
                <a:ea typeface="Archivo ExtraLight"/>
                <a:cs typeface="Archivo ExtraLight"/>
                <a:sym typeface="Archivo ExtraLight"/>
              </a:rPr>
              <a:t>Mai 2024</a:t>
            </a:r>
            <a:endParaRPr sz="2000">
              <a:latin typeface="Archivo ExtraLight"/>
              <a:ea typeface="Archivo ExtraLight"/>
              <a:cs typeface="Archivo ExtraLight"/>
              <a:sym typeface="Archivo ExtraLight"/>
            </a:endParaRPr>
          </a:p>
        </p:txBody>
      </p:sp>
      <p:sp>
        <p:nvSpPr>
          <p:cNvPr id="302" name="Google Shape;302;p38"/>
          <p:cNvSpPr txBox="1"/>
          <p:nvPr>
            <p:ph idx="1" type="subTitle"/>
          </p:nvPr>
        </p:nvSpPr>
        <p:spPr>
          <a:xfrm>
            <a:off x="2723400" y="3334325"/>
            <a:ext cx="3697200" cy="326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Thibault </a:t>
            </a:r>
            <a:r>
              <a:rPr lang="en"/>
              <a:t>Pottier</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p47"/>
          <p:cNvSpPr txBox="1"/>
          <p:nvPr/>
        </p:nvSpPr>
        <p:spPr>
          <a:xfrm>
            <a:off x="862175" y="583000"/>
            <a:ext cx="45300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600">
                <a:solidFill>
                  <a:schemeClr val="lt1"/>
                </a:solidFill>
                <a:latin typeface="Archivo"/>
                <a:ea typeface="Archivo"/>
                <a:cs typeface="Archivo"/>
                <a:sym typeface="Archivo"/>
              </a:rPr>
              <a:t>Prototype</a:t>
            </a:r>
            <a:endParaRPr b="1" sz="2600">
              <a:solidFill>
                <a:schemeClr val="lt1"/>
              </a:solidFill>
              <a:latin typeface="Archivo"/>
              <a:ea typeface="Archivo"/>
              <a:cs typeface="Archivo"/>
              <a:sym typeface="Archivo"/>
            </a:endParaRPr>
          </a:p>
        </p:txBody>
      </p:sp>
      <p:pic>
        <p:nvPicPr>
          <p:cNvPr id="396" name="Google Shape;396;p47"/>
          <p:cNvPicPr preferRelativeResize="0"/>
          <p:nvPr/>
        </p:nvPicPr>
        <p:blipFill>
          <a:blip r:embed="rId3">
            <a:alphaModFix/>
          </a:blip>
          <a:stretch>
            <a:fillRect/>
          </a:stretch>
        </p:blipFill>
        <p:spPr>
          <a:xfrm>
            <a:off x="894250" y="1782494"/>
            <a:ext cx="3143501" cy="2081582"/>
          </a:xfrm>
          <a:prstGeom prst="rect">
            <a:avLst/>
          </a:prstGeom>
          <a:noFill/>
          <a:ln>
            <a:noFill/>
          </a:ln>
        </p:spPr>
      </p:pic>
      <p:pic>
        <p:nvPicPr>
          <p:cNvPr id="397" name="Google Shape;397;p47"/>
          <p:cNvPicPr preferRelativeResize="0"/>
          <p:nvPr/>
        </p:nvPicPr>
        <p:blipFill>
          <a:blip r:embed="rId4">
            <a:alphaModFix/>
          </a:blip>
          <a:stretch>
            <a:fillRect/>
          </a:stretch>
        </p:blipFill>
        <p:spPr>
          <a:xfrm>
            <a:off x="4990625" y="1705200"/>
            <a:ext cx="3376949" cy="2236175"/>
          </a:xfrm>
          <a:prstGeom prst="rect">
            <a:avLst/>
          </a:prstGeom>
          <a:noFill/>
          <a:ln>
            <a:noFill/>
          </a:ln>
        </p:spPr>
      </p:pic>
      <p:sp>
        <p:nvSpPr>
          <p:cNvPr id="398" name="Google Shape;398;p47"/>
          <p:cNvSpPr txBox="1"/>
          <p:nvPr/>
        </p:nvSpPr>
        <p:spPr>
          <a:xfrm>
            <a:off x="1305450" y="1293363"/>
            <a:ext cx="23211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600">
                <a:solidFill>
                  <a:schemeClr val="lt1"/>
                </a:solidFill>
                <a:latin typeface="Archivo"/>
                <a:ea typeface="Archivo"/>
                <a:cs typeface="Archivo"/>
                <a:sym typeface="Archivo"/>
              </a:rPr>
              <a:t>Diagramme de Classe</a:t>
            </a:r>
            <a:endParaRPr sz="1600">
              <a:solidFill>
                <a:schemeClr val="lt1"/>
              </a:solidFill>
              <a:latin typeface="Archivo"/>
              <a:ea typeface="Archivo"/>
              <a:cs typeface="Archivo"/>
              <a:sym typeface="Archivo"/>
            </a:endParaRPr>
          </a:p>
        </p:txBody>
      </p:sp>
      <p:sp>
        <p:nvSpPr>
          <p:cNvPr id="399" name="Google Shape;399;p47"/>
          <p:cNvSpPr txBox="1"/>
          <p:nvPr/>
        </p:nvSpPr>
        <p:spPr>
          <a:xfrm>
            <a:off x="5566475" y="1293375"/>
            <a:ext cx="24858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600">
                <a:solidFill>
                  <a:schemeClr val="lt1"/>
                </a:solidFill>
                <a:latin typeface="Archivo"/>
                <a:ea typeface="Archivo"/>
                <a:cs typeface="Archivo"/>
                <a:sym typeface="Archivo"/>
              </a:rPr>
              <a:t>Diagramme de Séquence</a:t>
            </a:r>
            <a:endParaRPr sz="1600">
              <a:solidFill>
                <a:schemeClr val="lt1"/>
              </a:solidFill>
              <a:latin typeface="Archivo"/>
              <a:ea typeface="Archivo"/>
              <a:cs typeface="Archivo"/>
              <a:sym typeface="Archiv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p48"/>
          <p:cNvSpPr txBox="1"/>
          <p:nvPr/>
        </p:nvSpPr>
        <p:spPr>
          <a:xfrm>
            <a:off x="862175" y="583000"/>
            <a:ext cx="45300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600">
                <a:solidFill>
                  <a:schemeClr val="lt1"/>
                </a:solidFill>
                <a:latin typeface="Archivo"/>
                <a:ea typeface="Archivo"/>
                <a:cs typeface="Archivo"/>
                <a:sym typeface="Archivo"/>
              </a:rPr>
              <a:t>Command</a:t>
            </a:r>
            <a:endParaRPr b="1" sz="2600">
              <a:solidFill>
                <a:schemeClr val="lt1"/>
              </a:solidFill>
              <a:latin typeface="Archivo"/>
              <a:ea typeface="Archivo"/>
              <a:cs typeface="Archivo"/>
              <a:sym typeface="Archivo"/>
            </a:endParaRPr>
          </a:p>
        </p:txBody>
      </p:sp>
      <p:pic>
        <p:nvPicPr>
          <p:cNvPr id="405" name="Google Shape;405;p48"/>
          <p:cNvPicPr preferRelativeResize="0"/>
          <p:nvPr/>
        </p:nvPicPr>
        <p:blipFill>
          <a:blip r:embed="rId3">
            <a:alphaModFix/>
          </a:blip>
          <a:stretch>
            <a:fillRect/>
          </a:stretch>
        </p:blipFill>
        <p:spPr>
          <a:xfrm>
            <a:off x="404200" y="1799875"/>
            <a:ext cx="3843724" cy="2545275"/>
          </a:xfrm>
          <a:prstGeom prst="rect">
            <a:avLst/>
          </a:prstGeom>
          <a:noFill/>
          <a:ln>
            <a:noFill/>
          </a:ln>
        </p:spPr>
      </p:pic>
      <p:pic>
        <p:nvPicPr>
          <p:cNvPr id="406" name="Google Shape;406;p48"/>
          <p:cNvPicPr preferRelativeResize="0"/>
          <p:nvPr/>
        </p:nvPicPr>
        <p:blipFill>
          <a:blip r:embed="rId4">
            <a:alphaModFix/>
          </a:blip>
          <a:stretch>
            <a:fillRect/>
          </a:stretch>
        </p:blipFill>
        <p:spPr>
          <a:xfrm>
            <a:off x="4663950" y="1777425"/>
            <a:ext cx="3911574" cy="2590175"/>
          </a:xfrm>
          <a:prstGeom prst="rect">
            <a:avLst/>
          </a:prstGeom>
          <a:noFill/>
          <a:ln>
            <a:noFill/>
          </a:ln>
        </p:spPr>
      </p:pic>
      <p:sp>
        <p:nvSpPr>
          <p:cNvPr id="407" name="Google Shape;407;p48"/>
          <p:cNvSpPr txBox="1"/>
          <p:nvPr/>
        </p:nvSpPr>
        <p:spPr>
          <a:xfrm>
            <a:off x="1305450" y="1293363"/>
            <a:ext cx="23211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600">
                <a:solidFill>
                  <a:schemeClr val="lt1"/>
                </a:solidFill>
                <a:latin typeface="Archivo"/>
                <a:ea typeface="Archivo"/>
                <a:cs typeface="Archivo"/>
                <a:sym typeface="Archivo"/>
              </a:rPr>
              <a:t>Diagramme de Classe</a:t>
            </a:r>
            <a:endParaRPr sz="1600">
              <a:solidFill>
                <a:schemeClr val="lt1"/>
              </a:solidFill>
              <a:latin typeface="Archivo"/>
              <a:ea typeface="Archivo"/>
              <a:cs typeface="Archivo"/>
              <a:sym typeface="Archivo"/>
            </a:endParaRPr>
          </a:p>
        </p:txBody>
      </p:sp>
      <p:sp>
        <p:nvSpPr>
          <p:cNvPr id="408" name="Google Shape;408;p48"/>
          <p:cNvSpPr txBox="1"/>
          <p:nvPr/>
        </p:nvSpPr>
        <p:spPr>
          <a:xfrm>
            <a:off x="5566475" y="1293375"/>
            <a:ext cx="24858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600">
                <a:solidFill>
                  <a:schemeClr val="lt1"/>
                </a:solidFill>
                <a:latin typeface="Archivo"/>
                <a:ea typeface="Archivo"/>
                <a:cs typeface="Archivo"/>
                <a:sym typeface="Archivo"/>
              </a:rPr>
              <a:t>Diagramme de Séquence</a:t>
            </a:r>
            <a:endParaRPr sz="1600">
              <a:solidFill>
                <a:schemeClr val="lt1"/>
              </a:solidFill>
              <a:latin typeface="Archivo"/>
              <a:ea typeface="Archivo"/>
              <a:cs typeface="Archivo"/>
              <a:sym typeface="Archiv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49"/>
          <p:cNvSpPr txBox="1"/>
          <p:nvPr/>
        </p:nvSpPr>
        <p:spPr>
          <a:xfrm>
            <a:off x="862175" y="583000"/>
            <a:ext cx="45300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600">
                <a:solidFill>
                  <a:schemeClr val="lt1"/>
                </a:solidFill>
                <a:latin typeface="Archivo"/>
                <a:ea typeface="Archivo"/>
                <a:cs typeface="Archivo"/>
                <a:sym typeface="Archivo"/>
              </a:rPr>
              <a:t>Memento</a:t>
            </a:r>
            <a:endParaRPr b="1" sz="2600">
              <a:solidFill>
                <a:schemeClr val="lt1"/>
              </a:solidFill>
              <a:latin typeface="Archivo"/>
              <a:ea typeface="Archivo"/>
              <a:cs typeface="Archivo"/>
              <a:sym typeface="Archivo"/>
            </a:endParaRPr>
          </a:p>
        </p:txBody>
      </p:sp>
      <p:pic>
        <p:nvPicPr>
          <p:cNvPr id="414" name="Google Shape;414;p49"/>
          <p:cNvPicPr preferRelativeResize="0"/>
          <p:nvPr/>
        </p:nvPicPr>
        <p:blipFill>
          <a:blip r:embed="rId3">
            <a:alphaModFix/>
          </a:blip>
          <a:stretch>
            <a:fillRect/>
          </a:stretch>
        </p:blipFill>
        <p:spPr>
          <a:xfrm>
            <a:off x="4794450" y="1818925"/>
            <a:ext cx="4029851" cy="2668525"/>
          </a:xfrm>
          <a:prstGeom prst="rect">
            <a:avLst/>
          </a:prstGeom>
          <a:noFill/>
          <a:ln>
            <a:noFill/>
          </a:ln>
        </p:spPr>
      </p:pic>
      <p:pic>
        <p:nvPicPr>
          <p:cNvPr id="415" name="Google Shape;415;p49"/>
          <p:cNvPicPr preferRelativeResize="0"/>
          <p:nvPr/>
        </p:nvPicPr>
        <p:blipFill>
          <a:blip r:embed="rId4">
            <a:alphaModFix/>
          </a:blip>
          <a:stretch>
            <a:fillRect/>
          </a:stretch>
        </p:blipFill>
        <p:spPr>
          <a:xfrm>
            <a:off x="451075" y="1818925"/>
            <a:ext cx="4029851" cy="2668501"/>
          </a:xfrm>
          <a:prstGeom prst="rect">
            <a:avLst/>
          </a:prstGeom>
          <a:noFill/>
          <a:ln>
            <a:noFill/>
          </a:ln>
        </p:spPr>
      </p:pic>
      <p:sp>
        <p:nvSpPr>
          <p:cNvPr id="416" name="Google Shape;416;p49"/>
          <p:cNvSpPr txBox="1"/>
          <p:nvPr/>
        </p:nvSpPr>
        <p:spPr>
          <a:xfrm>
            <a:off x="1305450" y="1293363"/>
            <a:ext cx="23211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600">
                <a:solidFill>
                  <a:schemeClr val="lt1"/>
                </a:solidFill>
                <a:latin typeface="Archivo"/>
                <a:ea typeface="Archivo"/>
                <a:cs typeface="Archivo"/>
                <a:sym typeface="Archivo"/>
              </a:rPr>
              <a:t>Diagramme de Classe</a:t>
            </a:r>
            <a:endParaRPr sz="1600">
              <a:solidFill>
                <a:schemeClr val="lt1"/>
              </a:solidFill>
              <a:latin typeface="Archivo"/>
              <a:ea typeface="Archivo"/>
              <a:cs typeface="Archivo"/>
              <a:sym typeface="Archivo"/>
            </a:endParaRPr>
          </a:p>
        </p:txBody>
      </p:sp>
      <p:sp>
        <p:nvSpPr>
          <p:cNvPr id="417" name="Google Shape;417;p49"/>
          <p:cNvSpPr txBox="1"/>
          <p:nvPr/>
        </p:nvSpPr>
        <p:spPr>
          <a:xfrm>
            <a:off x="5566475" y="1293375"/>
            <a:ext cx="24858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600">
                <a:solidFill>
                  <a:schemeClr val="lt1"/>
                </a:solidFill>
                <a:latin typeface="Archivo"/>
                <a:ea typeface="Archivo"/>
                <a:cs typeface="Archivo"/>
                <a:sym typeface="Archivo"/>
              </a:rPr>
              <a:t>Diagramme de Séquence</a:t>
            </a:r>
            <a:endParaRPr sz="1600">
              <a:solidFill>
                <a:schemeClr val="lt1"/>
              </a:solidFill>
              <a:latin typeface="Archivo"/>
              <a:ea typeface="Archivo"/>
              <a:cs typeface="Archivo"/>
              <a:sym typeface="Archiv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sp>
        <p:nvSpPr>
          <p:cNvPr id="422" name="Google Shape;422;p50"/>
          <p:cNvSpPr/>
          <p:nvPr/>
        </p:nvSpPr>
        <p:spPr>
          <a:xfrm>
            <a:off x="4089300" y="1420250"/>
            <a:ext cx="965400" cy="965400"/>
          </a:xfrm>
          <a:prstGeom prst="ellipse">
            <a:avLst/>
          </a:prstGeom>
          <a:gradFill>
            <a:gsLst>
              <a:gs pos="0">
                <a:schemeClr val="accent3"/>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50"/>
          <p:cNvSpPr txBox="1"/>
          <p:nvPr>
            <p:ph type="title"/>
          </p:nvPr>
        </p:nvSpPr>
        <p:spPr>
          <a:xfrm>
            <a:off x="1919550" y="2266300"/>
            <a:ext cx="5304900" cy="1466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Difficultés Rencontrés</a:t>
            </a:r>
            <a:endParaRPr b="0">
              <a:latin typeface="Archivo ExtraLight"/>
              <a:ea typeface="Archivo ExtraLight"/>
              <a:cs typeface="Archivo ExtraLight"/>
              <a:sym typeface="Archivo ExtraLight"/>
            </a:endParaRPr>
          </a:p>
        </p:txBody>
      </p:sp>
      <p:sp>
        <p:nvSpPr>
          <p:cNvPr id="424" name="Google Shape;424;p50"/>
          <p:cNvSpPr txBox="1"/>
          <p:nvPr>
            <p:ph idx="2" type="title"/>
          </p:nvPr>
        </p:nvSpPr>
        <p:spPr>
          <a:xfrm>
            <a:off x="4072800" y="1573138"/>
            <a:ext cx="998400" cy="659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4</a:t>
            </a:r>
            <a:endParaRPr/>
          </a:p>
        </p:txBody>
      </p:sp>
      <p:pic>
        <p:nvPicPr>
          <p:cNvPr id="425" name="Google Shape;425;p50"/>
          <p:cNvPicPr preferRelativeResize="0"/>
          <p:nvPr/>
        </p:nvPicPr>
        <p:blipFill>
          <a:blip r:embed="rId3">
            <a:alphaModFix amt="90000"/>
          </a:blip>
          <a:stretch>
            <a:fillRect/>
          </a:stretch>
        </p:blipFill>
        <p:spPr>
          <a:xfrm>
            <a:off x="1006800" y="1802651"/>
            <a:ext cx="463951" cy="46365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pic>
        <p:nvPicPr>
          <p:cNvPr id="430" name="Google Shape;430;p51"/>
          <p:cNvPicPr preferRelativeResize="0"/>
          <p:nvPr/>
        </p:nvPicPr>
        <p:blipFill>
          <a:blip r:embed="rId3">
            <a:alphaModFix/>
          </a:blip>
          <a:stretch>
            <a:fillRect/>
          </a:stretch>
        </p:blipFill>
        <p:spPr>
          <a:xfrm flipH="1" rot="-8757932">
            <a:off x="7803932" y="-716094"/>
            <a:ext cx="1924086" cy="2264683"/>
          </a:xfrm>
          <a:prstGeom prst="rect">
            <a:avLst/>
          </a:prstGeom>
          <a:noFill/>
          <a:ln>
            <a:noFill/>
          </a:ln>
        </p:spPr>
      </p:pic>
      <p:pic>
        <p:nvPicPr>
          <p:cNvPr id="431" name="Google Shape;431;p51"/>
          <p:cNvPicPr preferRelativeResize="0"/>
          <p:nvPr/>
        </p:nvPicPr>
        <p:blipFill>
          <a:blip r:embed="rId4">
            <a:alphaModFix amt="90000"/>
          </a:blip>
          <a:stretch>
            <a:fillRect/>
          </a:stretch>
        </p:blipFill>
        <p:spPr>
          <a:xfrm>
            <a:off x="8263900" y="184212"/>
            <a:ext cx="693899" cy="693427"/>
          </a:xfrm>
          <a:prstGeom prst="rect">
            <a:avLst/>
          </a:prstGeom>
          <a:noFill/>
          <a:ln>
            <a:noFill/>
          </a:ln>
        </p:spPr>
      </p:pic>
      <p:sp>
        <p:nvSpPr>
          <p:cNvPr id="432" name="Google Shape;432;p51"/>
          <p:cNvSpPr txBox="1"/>
          <p:nvPr/>
        </p:nvSpPr>
        <p:spPr>
          <a:xfrm>
            <a:off x="1270775" y="2717900"/>
            <a:ext cx="6939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600">
                <a:solidFill>
                  <a:schemeClr val="lt1"/>
                </a:solidFill>
                <a:latin typeface="Archivo"/>
                <a:ea typeface="Archivo"/>
                <a:cs typeface="Archivo"/>
                <a:sym typeface="Archivo"/>
              </a:rPr>
              <a:t>AWT</a:t>
            </a:r>
            <a:endParaRPr sz="1600">
              <a:solidFill>
                <a:schemeClr val="lt1"/>
              </a:solidFill>
              <a:latin typeface="Archivo"/>
              <a:ea typeface="Archivo"/>
              <a:cs typeface="Archivo"/>
              <a:sym typeface="Archivo"/>
            </a:endParaRPr>
          </a:p>
        </p:txBody>
      </p:sp>
      <p:sp>
        <p:nvSpPr>
          <p:cNvPr id="433" name="Google Shape;433;p51"/>
          <p:cNvSpPr txBox="1"/>
          <p:nvPr/>
        </p:nvSpPr>
        <p:spPr>
          <a:xfrm>
            <a:off x="2526525" y="2717900"/>
            <a:ext cx="21630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600">
                <a:solidFill>
                  <a:schemeClr val="lt1"/>
                </a:solidFill>
                <a:latin typeface="Archivo"/>
                <a:ea typeface="Archivo"/>
                <a:cs typeface="Archivo"/>
                <a:sym typeface="Archivo"/>
              </a:rPr>
              <a:t>Redimensionnement</a:t>
            </a:r>
            <a:endParaRPr sz="1600">
              <a:solidFill>
                <a:schemeClr val="lt1"/>
              </a:solidFill>
              <a:latin typeface="Archivo"/>
              <a:ea typeface="Archivo"/>
              <a:cs typeface="Archivo"/>
              <a:sym typeface="Archivo"/>
            </a:endParaRPr>
          </a:p>
        </p:txBody>
      </p:sp>
      <p:sp>
        <p:nvSpPr>
          <p:cNvPr id="434" name="Google Shape;434;p51"/>
          <p:cNvSpPr txBox="1"/>
          <p:nvPr/>
        </p:nvSpPr>
        <p:spPr>
          <a:xfrm>
            <a:off x="5251375" y="2717900"/>
            <a:ext cx="8001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600">
                <a:solidFill>
                  <a:schemeClr val="lt1"/>
                </a:solidFill>
                <a:latin typeface="Archivo"/>
                <a:ea typeface="Archivo"/>
                <a:cs typeface="Archivo"/>
                <a:sym typeface="Archivo"/>
              </a:rPr>
              <a:t>Copie</a:t>
            </a:r>
            <a:endParaRPr sz="1600">
              <a:solidFill>
                <a:schemeClr val="lt1"/>
              </a:solidFill>
              <a:latin typeface="Archivo"/>
              <a:ea typeface="Archivo"/>
              <a:cs typeface="Archivo"/>
              <a:sym typeface="Archivo"/>
            </a:endParaRPr>
          </a:p>
        </p:txBody>
      </p:sp>
      <p:sp>
        <p:nvSpPr>
          <p:cNvPr id="435" name="Google Shape;435;p51"/>
          <p:cNvSpPr txBox="1"/>
          <p:nvPr/>
        </p:nvSpPr>
        <p:spPr>
          <a:xfrm>
            <a:off x="7014925" y="2715450"/>
            <a:ext cx="8001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600">
                <a:solidFill>
                  <a:schemeClr val="lt1"/>
                </a:solidFill>
                <a:latin typeface="Archivo"/>
                <a:ea typeface="Archivo"/>
                <a:cs typeface="Archivo"/>
                <a:sym typeface="Archivo"/>
              </a:rPr>
              <a:t>Focus</a:t>
            </a:r>
            <a:endParaRPr sz="1600">
              <a:solidFill>
                <a:schemeClr val="lt1"/>
              </a:solidFill>
              <a:latin typeface="Archivo"/>
              <a:ea typeface="Archivo"/>
              <a:cs typeface="Archivo"/>
              <a:sym typeface="Archivo"/>
            </a:endParaRPr>
          </a:p>
        </p:txBody>
      </p:sp>
      <p:pic>
        <p:nvPicPr>
          <p:cNvPr id="436" name="Google Shape;436;p51"/>
          <p:cNvPicPr preferRelativeResize="0"/>
          <p:nvPr/>
        </p:nvPicPr>
        <p:blipFill>
          <a:blip r:embed="rId5">
            <a:alphaModFix/>
          </a:blip>
          <a:stretch>
            <a:fillRect/>
          </a:stretch>
        </p:blipFill>
        <p:spPr>
          <a:xfrm>
            <a:off x="408975" y="1259050"/>
            <a:ext cx="2417500" cy="1361200"/>
          </a:xfrm>
          <a:prstGeom prst="rect">
            <a:avLst/>
          </a:prstGeom>
          <a:noFill/>
          <a:ln>
            <a:noFill/>
          </a:ln>
        </p:spPr>
      </p:pic>
      <p:grpSp>
        <p:nvGrpSpPr>
          <p:cNvPr id="437" name="Google Shape;437;p51"/>
          <p:cNvGrpSpPr/>
          <p:nvPr/>
        </p:nvGrpSpPr>
        <p:grpSpPr>
          <a:xfrm>
            <a:off x="5387938" y="1893095"/>
            <a:ext cx="526962" cy="531803"/>
            <a:chOff x="-45673275" y="3199325"/>
            <a:chExt cx="299325" cy="302075"/>
          </a:xfrm>
        </p:grpSpPr>
        <p:sp>
          <p:nvSpPr>
            <p:cNvPr id="438" name="Google Shape;438;p51"/>
            <p:cNvSpPr/>
            <p:nvPr/>
          </p:nvSpPr>
          <p:spPr>
            <a:xfrm>
              <a:off x="-45672500" y="3199325"/>
              <a:ext cx="298550" cy="194175"/>
            </a:xfrm>
            <a:custGeom>
              <a:rect b="b" l="l" r="r" t="t"/>
              <a:pathLst>
                <a:path extrusionOk="0" h="7767" w="11942">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51"/>
            <p:cNvSpPr/>
            <p:nvPr/>
          </p:nvSpPr>
          <p:spPr>
            <a:xfrm>
              <a:off x="-45673275" y="3387150"/>
              <a:ext cx="299325" cy="114250"/>
            </a:xfrm>
            <a:custGeom>
              <a:rect b="b" l="l" r="r" t="t"/>
              <a:pathLst>
                <a:path extrusionOk="0" h="4570" w="11973">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51"/>
            <p:cNvSpPr/>
            <p:nvPr/>
          </p:nvSpPr>
          <p:spPr>
            <a:xfrm>
              <a:off x="-45673275" y="3334400"/>
              <a:ext cx="299325" cy="113425"/>
            </a:xfrm>
            <a:custGeom>
              <a:rect b="b" l="l" r="r" t="t"/>
              <a:pathLst>
                <a:path extrusionOk="0" h="4537" w="11973">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1" name="Google Shape;441;p51"/>
          <p:cNvGrpSpPr/>
          <p:nvPr/>
        </p:nvGrpSpPr>
        <p:grpSpPr>
          <a:xfrm>
            <a:off x="7182702" y="1893067"/>
            <a:ext cx="464552" cy="526962"/>
            <a:chOff x="-45286550" y="3200500"/>
            <a:chExt cx="263875" cy="299325"/>
          </a:xfrm>
        </p:grpSpPr>
        <p:sp>
          <p:nvSpPr>
            <p:cNvPr id="442" name="Google Shape;442;p51"/>
            <p:cNvSpPr/>
            <p:nvPr/>
          </p:nvSpPr>
          <p:spPr>
            <a:xfrm>
              <a:off x="-45233000" y="3200500"/>
              <a:ext cx="210325" cy="247325"/>
            </a:xfrm>
            <a:custGeom>
              <a:rect b="b" l="l" r="r" t="t"/>
              <a:pathLst>
                <a:path extrusionOk="0" h="9893" w="8413">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51"/>
            <p:cNvSpPr/>
            <p:nvPr/>
          </p:nvSpPr>
          <p:spPr>
            <a:xfrm>
              <a:off x="-45216450" y="3340700"/>
              <a:ext cx="17350" cy="17350"/>
            </a:xfrm>
            <a:custGeom>
              <a:rect b="b" l="l" r="r" t="t"/>
              <a:pathLst>
                <a:path extrusionOk="0" h="694" w="694">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51"/>
            <p:cNvSpPr/>
            <p:nvPr/>
          </p:nvSpPr>
          <p:spPr>
            <a:xfrm>
              <a:off x="-45286550" y="3289500"/>
              <a:ext cx="158325" cy="210325"/>
            </a:xfrm>
            <a:custGeom>
              <a:rect b="b" l="l" r="r" t="t"/>
              <a:pathLst>
                <a:path extrusionOk="0" h="8413" w="6333">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5" name="Google Shape;445;p51"/>
          <p:cNvGrpSpPr/>
          <p:nvPr/>
        </p:nvGrpSpPr>
        <p:grpSpPr>
          <a:xfrm>
            <a:off x="3343869" y="1894118"/>
            <a:ext cx="528326" cy="529734"/>
            <a:chOff x="-48630025" y="3199700"/>
            <a:chExt cx="300100" cy="300900"/>
          </a:xfrm>
        </p:grpSpPr>
        <p:sp>
          <p:nvSpPr>
            <p:cNvPr id="446" name="Google Shape;446;p51"/>
            <p:cNvSpPr/>
            <p:nvPr/>
          </p:nvSpPr>
          <p:spPr>
            <a:xfrm>
              <a:off x="-48630025" y="3199700"/>
              <a:ext cx="300100" cy="300900"/>
            </a:xfrm>
            <a:custGeom>
              <a:rect b="b" l="l" r="r" t="t"/>
              <a:pathLst>
                <a:path extrusionOk="0" h="12036" w="12004">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51"/>
            <p:cNvSpPr/>
            <p:nvPr/>
          </p:nvSpPr>
          <p:spPr>
            <a:xfrm>
              <a:off x="-48524475" y="3306025"/>
              <a:ext cx="88225" cy="89050"/>
            </a:xfrm>
            <a:custGeom>
              <a:rect b="b" l="l" r="r" t="t"/>
              <a:pathLst>
                <a:path extrusionOk="0" h="3562" w="3529">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51"/>
            <p:cNvSpPr/>
            <p:nvPr/>
          </p:nvSpPr>
          <p:spPr>
            <a:xfrm>
              <a:off x="-48489025" y="3341475"/>
              <a:ext cx="17350" cy="18150"/>
            </a:xfrm>
            <a:custGeom>
              <a:rect b="b" l="l" r="r" t="t"/>
              <a:pathLst>
                <a:path extrusionOk="0" h="726" w="694">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 name="Shape 452"/>
        <p:cNvGrpSpPr/>
        <p:nvPr/>
      </p:nvGrpSpPr>
      <p:grpSpPr>
        <a:xfrm>
          <a:off x="0" y="0"/>
          <a:ext cx="0" cy="0"/>
          <a:chOff x="0" y="0"/>
          <a:chExt cx="0" cy="0"/>
        </a:xfrm>
      </p:grpSpPr>
      <p:sp>
        <p:nvSpPr>
          <p:cNvPr id="453" name="Google Shape;453;p52"/>
          <p:cNvSpPr/>
          <p:nvPr/>
        </p:nvSpPr>
        <p:spPr>
          <a:xfrm>
            <a:off x="4089300" y="1420250"/>
            <a:ext cx="965400" cy="965400"/>
          </a:xfrm>
          <a:prstGeom prst="ellipse">
            <a:avLst/>
          </a:prstGeom>
          <a:gradFill>
            <a:gsLst>
              <a:gs pos="0">
                <a:schemeClr val="accent3"/>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52"/>
          <p:cNvSpPr txBox="1"/>
          <p:nvPr>
            <p:ph type="title"/>
          </p:nvPr>
        </p:nvSpPr>
        <p:spPr>
          <a:xfrm>
            <a:off x="2244750" y="2385650"/>
            <a:ext cx="4654500" cy="1466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Ajouts + Pistes D’améliorations</a:t>
            </a:r>
            <a:endParaRPr b="0">
              <a:latin typeface="Archivo ExtraLight"/>
              <a:ea typeface="Archivo ExtraLight"/>
              <a:cs typeface="Archivo ExtraLight"/>
              <a:sym typeface="Archivo ExtraLight"/>
            </a:endParaRPr>
          </a:p>
        </p:txBody>
      </p:sp>
      <p:sp>
        <p:nvSpPr>
          <p:cNvPr id="455" name="Google Shape;455;p52"/>
          <p:cNvSpPr txBox="1"/>
          <p:nvPr>
            <p:ph idx="2" type="title"/>
          </p:nvPr>
        </p:nvSpPr>
        <p:spPr>
          <a:xfrm>
            <a:off x="4072800" y="1573138"/>
            <a:ext cx="998400" cy="659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5</a:t>
            </a:r>
            <a:endParaRPr/>
          </a:p>
        </p:txBody>
      </p:sp>
      <p:pic>
        <p:nvPicPr>
          <p:cNvPr id="456" name="Google Shape;456;p52"/>
          <p:cNvPicPr preferRelativeResize="0"/>
          <p:nvPr/>
        </p:nvPicPr>
        <p:blipFill>
          <a:blip r:embed="rId3">
            <a:alphaModFix amt="90000"/>
          </a:blip>
          <a:stretch>
            <a:fillRect/>
          </a:stretch>
        </p:blipFill>
        <p:spPr>
          <a:xfrm>
            <a:off x="1006800" y="1802651"/>
            <a:ext cx="463951" cy="46365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sp>
        <p:nvSpPr>
          <p:cNvPr id="461" name="Google Shape;461;p53"/>
          <p:cNvSpPr txBox="1"/>
          <p:nvPr/>
        </p:nvSpPr>
        <p:spPr>
          <a:xfrm>
            <a:off x="862175" y="583000"/>
            <a:ext cx="45300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600">
                <a:solidFill>
                  <a:schemeClr val="lt1"/>
                </a:solidFill>
                <a:latin typeface="Archivo"/>
                <a:ea typeface="Archivo"/>
                <a:cs typeface="Archivo"/>
                <a:sym typeface="Archivo"/>
              </a:rPr>
              <a:t>Ajouts</a:t>
            </a:r>
            <a:endParaRPr b="1" sz="2600">
              <a:solidFill>
                <a:schemeClr val="lt1"/>
              </a:solidFill>
              <a:latin typeface="Archivo"/>
              <a:ea typeface="Archivo"/>
              <a:cs typeface="Archivo"/>
              <a:sym typeface="Archivo"/>
            </a:endParaRPr>
          </a:p>
        </p:txBody>
      </p:sp>
      <p:sp>
        <p:nvSpPr>
          <p:cNvPr id="462" name="Google Shape;462;p53"/>
          <p:cNvSpPr txBox="1"/>
          <p:nvPr/>
        </p:nvSpPr>
        <p:spPr>
          <a:xfrm>
            <a:off x="2334875" y="2758950"/>
            <a:ext cx="15846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chemeClr val="lt1"/>
                </a:solidFill>
                <a:latin typeface="Archivo"/>
                <a:ea typeface="Archivo"/>
                <a:cs typeface="Archivo"/>
                <a:sym typeface="Archivo"/>
              </a:rPr>
              <a:t>Raccourcis</a:t>
            </a:r>
            <a:endParaRPr sz="1800">
              <a:solidFill>
                <a:schemeClr val="lt1"/>
              </a:solidFill>
              <a:latin typeface="Archivo"/>
              <a:ea typeface="Archivo"/>
              <a:cs typeface="Archivo"/>
              <a:sym typeface="Archivo"/>
            </a:endParaRPr>
          </a:p>
        </p:txBody>
      </p:sp>
      <p:sp>
        <p:nvSpPr>
          <p:cNvPr id="463" name="Google Shape;463;p53"/>
          <p:cNvSpPr txBox="1"/>
          <p:nvPr/>
        </p:nvSpPr>
        <p:spPr>
          <a:xfrm>
            <a:off x="4860300" y="2620350"/>
            <a:ext cx="15846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chemeClr val="lt1"/>
                </a:solidFill>
                <a:latin typeface="Archivo"/>
                <a:ea typeface="Archivo"/>
                <a:cs typeface="Archivo"/>
                <a:sym typeface="Archivo"/>
              </a:rPr>
              <a:t>Options de suppréssion</a:t>
            </a:r>
            <a:endParaRPr sz="1800">
              <a:solidFill>
                <a:schemeClr val="lt1"/>
              </a:solidFill>
              <a:latin typeface="Archivo"/>
              <a:ea typeface="Archivo"/>
              <a:cs typeface="Archivo"/>
              <a:sym typeface="Archivo"/>
            </a:endParaRPr>
          </a:p>
        </p:txBody>
      </p:sp>
      <p:grpSp>
        <p:nvGrpSpPr>
          <p:cNvPr id="464" name="Google Shape;464;p53"/>
          <p:cNvGrpSpPr/>
          <p:nvPr/>
        </p:nvGrpSpPr>
        <p:grpSpPr>
          <a:xfrm>
            <a:off x="2815173" y="1936448"/>
            <a:ext cx="624012" cy="584997"/>
            <a:chOff x="5049725" y="2635825"/>
            <a:chExt cx="481825" cy="451700"/>
          </a:xfrm>
        </p:grpSpPr>
        <p:sp>
          <p:nvSpPr>
            <p:cNvPr id="465" name="Google Shape;465;p53"/>
            <p:cNvSpPr/>
            <p:nvPr/>
          </p:nvSpPr>
          <p:spPr>
            <a:xfrm>
              <a:off x="5135325" y="3031050"/>
              <a:ext cx="310550" cy="56475"/>
            </a:xfrm>
            <a:custGeom>
              <a:rect b="b" l="l" r="r" t="t"/>
              <a:pathLst>
                <a:path extrusionOk="0" h="2259" w="12422">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466" name="Google Shape;466;p53"/>
            <p:cNvSpPr/>
            <p:nvPr/>
          </p:nvSpPr>
          <p:spPr>
            <a:xfrm>
              <a:off x="5049725" y="2946350"/>
              <a:ext cx="481825" cy="56500"/>
            </a:xfrm>
            <a:custGeom>
              <a:rect b="b" l="l" r="r" t="t"/>
              <a:pathLst>
                <a:path extrusionOk="0" h="2260" w="19273">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467" name="Google Shape;467;p53"/>
            <p:cNvSpPr/>
            <p:nvPr/>
          </p:nvSpPr>
          <p:spPr>
            <a:xfrm>
              <a:off x="5049725" y="2635825"/>
              <a:ext cx="481825" cy="282325"/>
            </a:xfrm>
            <a:custGeom>
              <a:rect b="b" l="l" r="r" t="t"/>
              <a:pathLst>
                <a:path extrusionOk="0" h="11293" w="19273">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grpSp>
      <p:grpSp>
        <p:nvGrpSpPr>
          <p:cNvPr id="468" name="Google Shape;468;p53"/>
          <p:cNvGrpSpPr/>
          <p:nvPr/>
        </p:nvGrpSpPr>
        <p:grpSpPr>
          <a:xfrm>
            <a:off x="5392166" y="1936443"/>
            <a:ext cx="586608" cy="585015"/>
            <a:chOff x="-31455100" y="3909350"/>
            <a:chExt cx="294600" cy="293800"/>
          </a:xfrm>
        </p:grpSpPr>
        <p:sp>
          <p:nvSpPr>
            <p:cNvPr id="469" name="Google Shape;469;p53"/>
            <p:cNvSpPr/>
            <p:nvPr/>
          </p:nvSpPr>
          <p:spPr>
            <a:xfrm>
              <a:off x="-31455100" y="3909350"/>
              <a:ext cx="294600" cy="293800"/>
            </a:xfrm>
            <a:custGeom>
              <a:rect b="b" l="l" r="r" t="t"/>
              <a:pathLst>
                <a:path extrusionOk="0" h="11752" w="11784">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53"/>
            <p:cNvSpPr/>
            <p:nvPr/>
          </p:nvSpPr>
          <p:spPr>
            <a:xfrm>
              <a:off x="-31455100" y="3997350"/>
              <a:ext cx="215050" cy="205025"/>
            </a:xfrm>
            <a:custGeom>
              <a:rect b="b" l="l" r="r" t="t"/>
              <a:pathLst>
                <a:path extrusionOk="0" h="8201" w="8602">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 name="Shape 474"/>
        <p:cNvGrpSpPr/>
        <p:nvPr/>
      </p:nvGrpSpPr>
      <p:grpSpPr>
        <a:xfrm>
          <a:off x="0" y="0"/>
          <a:ext cx="0" cy="0"/>
          <a:chOff x="0" y="0"/>
          <a:chExt cx="0" cy="0"/>
        </a:xfrm>
      </p:grpSpPr>
      <p:sp>
        <p:nvSpPr>
          <p:cNvPr id="475" name="Google Shape;475;p54"/>
          <p:cNvSpPr txBox="1"/>
          <p:nvPr/>
        </p:nvSpPr>
        <p:spPr>
          <a:xfrm>
            <a:off x="862175" y="583000"/>
            <a:ext cx="45300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600">
                <a:solidFill>
                  <a:schemeClr val="lt1"/>
                </a:solidFill>
                <a:latin typeface="Archivo"/>
                <a:ea typeface="Archivo"/>
                <a:cs typeface="Archivo"/>
                <a:sym typeface="Archivo"/>
              </a:rPr>
              <a:t>Amélioration</a:t>
            </a:r>
            <a:endParaRPr b="1" sz="2600">
              <a:solidFill>
                <a:schemeClr val="lt1"/>
              </a:solidFill>
              <a:latin typeface="Archivo"/>
              <a:ea typeface="Archivo"/>
              <a:cs typeface="Archivo"/>
              <a:sym typeface="Archivo"/>
            </a:endParaRPr>
          </a:p>
        </p:txBody>
      </p:sp>
      <p:sp>
        <p:nvSpPr>
          <p:cNvPr id="476" name="Google Shape;476;p54"/>
          <p:cNvSpPr txBox="1"/>
          <p:nvPr/>
        </p:nvSpPr>
        <p:spPr>
          <a:xfrm>
            <a:off x="5392175" y="2267175"/>
            <a:ext cx="20637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700">
                <a:solidFill>
                  <a:schemeClr val="lt1"/>
                </a:solidFill>
                <a:latin typeface="Archivo"/>
                <a:ea typeface="Archivo"/>
                <a:cs typeface="Archivo"/>
                <a:sym typeface="Archivo"/>
              </a:rPr>
              <a:t>Rétrocompatibilité</a:t>
            </a:r>
            <a:endParaRPr sz="1700">
              <a:solidFill>
                <a:schemeClr val="lt1"/>
              </a:solidFill>
              <a:latin typeface="Archivo"/>
              <a:ea typeface="Archivo"/>
              <a:cs typeface="Archivo"/>
              <a:sym typeface="Archivo"/>
            </a:endParaRPr>
          </a:p>
        </p:txBody>
      </p:sp>
      <p:grpSp>
        <p:nvGrpSpPr>
          <p:cNvPr id="477" name="Google Shape;477;p54"/>
          <p:cNvGrpSpPr/>
          <p:nvPr/>
        </p:nvGrpSpPr>
        <p:grpSpPr>
          <a:xfrm>
            <a:off x="2599412" y="3109183"/>
            <a:ext cx="341074" cy="405250"/>
            <a:chOff x="-48233050" y="3569725"/>
            <a:chExt cx="252050" cy="299475"/>
          </a:xfrm>
        </p:grpSpPr>
        <p:sp>
          <p:nvSpPr>
            <p:cNvPr id="478" name="Google Shape;478;p54"/>
            <p:cNvSpPr/>
            <p:nvPr/>
          </p:nvSpPr>
          <p:spPr>
            <a:xfrm>
              <a:off x="-48233050" y="3569725"/>
              <a:ext cx="252050" cy="299475"/>
            </a:xfrm>
            <a:custGeom>
              <a:rect b="b" l="l" r="r" t="t"/>
              <a:pathLst>
                <a:path extrusionOk="0" h="11979" w="10082">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54"/>
            <p:cNvSpPr/>
            <p:nvPr/>
          </p:nvSpPr>
          <p:spPr>
            <a:xfrm>
              <a:off x="-48170050" y="3622650"/>
              <a:ext cx="100050" cy="103225"/>
            </a:xfrm>
            <a:custGeom>
              <a:rect b="b" l="l" r="r" t="t"/>
              <a:pathLst>
                <a:path extrusionOk="0" h="4129" w="4002">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54"/>
            <p:cNvSpPr/>
            <p:nvPr/>
          </p:nvSpPr>
          <p:spPr>
            <a:xfrm>
              <a:off x="-48129100" y="3665200"/>
              <a:ext cx="18150" cy="18125"/>
            </a:xfrm>
            <a:custGeom>
              <a:rect b="b" l="l" r="r" t="t"/>
              <a:pathLst>
                <a:path extrusionOk="0" h="725" w="726">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1" name="Google Shape;481;p54"/>
          <p:cNvGrpSpPr/>
          <p:nvPr/>
        </p:nvGrpSpPr>
        <p:grpSpPr>
          <a:xfrm>
            <a:off x="6153194" y="1671965"/>
            <a:ext cx="437549" cy="420455"/>
            <a:chOff x="-62890750" y="3747425"/>
            <a:chExt cx="330825" cy="317900"/>
          </a:xfrm>
        </p:grpSpPr>
        <p:sp>
          <p:nvSpPr>
            <p:cNvPr id="482" name="Google Shape;482;p54"/>
            <p:cNvSpPr/>
            <p:nvPr/>
          </p:nvSpPr>
          <p:spPr>
            <a:xfrm>
              <a:off x="-62890750" y="3747425"/>
              <a:ext cx="313500" cy="195825"/>
            </a:xfrm>
            <a:custGeom>
              <a:rect b="b" l="l" r="r" t="t"/>
              <a:pathLst>
                <a:path extrusionOk="0" h="7833" w="1254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54"/>
            <p:cNvSpPr/>
            <p:nvPr/>
          </p:nvSpPr>
          <p:spPr>
            <a:xfrm>
              <a:off x="-62874975" y="3869075"/>
              <a:ext cx="315050" cy="196250"/>
            </a:xfrm>
            <a:custGeom>
              <a:rect b="b" l="l" r="r" t="t"/>
              <a:pathLst>
                <a:path extrusionOk="0" h="7850" w="12602">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54"/>
            <p:cNvSpPr/>
            <p:nvPr/>
          </p:nvSpPr>
          <p:spPr>
            <a:xfrm>
              <a:off x="-62751325" y="3834525"/>
              <a:ext cx="15775" cy="26800"/>
            </a:xfrm>
            <a:custGeom>
              <a:rect b="b" l="l" r="r" t="t"/>
              <a:pathLst>
                <a:path extrusionOk="0" h="1072" w="631">
                  <a:moveTo>
                    <a:pt x="630" y="1"/>
                  </a:moveTo>
                  <a:cubicBezTo>
                    <a:pt x="410" y="221"/>
                    <a:pt x="158" y="599"/>
                    <a:pt x="0" y="1072"/>
                  </a:cubicBezTo>
                  <a:lnTo>
                    <a:pt x="630" y="1072"/>
                  </a:lnTo>
                  <a:lnTo>
                    <a:pt x="63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54"/>
            <p:cNvSpPr/>
            <p:nvPr/>
          </p:nvSpPr>
          <p:spPr>
            <a:xfrm>
              <a:off x="-62715100" y="3950300"/>
              <a:ext cx="15775" cy="26025"/>
            </a:xfrm>
            <a:custGeom>
              <a:rect b="b" l="l" r="r" t="t"/>
              <a:pathLst>
                <a:path extrusionOk="0" h="1041" w="631">
                  <a:moveTo>
                    <a:pt x="1" y="1"/>
                  </a:moveTo>
                  <a:lnTo>
                    <a:pt x="1" y="1041"/>
                  </a:lnTo>
                  <a:cubicBezTo>
                    <a:pt x="253" y="852"/>
                    <a:pt x="473" y="473"/>
                    <a:pt x="63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54"/>
            <p:cNvSpPr/>
            <p:nvPr/>
          </p:nvSpPr>
          <p:spPr>
            <a:xfrm>
              <a:off x="-62751325" y="3950300"/>
              <a:ext cx="15775" cy="26025"/>
            </a:xfrm>
            <a:custGeom>
              <a:rect b="b" l="l" r="r" t="t"/>
              <a:pathLst>
                <a:path extrusionOk="0" h="1041" w="631">
                  <a:moveTo>
                    <a:pt x="0" y="1"/>
                  </a:moveTo>
                  <a:cubicBezTo>
                    <a:pt x="158" y="473"/>
                    <a:pt x="410" y="852"/>
                    <a:pt x="630" y="1041"/>
                  </a:cubicBezTo>
                  <a:lnTo>
                    <a:pt x="63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54"/>
            <p:cNvSpPr/>
            <p:nvPr/>
          </p:nvSpPr>
          <p:spPr>
            <a:xfrm>
              <a:off x="-62822225" y="3881000"/>
              <a:ext cx="44125" cy="48075"/>
            </a:xfrm>
            <a:custGeom>
              <a:rect b="b" l="l" r="r" t="t"/>
              <a:pathLst>
                <a:path extrusionOk="0" h="1923" w="1765">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54"/>
            <p:cNvSpPr/>
            <p:nvPr/>
          </p:nvSpPr>
          <p:spPr>
            <a:xfrm>
              <a:off x="-62715100" y="3833750"/>
              <a:ext cx="15775" cy="26800"/>
            </a:xfrm>
            <a:custGeom>
              <a:rect b="b" l="l" r="r" t="t"/>
              <a:pathLst>
                <a:path extrusionOk="0" h="1072" w="631">
                  <a:moveTo>
                    <a:pt x="1" y="0"/>
                  </a:moveTo>
                  <a:lnTo>
                    <a:pt x="1" y="1071"/>
                  </a:lnTo>
                  <a:lnTo>
                    <a:pt x="631" y="1071"/>
                  </a:lnTo>
                  <a:cubicBezTo>
                    <a:pt x="505" y="599"/>
                    <a:pt x="253" y="189"/>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54"/>
            <p:cNvSpPr/>
            <p:nvPr/>
          </p:nvSpPr>
          <p:spPr>
            <a:xfrm>
              <a:off x="-62758425" y="3881000"/>
              <a:ext cx="22875" cy="48075"/>
            </a:xfrm>
            <a:custGeom>
              <a:rect b="b" l="l" r="r" t="t"/>
              <a:pathLst>
                <a:path extrusionOk="0" h="1923" w="915">
                  <a:moveTo>
                    <a:pt x="95" y="0"/>
                  </a:moveTo>
                  <a:cubicBezTo>
                    <a:pt x="64" y="316"/>
                    <a:pt x="1" y="631"/>
                    <a:pt x="1" y="977"/>
                  </a:cubicBezTo>
                  <a:cubicBezTo>
                    <a:pt x="1" y="1324"/>
                    <a:pt x="64" y="1670"/>
                    <a:pt x="95" y="1922"/>
                  </a:cubicBezTo>
                  <a:lnTo>
                    <a:pt x="914" y="1922"/>
                  </a:lnTo>
                  <a:lnTo>
                    <a:pt x="91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54"/>
            <p:cNvSpPr/>
            <p:nvPr/>
          </p:nvSpPr>
          <p:spPr>
            <a:xfrm>
              <a:off x="-62715100" y="3809325"/>
              <a:ext cx="74850" cy="51225"/>
            </a:xfrm>
            <a:custGeom>
              <a:rect b="b" l="l" r="r" t="t"/>
              <a:pathLst>
                <a:path extrusionOk="0" h="2049" w="2994">
                  <a:moveTo>
                    <a:pt x="1" y="1"/>
                  </a:moveTo>
                  <a:lnTo>
                    <a:pt x="1" y="32"/>
                  </a:lnTo>
                  <a:cubicBezTo>
                    <a:pt x="631" y="253"/>
                    <a:pt x="1198" y="1009"/>
                    <a:pt x="1481" y="2048"/>
                  </a:cubicBezTo>
                  <a:lnTo>
                    <a:pt x="2994" y="2048"/>
                  </a:lnTo>
                  <a:cubicBezTo>
                    <a:pt x="2426" y="946"/>
                    <a:pt x="1324" y="158"/>
                    <a:pt x="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54"/>
            <p:cNvSpPr/>
            <p:nvPr/>
          </p:nvSpPr>
          <p:spPr>
            <a:xfrm>
              <a:off x="-62715875" y="3950300"/>
              <a:ext cx="75625" cy="51225"/>
            </a:xfrm>
            <a:custGeom>
              <a:rect b="b" l="l" r="r" t="t"/>
              <a:pathLst>
                <a:path extrusionOk="0" h="2049" w="3025">
                  <a:moveTo>
                    <a:pt x="1512" y="1"/>
                  </a:moveTo>
                  <a:cubicBezTo>
                    <a:pt x="1229" y="1009"/>
                    <a:pt x="662" y="1765"/>
                    <a:pt x="0" y="1986"/>
                  </a:cubicBezTo>
                  <a:lnTo>
                    <a:pt x="0" y="2049"/>
                  </a:lnTo>
                  <a:lnTo>
                    <a:pt x="32" y="2049"/>
                  </a:lnTo>
                  <a:cubicBezTo>
                    <a:pt x="1355" y="1891"/>
                    <a:pt x="2457" y="1104"/>
                    <a:pt x="302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54"/>
            <p:cNvSpPr/>
            <p:nvPr/>
          </p:nvSpPr>
          <p:spPr>
            <a:xfrm>
              <a:off x="-62811200" y="3949525"/>
              <a:ext cx="75650" cy="52000"/>
            </a:xfrm>
            <a:custGeom>
              <a:rect b="b" l="l" r="r" t="t"/>
              <a:pathLst>
                <a:path extrusionOk="0" h="2080" w="3026">
                  <a:moveTo>
                    <a:pt x="1" y="0"/>
                  </a:moveTo>
                  <a:cubicBezTo>
                    <a:pt x="600" y="1166"/>
                    <a:pt x="1702" y="1954"/>
                    <a:pt x="3025" y="2080"/>
                  </a:cubicBezTo>
                  <a:lnTo>
                    <a:pt x="3025" y="2017"/>
                  </a:lnTo>
                  <a:cubicBezTo>
                    <a:pt x="2364" y="1796"/>
                    <a:pt x="1860" y="1040"/>
                    <a:pt x="154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54"/>
            <p:cNvSpPr/>
            <p:nvPr/>
          </p:nvSpPr>
          <p:spPr>
            <a:xfrm>
              <a:off x="-62673350" y="3881000"/>
              <a:ext cx="44125" cy="48075"/>
            </a:xfrm>
            <a:custGeom>
              <a:rect b="b" l="l" r="r" t="t"/>
              <a:pathLst>
                <a:path extrusionOk="0" h="1923" w="1765">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54"/>
            <p:cNvSpPr/>
            <p:nvPr/>
          </p:nvSpPr>
          <p:spPr>
            <a:xfrm>
              <a:off x="-62810400" y="3810125"/>
              <a:ext cx="75625" cy="51200"/>
            </a:xfrm>
            <a:custGeom>
              <a:rect b="b" l="l" r="r" t="t"/>
              <a:pathLst>
                <a:path extrusionOk="0" h="2048" w="3025">
                  <a:moveTo>
                    <a:pt x="2993" y="0"/>
                  </a:moveTo>
                  <a:cubicBezTo>
                    <a:pt x="1702" y="158"/>
                    <a:pt x="599" y="945"/>
                    <a:pt x="0" y="2048"/>
                  </a:cubicBezTo>
                  <a:lnTo>
                    <a:pt x="1544" y="2048"/>
                  </a:lnTo>
                  <a:cubicBezTo>
                    <a:pt x="1828" y="1008"/>
                    <a:pt x="2363" y="284"/>
                    <a:pt x="3025" y="32"/>
                  </a:cubicBezTo>
                  <a:lnTo>
                    <a:pt x="302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54"/>
            <p:cNvSpPr/>
            <p:nvPr/>
          </p:nvSpPr>
          <p:spPr>
            <a:xfrm>
              <a:off x="-62715100" y="3881000"/>
              <a:ext cx="22850" cy="48075"/>
            </a:xfrm>
            <a:custGeom>
              <a:rect b="b" l="l" r="r" t="t"/>
              <a:pathLst>
                <a:path extrusionOk="0" h="1923" w="914">
                  <a:moveTo>
                    <a:pt x="1" y="0"/>
                  </a:moveTo>
                  <a:lnTo>
                    <a:pt x="1" y="1922"/>
                  </a:lnTo>
                  <a:lnTo>
                    <a:pt x="851" y="1922"/>
                  </a:lnTo>
                  <a:cubicBezTo>
                    <a:pt x="883" y="1607"/>
                    <a:pt x="914" y="1292"/>
                    <a:pt x="914" y="977"/>
                  </a:cubicBezTo>
                  <a:cubicBezTo>
                    <a:pt x="914" y="662"/>
                    <a:pt x="883" y="316"/>
                    <a:pt x="85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6" name="Google Shape;496;p54"/>
          <p:cNvGrpSpPr/>
          <p:nvPr/>
        </p:nvGrpSpPr>
        <p:grpSpPr>
          <a:xfrm>
            <a:off x="2517130" y="1642361"/>
            <a:ext cx="505651" cy="479686"/>
            <a:chOff x="-6696925" y="3272575"/>
            <a:chExt cx="307200" cy="291425"/>
          </a:xfrm>
        </p:grpSpPr>
        <p:sp>
          <p:nvSpPr>
            <p:cNvPr id="497" name="Google Shape;497;p54"/>
            <p:cNvSpPr/>
            <p:nvPr/>
          </p:nvSpPr>
          <p:spPr>
            <a:xfrm>
              <a:off x="-6696925" y="3371400"/>
              <a:ext cx="220575" cy="192600"/>
            </a:xfrm>
            <a:custGeom>
              <a:rect b="b" l="l" r="r" t="t"/>
              <a:pathLst>
                <a:path extrusionOk="0" h="7704" w="8823">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54"/>
            <p:cNvSpPr/>
            <p:nvPr/>
          </p:nvSpPr>
          <p:spPr>
            <a:xfrm>
              <a:off x="-6621300" y="3272575"/>
              <a:ext cx="231575" cy="194950"/>
            </a:xfrm>
            <a:custGeom>
              <a:rect b="b" l="l" r="r" t="t"/>
              <a:pathLst>
                <a:path extrusionOk="0" h="7798" w="9263">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9" name="Google Shape;499;p54"/>
          <p:cNvGrpSpPr/>
          <p:nvPr/>
        </p:nvGrpSpPr>
        <p:grpSpPr>
          <a:xfrm>
            <a:off x="6131450" y="3072591"/>
            <a:ext cx="481044" cy="478410"/>
            <a:chOff x="-5971525" y="3273750"/>
            <a:chExt cx="292250" cy="290650"/>
          </a:xfrm>
        </p:grpSpPr>
        <p:sp>
          <p:nvSpPr>
            <p:cNvPr id="500" name="Google Shape;500;p54"/>
            <p:cNvSpPr/>
            <p:nvPr/>
          </p:nvSpPr>
          <p:spPr>
            <a:xfrm>
              <a:off x="-5868325" y="3273750"/>
              <a:ext cx="85075" cy="84300"/>
            </a:xfrm>
            <a:custGeom>
              <a:rect b="b" l="l" r="r" t="t"/>
              <a:pathLst>
                <a:path extrusionOk="0" h="3372" w="3403">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54"/>
            <p:cNvSpPr/>
            <p:nvPr/>
          </p:nvSpPr>
          <p:spPr>
            <a:xfrm>
              <a:off x="-5971525" y="3308400"/>
              <a:ext cx="292250" cy="256000"/>
            </a:xfrm>
            <a:custGeom>
              <a:rect b="b" l="l" r="r" t="t"/>
              <a:pathLst>
                <a:path extrusionOk="0" h="10240" w="1169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2" name="Google Shape;502;p54"/>
          <p:cNvSpPr txBox="1"/>
          <p:nvPr/>
        </p:nvSpPr>
        <p:spPr>
          <a:xfrm>
            <a:off x="1543700" y="2267175"/>
            <a:ext cx="24525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700">
                <a:solidFill>
                  <a:schemeClr val="lt1"/>
                </a:solidFill>
                <a:latin typeface="Archivo"/>
                <a:ea typeface="Archivo"/>
                <a:cs typeface="Archivo"/>
                <a:sym typeface="Archivo"/>
              </a:rPr>
              <a:t>Déplacement simultané</a:t>
            </a:r>
            <a:endParaRPr sz="1700">
              <a:solidFill>
                <a:schemeClr val="lt1"/>
              </a:solidFill>
              <a:latin typeface="Archivo"/>
              <a:ea typeface="Archivo"/>
              <a:cs typeface="Archivo"/>
              <a:sym typeface="Archivo"/>
            </a:endParaRPr>
          </a:p>
        </p:txBody>
      </p:sp>
      <p:sp>
        <p:nvSpPr>
          <p:cNvPr id="503" name="Google Shape;503;p54"/>
          <p:cNvSpPr txBox="1"/>
          <p:nvPr/>
        </p:nvSpPr>
        <p:spPr>
          <a:xfrm>
            <a:off x="1269950" y="3645800"/>
            <a:ext cx="30000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700">
                <a:solidFill>
                  <a:schemeClr val="lt1"/>
                </a:solidFill>
                <a:latin typeface="Archivo"/>
                <a:ea typeface="Archivo"/>
                <a:cs typeface="Archivo"/>
                <a:sym typeface="Archivo"/>
              </a:rPr>
              <a:t>Gestion de la mémoire cache</a:t>
            </a:r>
            <a:endParaRPr sz="1700">
              <a:solidFill>
                <a:schemeClr val="lt1"/>
              </a:solidFill>
              <a:latin typeface="Archivo"/>
              <a:ea typeface="Archivo"/>
              <a:cs typeface="Archivo"/>
              <a:sym typeface="Archivo"/>
            </a:endParaRPr>
          </a:p>
        </p:txBody>
      </p:sp>
      <p:sp>
        <p:nvSpPr>
          <p:cNvPr id="504" name="Google Shape;504;p54"/>
          <p:cNvSpPr txBox="1"/>
          <p:nvPr/>
        </p:nvSpPr>
        <p:spPr>
          <a:xfrm>
            <a:off x="5594663" y="3645800"/>
            <a:ext cx="16860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700">
                <a:solidFill>
                  <a:schemeClr val="lt1"/>
                </a:solidFill>
                <a:latin typeface="Archivo"/>
                <a:ea typeface="Archivo"/>
                <a:cs typeface="Archivo"/>
                <a:sym typeface="Archivo"/>
              </a:rPr>
              <a:t>Ajout de thread</a:t>
            </a:r>
            <a:endParaRPr sz="1700">
              <a:solidFill>
                <a:schemeClr val="lt1"/>
              </a:solidFill>
              <a:latin typeface="Archivo"/>
              <a:ea typeface="Archivo"/>
              <a:cs typeface="Archivo"/>
              <a:sym typeface="Archiv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8" name="Shape 508"/>
        <p:cNvGrpSpPr/>
        <p:nvPr/>
      </p:nvGrpSpPr>
      <p:grpSpPr>
        <a:xfrm>
          <a:off x="0" y="0"/>
          <a:ext cx="0" cy="0"/>
          <a:chOff x="0" y="0"/>
          <a:chExt cx="0" cy="0"/>
        </a:xfrm>
      </p:grpSpPr>
      <p:sp>
        <p:nvSpPr>
          <p:cNvPr id="509" name="Google Shape;509;p55"/>
          <p:cNvSpPr/>
          <p:nvPr/>
        </p:nvSpPr>
        <p:spPr>
          <a:xfrm>
            <a:off x="4089300" y="1420250"/>
            <a:ext cx="965400" cy="965400"/>
          </a:xfrm>
          <a:prstGeom prst="ellipse">
            <a:avLst/>
          </a:prstGeom>
          <a:gradFill>
            <a:gsLst>
              <a:gs pos="0">
                <a:schemeClr val="accent3"/>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55"/>
          <p:cNvSpPr txBox="1"/>
          <p:nvPr>
            <p:ph type="title"/>
          </p:nvPr>
        </p:nvSpPr>
        <p:spPr>
          <a:xfrm>
            <a:off x="2244750" y="2385650"/>
            <a:ext cx="4654500" cy="1466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Présentation</a:t>
            </a:r>
            <a:endParaRPr/>
          </a:p>
          <a:p>
            <a:pPr indent="0" lvl="0" marL="0" rtl="0" algn="ctr">
              <a:spcBef>
                <a:spcPts val="0"/>
              </a:spcBef>
              <a:spcAft>
                <a:spcPts val="0"/>
              </a:spcAft>
              <a:buNone/>
            </a:pPr>
            <a:r>
              <a:rPr lang="en"/>
              <a:t>Vidéo</a:t>
            </a:r>
            <a:endParaRPr/>
          </a:p>
        </p:txBody>
      </p:sp>
      <p:sp>
        <p:nvSpPr>
          <p:cNvPr id="511" name="Google Shape;511;p55"/>
          <p:cNvSpPr txBox="1"/>
          <p:nvPr>
            <p:ph idx="2" type="title"/>
          </p:nvPr>
        </p:nvSpPr>
        <p:spPr>
          <a:xfrm>
            <a:off x="4072800" y="1573138"/>
            <a:ext cx="998400" cy="659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6</a:t>
            </a:r>
            <a:endParaRPr/>
          </a:p>
        </p:txBody>
      </p:sp>
      <p:pic>
        <p:nvPicPr>
          <p:cNvPr id="512" name="Google Shape;512;p55"/>
          <p:cNvPicPr preferRelativeResize="0"/>
          <p:nvPr/>
        </p:nvPicPr>
        <p:blipFill>
          <a:blip r:embed="rId3">
            <a:alphaModFix amt="90000"/>
          </a:blip>
          <a:stretch>
            <a:fillRect/>
          </a:stretch>
        </p:blipFill>
        <p:spPr>
          <a:xfrm>
            <a:off x="1006800" y="1802651"/>
            <a:ext cx="463951" cy="46365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16" name="Shape 516"/>
        <p:cNvGrpSpPr/>
        <p:nvPr/>
      </p:nvGrpSpPr>
      <p:grpSpPr>
        <a:xfrm>
          <a:off x="0" y="0"/>
          <a:ext cx="0" cy="0"/>
          <a:chOff x="0" y="0"/>
          <a:chExt cx="0" cy="0"/>
        </a:xfrm>
      </p:grpSpPr>
      <p:pic>
        <p:nvPicPr>
          <p:cNvPr id="517" name="Google Shape;517;p56"/>
          <p:cNvPicPr preferRelativeResize="0"/>
          <p:nvPr/>
        </p:nvPicPr>
        <p:blipFill>
          <a:blip r:embed="rId3">
            <a:alphaModFix amt="91000"/>
          </a:blip>
          <a:stretch>
            <a:fillRect/>
          </a:stretch>
        </p:blipFill>
        <p:spPr>
          <a:xfrm>
            <a:off x="4058075" y="2269200"/>
            <a:ext cx="1027849" cy="1027150"/>
          </a:xfrm>
          <a:prstGeom prst="rect">
            <a:avLst/>
          </a:prstGeom>
          <a:noFill/>
          <a:ln>
            <a:noFill/>
          </a:ln>
        </p:spPr>
      </p:pic>
      <p:sp>
        <p:nvSpPr>
          <p:cNvPr id="518" name="Google Shape;518;p56"/>
          <p:cNvSpPr txBox="1"/>
          <p:nvPr>
            <p:ph type="title"/>
          </p:nvPr>
        </p:nvSpPr>
        <p:spPr>
          <a:xfrm>
            <a:off x="720000" y="540000"/>
            <a:ext cx="7704000" cy="477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Strong business plan</a:t>
            </a:r>
            <a:endParaRPr/>
          </a:p>
        </p:txBody>
      </p:sp>
      <p:sp>
        <p:nvSpPr>
          <p:cNvPr id="519" name="Google Shape;519;p56"/>
          <p:cNvSpPr/>
          <p:nvPr/>
        </p:nvSpPr>
        <p:spPr>
          <a:xfrm>
            <a:off x="3725700" y="1513313"/>
            <a:ext cx="693900" cy="693900"/>
          </a:xfrm>
          <a:prstGeom prst="ellipse">
            <a:avLst/>
          </a:prstGeom>
          <a:gradFill>
            <a:gsLst>
              <a:gs pos="0">
                <a:schemeClr val="accent5"/>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lt1"/>
                </a:solidFill>
                <a:latin typeface="Archivo SemiBold"/>
                <a:ea typeface="Archivo SemiBold"/>
                <a:cs typeface="Archivo SemiBold"/>
                <a:sym typeface="Archivo SemiBold"/>
              </a:rPr>
              <a:t>P</a:t>
            </a:r>
            <a:endParaRPr sz="2000">
              <a:solidFill>
                <a:schemeClr val="lt1"/>
              </a:solidFill>
              <a:latin typeface="Archivo SemiBold"/>
              <a:ea typeface="Archivo SemiBold"/>
              <a:cs typeface="Archivo SemiBold"/>
              <a:sym typeface="Archivo SemiBold"/>
            </a:endParaRPr>
          </a:p>
        </p:txBody>
      </p:sp>
      <p:sp>
        <p:nvSpPr>
          <p:cNvPr id="520" name="Google Shape;520;p56"/>
          <p:cNvSpPr/>
          <p:nvPr/>
        </p:nvSpPr>
        <p:spPr>
          <a:xfrm>
            <a:off x="4724400" y="1513313"/>
            <a:ext cx="693900" cy="693900"/>
          </a:xfrm>
          <a:prstGeom prst="ellipse">
            <a:avLst/>
          </a:prstGeom>
          <a:gradFill>
            <a:gsLst>
              <a:gs pos="0">
                <a:schemeClr val="accent4"/>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lt1"/>
                </a:solidFill>
                <a:latin typeface="Archivo SemiBold"/>
                <a:ea typeface="Archivo SemiBold"/>
                <a:cs typeface="Archivo SemiBold"/>
                <a:sym typeface="Archivo SemiBold"/>
              </a:rPr>
              <a:t>E</a:t>
            </a:r>
            <a:endParaRPr sz="2000">
              <a:solidFill>
                <a:schemeClr val="lt1"/>
              </a:solidFill>
              <a:latin typeface="Archivo SemiBold"/>
              <a:ea typeface="Archivo SemiBold"/>
              <a:cs typeface="Archivo SemiBold"/>
              <a:sym typeface="Archivo SemiBold"/>
            </a:endParaRPr>
          </a:p>
        </p:txBody>
      </p:sp>
      <p:sp>
        <p:nvSpPr>
          <p:cNvPr id="521" name="Google Shape;521;p56"/>
          <p:cNvSpPr/>
          <p:nvPr/>
        </p:nvSpPr>
        <p:spPr>
          <a:xfrm>
            <a:off x="3268500" y="2435813"/>
            <a:ext cx="693900" cy="693900"/>
          </a:xfrm>
          <a:prstGeom prst="ellipse">
            <a:avLst/>
          </a:prstGeom>
          <a:gradFill>
            <a:gsLst>
              <a:gs pos="0">
                <a:schemeClr val="accent1"/>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lt1"/>
                </a:solidFill>
                <a:latin typeface="Archivo SemiBold"/>
                <a:ea typeface="Archivo SemiBold"/>
                <a:cs typeface="Archivo SemiBold"/>
                <a:sym typeface="Archivo SemiBold"/>
              </a:rPr>
              <a:t>E</a:t>
            </a:r>
            <a:endParaRPr sz="2000">
              <a:solidFill>
                <a:schemeClr val="lt1"/>
              </a:solidFill>
              <a:latin typeface="Archivo SemiBold"/>
              <a:ea typeface="Archivo SemiBold"/>
              <a:cs typeface="Archivo SemiBold"/>
              <a:sym typeface="Archivo SemiBold"/>
            </a:endParaRPr>
          </a:p>
        </p:txBody>
      </p:sp>
      <p:sp>
        <p:nvSpPr>
          <p:cNvPr id="522" name="Google Shape;522;p56"/>
          <p:cNvSpPr/>
          <p:nvPr/>
        </p:nvSpPr>
        <p:spPr>
          <a:xfrm>
            <a:off x="5181600" y="2435813"/>
            <a:ext cx="693900" cy="693900"/>
          </a:xfrm>
          <a:prstGeom prst="ellipse">
            <a:avLst/>
          </a:prstGeom>
          <a:gradFill>
            <a:gsLst>
              <a:gs pos="0">
                <a:schemeClr val="accent3"/>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lt1"/>
                </a:solidFill>
                <a:latin typeface="Archivo SemiBold"/>
                <a:ea typeface="Archivo SemiBold"/>
                <a:cs typeface="Archivo SemiBold"/>
                <a:sym typeface="Archivo SemiBold"/>
              </a:rPr>
              <a:t>L</a:t>
            </a:r>
            <a:endParaRPr sz="2000">
              <a:solidFill>
                <a:schemeClr val="lt1"/>
              </a:solidFill>
              <a:latin typeface="Archivo SemiBold"/>
              <a:ea typeface="Archivo SemiBold"/>
              <a:cs typeface="Archivo SemiBold"/>
              <a:sym typeface="Archivo SemiBold"/>
            </a:endParaRPr>
          </a:p>
        </p:txBody>
      </p:sp>
      <p:sp>
        <p:nvSpPr>
          <p:cNvPr id="523" name="Google Shape;523;p56"/>
          <p:cNvSpPr/>
          <p:nvPr/>
        </p:nvSpPr>
        <p:spPr>
          <a:xfrm>
            <a:off x="3725700" y="3358313"/>
            <a:ext cx="693900" cy="693900"/>
          </a:xfrm>
          <a:prstGeom prst="ellipse">
            <a:avLst/>
          </a:prstGeom>
          <a:gradFill>
            <a:gsLst>
              <a:gs pos="0">
                <a:schemeClr val="dk2"/>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lt1"/>
                </a:solidFill>
                <a:latin typeface="Archivo SemiBold"/>
                <a:ea typeface="Archivo SemiBold"/>
                <a:cs typeface="Archivo SemiBold"/>
                <a:sym typeface="Archivo SemiBold"/>
              </a:rPr>
              <a:t>S</a:t>
            </a:r>
            <a:endParaRPr sz="2000">
              <a:solidFill>
                <a:schemeClr val="lt1"/>
              </a:solidFill>
              <a:latin typeface="Archivo SemiBold"/>
              <a:ea typeface="Archivo SemiBold"/>
              <a:cs typeface="Archivo SemiBold"/>
              <a:sym typeface="Archivo SemiBold"/>
            </a:endParaRPr>
          </a:p>
        </p:txBody>
      </p:sp>
      <p:sp>
        <p:nvSpPr>
          <p:cNvPr id="524" name="Google Shape;524;p56"/>
          <p:cNvSpPr/>
          <p:nvPr/>
        </p:nvSpPr>
        <p:spPr>
          <a:xfrm>
            <a:off x="4724400" y="3358313"/>
            <a:ext cx="693900" cy="693900"/>
          </a:xfrm>
          <a:prstGeom prst="ellipse">
            <a:avLst/>
          </a:prstGeom>
          <a:gradFill>
            <a:gsLst>
              <a:gs pos="0">
                <a:schemeClr val="accent2"/>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lt1"/>
                </a:solidFill>
                <a:latin typeface="Archivo SemiBold"/>
                <a:ea typeface="Archivo SemiBold"/>
                <a:cs typeface="Archivo SemiBold"/>
                <a:sym typeface="Archivo SemiBold"/>
              </a:rPr>
              <a:t>T</a:t>
            </a:r>
            <a:endParaRPr sz="2000">
              <a:solidFill>
                <a:schemeClr val="lt1"/>
              </a:solidFill>
              <a:latin typeface="Archivo SemiBold"/>
              <a:ea typeface="Archivo SemiBold"/>
              <a:cs typeface="Archivo SemiBold"/>
              <a:sym typeface="Archivo SemiBold"/>
            </a:endParaRPr>
          </a:p>
        </p:txBody>
      </p:sp>
      <p:cxnSp>
        <p:nvCxnSpPr>
          <p:cNvPr id="525" name="Google Shape;525;p56"/>
          <p:cNvCxnSpPr>
            <a:stCxn id="519" idx="3"/>
            <a:endCxn id="521" idx="0"/>
          </p:cNvCxnSpPr>
          <p:nvPr/>
        </p:nvCxnSpPr>
        <p:spPr>
          <a:xfrm flipH="1">
            <a:off x="3615519" y="2105593"/>
            <a:ext cx="211800" cy="330300"/>
          </a:xfrm>
          <a:prstGeom prst="straightConnector1">
            <a:avLst/>
          </a:prstGeom>
          <a:noFill/>
          <a:ln cap="flat" cmpd="sng" w="9525">
            <a:solidFill>
              <a:schemeClr val="lt1"/>
            </a:solidFill>
            <a:prstDash val="solid"/>
            <a:round/>
            <a:headEnd len="med" w="med" type="none"/>
            <a:tailEnd len="med" w="med" type="none"/>
          </a:ln>
        </p:spPr>
      </p:cxnSp>
      <p:cxnSp>
        <p:nvCxnSpPr>
          <p:cNvPr id="526" name="Google Shape;526;p56"/>
          <p:cNvCxnSpPr>
            <a:stCxn id="521" idx="4"/>
            <a:endCxn id="523" idx="1"/>
          </p:cNvCxnSpPr>
          <p:nvPr/>
        </p:nvCxnSpPr>
        <p:spPr>
          <a:xfrm>
            <a:off x="3615450" y="3129713"/>
            <a:ext cx="211800" cy="330300"/>
          </a:xfrm>
          <a:prstGeom prst="straightConnector1">
            <a:avLst/>
          </a:prstGeom>
          <a:noFill/>
          <a:ln cap="flat" cmpd="sng" w="9525">
            <a:solidFill>
              <a:schemeClr val="lt1"/>
            </a:solidFill>
            <a:prstDash val="solid"/>
            <a:round/>
            <a:headEnd len="med" w="med" type="none"/>
            <a:tailEnd len="med" w="med" type="none"/>
          </a:ln>
        </p:spPr>
      </p:cxnSp>
      <p:cxnSp>
        <p:nvCxnSpPr>
          <p:cNvPr id="527" name="Google Shape;527;p56"/>
          <p:cNvCxnSpPr>
            <a:stCxn id="523" idx="6"/>
            <a:endCxn id="524" idx="2"/>
          </p:cNvCxnSpPr>
          <p:nvPr/>
        </p:nvCxnSpPr>
        <p:spPr>
          <a:xfrm>
            <a:off x="4419600" y="3705263"/>
            <a:ext cx="304800" cy="0"/>
          </a:xfrm>
          <a:prstGeom prst="straightConnector1">
            <a:avLst/>
          </a:prstGeom>
          <a:noFill/>
          <a:ln cap="flat" cmpd="sng" w="9525">
            <a:solidFill>
              <a:schemeClr val="lt1"/>
            </a:solidFill>
            <a:prstDash val="solid"/>
            <a:round/>
            <a:headEnd len="med" w="med" type="none"/>
            <a:tailEnd len="med" w="med" type="none"/>
          </a:ln>
        </p:spPr>
      </p:cxnSp>
      <p:cxnSp>
        <p:nvCxnSpPr>
          <p:cNvPr id="528" name="Google Shape;528;p56"/>
          <p:cNvCxnSpPr>
            <a:stCxn id="524" idx="7"/>
            <a:endCxn id="522" idx="4"/>
          </p:cNvCxnSpPr>
          <p:nvPr/>
        </p:nvCxnSpPr>
        <p:spPr>
          <a:xfrm flipH="1" rot="10800000">
            <a:off x="5316681" y="3129632"/>
            <a:ext cx="211800" cy="330300"/>
          </a:xfrm>
          <a:prstGeom prst="straightConnector1">
            <a:avLst/>
          </a:prstGeom>
          <a:noFill/>
          <a:ln cap="flat" cmpd="sng" w="9525">
            <a:solidFill>
              <a:schemeClr val="lt1"/>
            </a:solidFill>
            <a:prstDash val="solid"/>
            <a:round/>
            <a:headEnd len="med" w="med" type="none"/>
            <a:tailEnd len="med" w="med" type="none"/>
          </a:ln>
        </p:spPr>
      </p:cxnSp>
      <p:cxnSp>
        <p:nvCxnSpPr>
          <p:cNvPr id="529" name="Google Shape;529;p56"/>
          <p:cNvCxnSpPr>
            <a:stCxn id="522" idx="0"/>
            <a:endCxn id="520" idx="5"/>
          </p:cNvCxnSpPr>
          <p:nvPr/>
        </p:nvCxnSpPr>
        <p:spPr>
          <a:xfrm rot="10800000">
            <a:off x="5316750" y="2105513"/>
            <a:ext cx="211800" cy="330300"/>
          </a:xfrm>
          <a:prstGeom prst="straightConnector1">
            <a:avLst/>
          </a:prstGeom>
          <a:noFill/>
          <a:ln cap="flat" cmpd="sng" w="9525">
            <a:solidFill>
              <a:schemeClr val="lt1"/>
            </a:solidFill>
            <a:prstDash val="solid"/>
            <a:round/>
            <a:headEnd len="med" w="med" type="none"/>
            <a:tailEnd len="med" w="med" type="none"/>
          </a:ln>
        </p:spPr>
      </p:cxnSp>
      <p:cxnSp>
        <p:nvCxnSpPr>
          <p:cNvPr id="530" name="Google Shape;530;p56"/>
          <p:cNvCxnSpPr>
            <a:stCxn id="520" idx="2"/>
            <a:endCxn id="519" idx="6"/>
          </p:cNvCxnSpPr>
          <p:nvPr/>
        </p:nvCxnSpPr>
        <p:spPr>
          <a:xfrm rot="10800000">
            <a:off x="4419600" y="1860263"/>
            <a:ext cx="304800" cy="0"/>
          </a:xfrm>
          <a:prstGeom prst="straightConnector1">
            <a:avLst/>
          </a:prstGeom>
          <a:noFill/>
          <a:ln cap="flat" cmpd="sng" w="9525">
            <a:solidFill>
              <a:schemeClr val="lt1"/>
            </a:solidFill>
            <a:prstDash val="solid"/>
            <a:round/>
            <a:headEnd len="med" w="med" type="none"/>
            <a:tailEnd len="med" w="med" type="none"/>
          </a:ln>
        </p:spPr>
      </p:cxnSp>
      <p:sp>
        <p:nvSpPr>
          <p:cNvPr id="531" name="Google Shape;531;p56"/>
          <p:cNvSpPr txBox="1"/>
          <p:nvPr/>
        </p:nvSpPr>
        <p:spPr>
          <a:xfrm>
            <a:off x="993600" y="3268313"/>
            <a:ext cx="1966800" cy="30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000">
                <a:solidFill>
                  <a:srgbClr val="F9F5FF"/>
                </a:solidFill>
                <a:latin typeface="Archivo SemiBold"/>
                <a:ea typeface="Archivo SemiBold"/>
                <a:cs typeface="Archivo SemiBold"/>
                <a:sym typeface="Archivo SemiBold"/>
              </a:rPr>
              <a:t>Social</a:t>
            </a:r>
            <a:endParaRPr sz="2000">
              <a:solidFill>
                <a:srgbClr val="F9F5FF"/>
              </a:solidFill>
              <a:latin typeface="Archivo SemiBold"/>
              <a:ea typeface="Archivo SemiBold"/>
              <a:cs typeface="Archivo SemiBold"/>
              <a:sym typeface="Archivo SemiBold"/>
            </a:endParaRPr>
          </a:p>
        </p:txBody>
      </p:sp>
      <p:sp>
        <p:nvSpPr>
          <p:cNvPr id="532" name="Google Shape;532;p56"/>
          <p:cNvSpPr txBox="1"/>
          <p:nvPr/>
        </p:nvSpPr>
        <p:spPr>
          <a:xfrm>
            <a:off x="993600" y="3567426"/>
            <a:ext cx="1966800" cy="48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Archivo"/>
                <a:ea typeface="Archivo"/>
                <a:cs typeface="Archivo"/>
                <a:sym typeface="Archivo"/>
              </a:rPr>
              <a:t>Despite being red, Mars is a cold place</a:t>
            </a:r>
            <a:endParaRPr>
              <a:solidFill>
                <a:schemeClr val="lt1"/>
              </a:solidFill>
              <a:latin typeface="Archivo"/>
              <a:ea typeface="Archivo"/>
              <a:cs typeface="Archivo"/>
              <a:sym typeface="Archivo"/>
            </a:endParaRPr>
          </a:p>
        </p:txBody>
      </p:sp>
      <p:sp>
        <p:nvSpPr>
          <p:cNvPr id="533" name="Google Shape;533;p56"/>
          <p:cNvSpPr txBox="1"/>
          <p:nvPr/>
        </p:nvSpPr>
        <p:spPr>
          <a:xfrm>
            <a:off x="993600" y="1444025"/>
            <a:ext cx="1966800" cy="30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000">
                <a:solidFill>
                  <a:schemeClr val="lt1"/>
                </a:solidFill>
                <a:latin typeface="Archivo SemiBold"/>
                <a:ea typeface="Archivo SemiBold"/>
                <a:cs typeface="Archivo SemiBold"/>
                <a:sym typeface="Archivo SemiBold"/>
              </a:rPr>
              <a:t>Political</a:t>
            </a:r>
            <a:endParaRPr b="1" sz="2000">
              <a:solidFill>
                <a:srgbClr val="F9F5FF"/>
              </a:solidFill>
              <a:latin typeface="Archivo"/>
              <a:ea typeface="Archivo"/>
              <a:cs typeface="Archivo"/>
              <a:sym typeface="Archivo"/>
            </a:endParaRPr>
          </a:p>
        </p:txBody>
      </p:sp>
      <p:sp>
        <p:nvSpPr>
          <p:cNvPr id="534" name="Google Shape;534;p56"/>
          <p:cNvSpPr txBox="1"/>
          <p:nvPr/>
        </p:nvSpPr>
        <p:spPr>
          <a:xfrm>
            <a:off x="993600" y="1743136"/>
            <a:ext cx="1966800" cy="48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Archivo"/>
                <a:ea typeface="Archivo"/>
                <a:cs typeface="Archivo"/>
                <a:sym typeface="Archivo"/>
              </a:rPr>
              <a:t>Venus is the second planet from the Sun</a:t>
            </a:r>
            <a:endParaRPr>
              <a:solidFill>
                <a:schemeClr val="lt1"/>
              </a:solidFill>
              <a:latin typeface="Archivo"/>
              <a:ea typeface="Archivo"/>
              <a:cs typeface="Archivo"/>
              <a:sym typeface="Archivo"/>
            </a:endParaRPr>
          </a:p>
        </p:txBody>
      </p:sp>
      <p:sp>
        <p:nvSpPr>
          <p:cNvPr id="535" name="Google Shape;535;p56"/>
          <p:cNvSpPr txBox="1"/>
          <p:nvPr/>
        </p:nvSpPr>
        <p:spPr>
          <a:xfrm>
            <a:off x="6182833" y="1444025"/>
            <a:ext cx="1966800" cy="3060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2000">
                <a:solidFill>
                  <a:schemeClr val="lt1"/>
                </a:solidFill>
                <a:latin typeface="Archivo SemiBold"/>
                <a:ea typeface="Archivo SemiBold"/>
                <a:cs typeface="Archivo SemiBold"/>
                <a:sym typeface="Archivo SemiBold"/>
              </a:rPr>
              <a:t>Technological</a:t>
            </a:r>
            <a:endParaRPr b="1" sz="2000">
              <a:solidFill>
                <a:srgbClr val="F9F5FF"/>
              </a:solidFill>
              <a:latin typeface="Archivo"/>
              <a:ea typeface="Archivo"/>
              <a:cs typeface="Archivo"/>
              <a:sym typeface="Archivo"/>
            </a:endParaRPr>
          </a:p>
        </p:txBody>
      </p:sp>
      <p:sp>
        <p:nvSpPr>
          <p:cNvPr id="536" name="Google Shape;536;p56"/>
          <p:cNvSpPr txBox="1"/>
          <p:nvPr/>
        </p:nvSpPr>
        <p:spPr>
          <a:xfrm>
            <a:off x="6182833" y="1743135"/>
            <a:ext cx="1966800" cy="4848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a:solidFill>
                  <a:schemeClr val="lt1"/>
                </a:solidFill>
                <a:latin typeface="Archivo"/>
                <a:ea typeface="Archivo"/>
                <a:cs typeface="Archivo"/>
                <a:sym typeface="Archivo"/>
              </a:rPr>
              <a:t>Mercury is the smallest planet</a:t>
            </a:r>
            <a:endParaRPr>
              <a:solidFill>
                <a:schemeClr val="lt1"/>
              </a:solidFill>
              <a:latin typeface="Archivo"/>
              <a:ea typeface="Archivo"/>
              <a:cs typeface="Archivo"/>
              <a:sym typeface="Archivo"/>
            </a:endParaRPr>
          </a:p>
        </p:txBody>
      </p:sp>
      <p:sp>
        <p:nvSpPr>
          <p:cNvPr id="537" name="Google Shape;537;p56"/>
          <p:cNvSpPr txBox="1"/>
          <p:nvPr/>
        </p:nvSpPr>
        <p:spPr>
          <a:xfrm>
            <a:off x="6188830" y="3268313"/>
            <a:ext cx="1966800" cy="3060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2000">
                <a:solidFill>
                  <a:schemeClr val="lt1"/>
                </a:solidFill>
                <a:latin typeface="Archivo SemiBold"/>
                <a:ea typeface="Archivo SemiBold"/>
                <a:cs typeface="Archivo SemiBold"/>
                <a:sym typeface="Archivo SemiBold"/>
              </a:rPr>
              <a:t>Environmental</a:t>
            </a:r>
            <a:endParaRPr b="1" sz="2000">
              <a:solidFill>
                <a:srgbClr val="F9F5FF"/>
              </a:solidFill>
              <a:latin typeface="Archivo"/>
              <a:ea typeface="Archivo"/>
              <a:cs typeface="Archivo"/>
              <a:sym typeface="Archivo"/>
            </a:endParaRPr>
          </a:p>
        </p:txBody>
      </p:sp>
      <p:sp>
        <p:nvSpPr>
          <p:cNvPr id="538" name="Google Shape;538;p56"/>
          <p:cNvSpPr txBox="1"/>
          <p:nvPr/>
        </p:nvSpPr>
        <p:spPr>
          <a:xfrm>
            <a:off x="6188830" y="3567425"/>
            <a:ext cx="1966800" cy="4848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a:solidFill>
                  <a:schemeClr val="lt1"/>
                </a:solidFill>
                <a:latin typeface="Archivo"/>
                <a:ea typeface="Archivo"/>
                <a:cs typeface="Archivo"/>
                <a:sym typeface="Archivo"/>
              </a:rPr>
              <a:t>Neptune is the farthest planet from the Sun</a:t>
            </a:r>
            <a:endParaRPr>
              <a:solidFill>
                <a:schemeClr val="lt1"/>
              </a:solidFill>
              <a:latin typeface="Archivo"/>
              <a:ea typeface="Archivo"/>
              <a:cs typeface="Archivo"/>
              <a:sym typeface="Archivo"/>
            </a:endParaRPr>
          </a:p>
        </p:txBody>
      </p:sp>
      <p:sp>
        <p:nvSpPr>
          <p:cNvPr id="539" name="Google Shape;539;p56"/>
          <p:cNvSpPr txBox="1"/>
          <p:nvPr/>
        </p:nvSpPr>
        <p:spPr>
          <a:xfrm>
            <a:off x="4013650" y="2629825"/>
            <a:ext cx="1116600" cy="306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lt1"/>
                </a:solidFill>
                <a:latin typeface="Archivo SemiBold"/>
                <a:ea typeface="Archivo SemiBold"/>
                <a:cs typeface="Archivo SemiBold"/>
                <a:sym typeface="Archivo SemiBold"/>
              </a:rPr>
              <a:t>Pestle</a:t>
            </a:r>
            <a:endParaRPr b="1" sz="2000">
              <a:solidFill>
                <a:srgbClr val="F9F5FF"/>
              </a:solidFill>
              <a:latin typeface="Archivo"/>
              <a:ea typeface="Archivo"/>
              <a:cs typeface="Archivo"/>
              <a:sym typeface="Archivo"/>
            </a:endParaRPr>
          </a:p>
        </p:txBody>
      </p:sp>
      <p:sp>
        <p:nvSpPr>
          <p:cNvPr id="540" name="Google Shape;540;p56"/>
          <p:cNvSpPr txBox="1"/>
          <p:nvPr/>
        </p:nvSpPr>
        <p:spPr>
          <a:xfrm>
            <a:off x="993600" y="2356160"/>
            <a:ext cx="1966800" cy="30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000">
                <a:solidFill>
                  <a:srgbClr val="F9F5FF"/>
                </a:solidFill>
                <a:latin typeface="Archivo SemiBold"/>
                <a:ea typeface="Archivo SemiBold"/>
                <a:cs typeface="Archivo SemiBold"/>
                <a:sym typeface="Archivo SemiBold"/>
              </a:rPr>
              <a:t>Economical</a:t>
            </a:r>
            <a:endParaRPr sz="2000">
              <a:solidFill>
                <a:srgbClr val="F9F5FF"/>
              </a:solidFill>
              <a:latin typeface="Archivo SemiBold"/>
              <a:ea typeface="Archivo SemiBold"/>
              <a:cs typeface="Archivo SemiBold"/>
              <a:sym typeface="Archivo SemiBold"/>
            </a:endParaRPr>
          </a:p>
        </p:txBody>
      </p:sp>
      <p:sp>
        <p:nvSpPr>
          <p:cNvPr id="541" name="Google Shape;541;p56"/>
          <p:cNvSpPr txBox="1"/>
          <p:nvPr/>
        </p:nvSpPr>
        <p:spPr>
          <a:xfrm>
            <a:off x="993600" y="2655276"/>
            <a:ext cx="1966800" cy="48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Archivo"/>
                <a:ea typeface="Archivo"/>
                <a:cs typeface="Archivo"/>
                <a:sym typeface="Archivo"/>
              </a:rPr>
              <a:t>Jupiter is the biggest planet of them all</a:t>
            </a:r>
            <a:endParaRPr>
              <a:solidFill>
                <a:schemeClr val="lt1"/>
              </a:solidFill>
              <a:latin typeface="Archivo"/>
              <a:ea typeface="Archivo"/>
              <a:cs typeface="Archivo"/>
              <a:sym typeface="Archivo"/>
            </a:endParaRPr>
          </a:p>
        </p:txBody>
      </p:sp>
      <p:sp>
        <p:nvSpPr>
          <p:cNvPr id="542" name="Google Shape;542;p56"/>
          <p:cNvSpPr txBox="1"/>
          <p:nvPr/>
        </p:nvSpPr>
        <p:spPr>
          <a:xfrm>
            <a:off x="6182725" y="2356160"/>
            <a:ext cx="1966800" cy="3060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2000">
                <a:solidFill>
                  <a:srgbClr val="F9F5FF"/>
                </a:solidFill>
                <a:latin typeface="Archivo SemiBold"/>
                <a:ea typeface="Archivo SemiBold"/>
                <a:cs typeface="Archivo SemiBold"/>
                <a:sym typeface="Archivo SemiBold"/>
              </a:rPr>
              <a:t>Legal</a:t>
            </a:r>
            <a:endParaRPr sz="2000">
              <a:solidFill>
                <a:srgbClr val="F9F5FF"/>
              </a:solidFill>
              <a:latin typeface="Archivo SemiBold"/>
              <a:ea typeface="Archivo SemiBold"/>
              <a:cs typeface="Archivo SemiBold"/>
              <a:sym typeface="Archivo SemiBold"/>
            </a:endParaRPr>
          </a:p>
        </p:txBody>
      </p:sp>
      <p:sp>
        <p:nvSpPr>
          <p:cNvPr id="543" name="Google Shape;543;p56"/>
          <p:cNvSpPr txBox="1"/>
          <p:nvPr/>
        </p:nvSpPr>
        <p:spPr>
          <a:xfrm>
            <a:off x="6182725" y="2655272"/>
            <a:ext cx="1966800" cy="4848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a:solidFill>
                  <a:schemeClr val="lt1"/>
                </a:solidFill>
                <a:latin typeface="Archivo"/>
                <a:ea typeface="Archivo"/>
                <a:cs typeface="Archivo"/>
                <a:sym typeface="Archivo"/>
              </a:rPr>
              <a:t>Saturn is a gas giant and has several rings</a:t>
            </a:r>
            <a:endParaRPr>
              <a:solidFill>
                <a:schemeClr val="lt1"/>
              </a:solidFill>
              <a:latin typeface="Archivo"/>
              <a:ea typeface="Archivo"/>
              <a:cs typeface="Archivo"/>
              <a:sym typeface="Archivo"/>
            </a:endParaRPr>
          </a:p>
        </p:txBody>
      </p:sp>
      <p:sp>
        <p:nvSpPr>
          <p:cNvPr id="544" name="Google Shape;544;p56"/>
          <p:cNvSpPr/>
          <p:nvPr/>
        </p:nvSpPr>
        <p:spPr>
          <a:xfrm>
            <a:off x="720000" y="1460225"/>
            <a:ext cx="273600" cy="273600"/>
          </a:xfrm>
          <a:prstGeom prst="ellipse">
            <a:avLst/>
          </a:prstGeom>
          <a:gradFill>
            <a:gsLst>
              <a:gs pos="0">
                <a:schemeClr val="accent5"/>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000">
              <a:solidFill>
                <a:schemeClr val="lt1"/>
              </a:solidFill>
              <a:latin typeface="Archivo SemiBold"/>
              <a:ea typeface="Archivo SemiBold"/>
              <a:cs typeface="Archivo SemiBold"/>
              <a:sym typeface="Archivo SemiBold"/>
            </a:endParaRPr>
          </a:p>
        </p:txBody>
      </p:sp>
      <p:sp>
        <p:nvSpPr>
          <p:cNvPr id="545" name="Google Shape;545;p56"/>
          <p:cNvSpPr/>
          <p:nvPr/>
        </p:nvSpPr>
        <p:spPr>
          <a:xfrm>
            <a:off x="720000" y="2372360"/>
            <a:ext cx="273600" cy="273600"/>
          </a:xfrm>
          <a:prstGeom prst="ellipse">
            <a:avLst/>
          </a:prstGeom>
          <a:gradFill>
            <a:gsLst>
              <a:gs pos="0">
                <a:schemeClr val="accent1"/>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000">
              <a:solidFill>
                <a:schemeClr val="lt1"/>
              </a:solidFill>
              <a:latin typeface="Archivo SemiBold"/>
              <a:ea typeface="Archivo SemiBold"/>
              <a:cs typeface="Archivo SemiBold"/>
              <a:sym typeface="Archivo SemiBold"/>
            </a:endParaRPr>
          </a:p>
        </p:txBody>
      </p:sp>
      <p:sp>
        <p:nvSpPr>
          <p:cNvPr id="546" name="Google Shape;546;p56"/>
          <p:cNvSpPr/>
          <p:nvPr/>
        </p:nvSpPr>
        <p:spPr>
          <a:xfrm>
            <a:off x="720000" y="3284513"/>
            <a:ext cx="273600" cy="273600"/>
          </a:xfrm>
          <a:prstGeom prst="ellipse">
            <a:avLst/>
          </a:prstGeom>
          <a:gradFill>
            <a:gsLst>
              <a:gs pos="0">
                <a:schemeClr val="dk2"/>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000">
              <a:solidFill>
                <a:schemeClr val="lt1"/>
              </a:solidFill>
              <a:latin typeface="Archivo SemiBold"/>
              <a:ea typeface="Archivo SemiBold"/>
              <a:cs typeface="Archivo SemiBold"/>
              <a:sym typeface="Archivo SemiBold"/>
            </a:endParaRPr>
          </a:p>
        </p:txBody>
      </p:sp>
      <p:sp>
        <p:nvSpPr>
          <p:cNvPr id="547" name="Google Shape;547;p56"/>
          <p:cNvSpPr/>
          <p:nvPr/>
        </p:nvSpPr>
        <p:spPr>
          <a:xfrm>
            <a:off x="8150300" y="1460225"/>
            <a:ext cx="273600" cy="273600"/>
          </a:xfrm>
          <a:prstGeom prst="ellipse">
            <a:avLst/>
          </a:prstGeom>
          <a:gradFill>
            <a:gsLst>
              <a:gs pos="0">
                <a:schemeClr val="accent4"/>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000">
              <a:solidFill>
                <a:schemeClr val="lt1"/>
              </a:solidFill>
              <a:latin typeface="Archivo SemiBold"/>
              <a:ea typeface="Archivo SemiBold"/>
              <a:cs typeface="Archivo SemiBold"/>
              <a:sym typeface="Archivo SemiBold"/>
            </a:endParaRPr>
          </a:p>
        </p:txBody>
      </p:sp>
      <p:sp>
        <p:nvSpPr>
          <p:cNvPr id="548" name="Google Shape;548;p56"/>
          <p:cNvSpPr/>
          <p:nvPr/>
        </p:nvSpPr>
        <p:spPr>
          <a:xfrm>
            <a:off x="8150300" y="2372360"/>
            <a:ext cx="273600" cy="273600"/>
          </a:xfrm>
          <a:prstGeom prst="ellipse">
            <a:avLst/>
          </a:prstGeom>
          <a:gradFill>
            <a:gsLst>
              <a:gs pos="0">
                <a:schemeClr val="accent3"/>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000">
              <a:solidFill>
                <a:schemeClr val="lt1"/>
              </a:solidFill>
              <a:latin typeface="Archivo SemiBold"/>
              <a:ea typeface="Archivo SemiBold"/>
              <a:cs typeface="Archivo SemiBold"/>
              <a:sym typeface="Archivo SemiBold"/>
            </a:endParaRPr>
          </a:p>
        </p:txBody>
      </p:sp>
      <p:sp>
        <p:nvSpPr>
          <p:cNvPr id="549" name="Google Shape;549;p56"/>
          <p:cNvSpPr/>
          <p:nvPr/>
        </p:nvSpPr>
        <p:spPr>
          <a:xfrm>
            <a:off x="8150300" y="3284513"/>
            <a:ext cx="273600" cy="273600"/>
          </a:xfrm>
          <a:prstGeom prst="ellipse">
            <a:avLst/>
          </a:prstGeom>
          <a:gradFill>
            <a:gsLst>
              <a:gs pos="0">
                <a:schemeClr val="accent2"/>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000">
              <a:solidFill>
                <a:schemeClr val="lt1"/>
              </a:solidFill>
              <a:latin typeface="Archivo SemiBold"/>
              <a:ea typeface="Archivo SemiBold"/>
              <a:cs typeface="Archivo SemiBold"/>
              <a:sym typeface="Archivo SemiBo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39"/>
          <p:cNvSpPr/>
          <p:nvPr/>
        </p:nvSpPr>
        <p:spPr>
          <a:xfrm>
            <a:off x="4089300" y="1276175"/>
            <a:ext cx="965400" cy="965400"/>
          </a:xfrm>
          <a:prstGeom prst="ellipse">
            <a:avLst/>
          </a:prstGeom>
          <a:gradFill>
            <a:gsLst>
              <a:gs pos="0">
                <a:schemeClr val="accent5"/>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39"/>
          <p:cNvSpPr txBox="1"/>
          <p:nvPr>
            <p:ph idx="1" type="subTitle"/>
          </p:nvPr>
        </p:nvSpPr>
        <p:spPr>
          <a:xfrm>
            <a:off x="2533900" y="2241575"/>
            <a:ext cx="4076400" cy="1596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4000"/>
              <a:t>Présentation </a:t>
            </a:r>
            <a:r>
              <a:rPr b="1" lang="en" sz="4000"/>
              <a:t>du Projet</a:t>
            </a:r>
            <a:endParaRPr b="1" sz="4000"/>
          </a:p>
        </p:txBody>
      </p:sp>
      <p:sp>
        <p:nvSpPr>
          <p:cNvPr id="309" name="Google Shape;309;p39"/>
          <p:cNvSpPr txBox="1"/>
          <p:nvPr>
            <p:ph idx="2" type="title"/>
          </p:nvPr>
        </p:nvSpPr>
        <p:spPr>
          <a:xfrm>
            <a:off x="4072800" y="1473075"/>
            <a:ext cx="998400" cy="57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1</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53" name="Shape 553"/>
        <p:cNvGrpSpPr/>
        <p:nvPr/>
      </p:nvGrpSpPr>
      <p:grpSpPr>
        <a:xfrm>
          <a:off x="0" y="0"/>
          <a:ext cx="0" cy="0"/>
          <a:chOff x="0" y="0"/>
          <a:chExt cx="0" cy="0"/>
        </a:xfrm>
      </p:grpSpPr>
      <p:sp>
        <p:nvSpPr>
          <p:cNvPr id="554" name="Google Shape;554;p57"/>
          <p:cNvSpPr/>
          <p:nvPr/>
        </p:nvSpPr>
        <p:spPr>
          <a:xfrm>
            <a:off x="2646000" y="2107650"/>
            <a:ext cx="5766600" cy="366900"/>
          </a:xfrm>
          <a:prstGeom prst="roundRect">
            <a:avLst>
              <a:gd fmla="val 50000" name="adj"/>
            </a:avLst>
          </a:prstGeom>
          <a:gradFill>
            <a:gsLst>
              <a:gs pos="0">
                <a:schemeClr val="dk2"/>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57"/>
          <p:cNvSpPr/>
          <p:nvPr/>
        </p:nvSpPr>
        <p:spPr>
          <a:xfrm>
            <a:off x="2646000" y="2929050"/>
            <a:ext cx="5766600" cy="366900"/>
          </a:xfrm>
          <a:prstGeom prst="roundRect">
            <a:avLst>
              <a:gd fmla="val 50000" name="adj"/>
            </a:avLst>
          </a:prstGeom>
          <a:gradFill>
            <a:gsLst>
              <a:gs pos="0">
                <a:schemeClr val="dk2"/>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57"/>
          <p:cNvSpPr/>
          <p:nvPr/>
        </p:nvSpPr>
        <p:spPr>
          <a:xfrm>
            <a:off x="2646000" y="3733200"/>
            <a:ext cx="5766600" cy="366900"/>
          </a:xfrm>
          <a:prstGeom prst="roundRect">
            <a:avLst>
              <a:gd fmla="val 50000" name="adj"/>
            </a:avLst>
          </a:prstGeom>
          <a:gradFill>
            <a:gsLst>
              <a:gs pos="0">
                <a:schemeClr val="dk2"/>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57"/>
          <p:cNvSpPr/>
          <p:nvPr/>
        </p:nvSpPr>
        <p:spPr>
          <a:xfrm>
            <a:off x="2646000" y="1323450"/>
            <a:ext cx="5766600" cy="366900"/>
          </a:xfrm>
          <a:prstGeom prst="roundRect">
            <a:avLst>
              <a:gd fmla="val 50000" name="adj"/>
            </a:avLst>
          </a:prstGeom>
          <a:gradFill>
            <a:gsLst>
              <a:gs pos="0">
                <a:schemeClr val="dk2"/>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57"/>
          <p:cNvSpPr txBox="1"/>
          <p:nvPr>
            <p:ph type="title"/>
          </p:nvPr>
        </p:nvSpPr>
        <p:spPr>
          <a:xfrm>
            <a:off x="720000" y="540000"/>
            <a:ext cx="7704000" cy="477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Strategic planning project plan</a:t>
            </a:r>
            <a:endParaRPr/>
          </a:p>
        </p:txBody>
      </p:sp>
      <p:sp>
        <p:nvSpPr>
          <p:cNvPr id="559" name="Google Shape;559;p57"/>
          <p:cNvSpPr txBox="1"/>
          <p:nvPr/>
        </p:nvSpPr>
        <p:spPr>
          <a:xfrm>
            <a:off x="720000" y="1296301"/>
            <a:ext cx="1926000" cy="4071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2000">
                <a:solidFill>
                  <a:srgbClr val="F9F5FF"/>
                </a:solidFill>
                <a:latin typeface="Archivo"/>
                <a:ea typeface="Archivo"/>
                <a:cs typeface="Archivo"/>
                <a:sym typeface="Archivo"/>
              </a:rPr>
              <a:t>Project</a:t>
            </a:r>
            <a:endParaRPr b="1" sz="2000">
              <a:solidFill>
                <a:srgbClr val="F9F5FF"/>
              </a:solidFill>
              <a:latin typeface="Archivo"/>
              <a:ea typeface="Archivo"/>
              <a:cs typeface="Archivo"/>
              <a:sym typeface="Archivo"/>
            </a:endParaRPr>
          </a:p>
        </p:txBody>
      </p:sp>
      <p:sp>
        <p:nvSpPr>
          <p:cNvPr id="560" name="Google Shape;560;p57"/>
          <p:cNvSpPr txBox="1"/>
          <p:nvPr/>
        </p:nvSpPr>
        <p:spPr>
          <a:xfrm>
            <a:off x="720000" y="1703400"/>
            <a:ext cx="1926000" cy="2631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a:solidFill>
                  <a:schemeClr val="lt1"/>
                </a:solidFill>
                <a:latin typeface="Archivo"/>
                <a:ea typeface="Archivo"/>
                <a:cs typeface="Archivo"/>
                <a:sym typeface="Archivo"/>
              </a:rPr>
              <a:t>Venus is terribly hot</a:t>
            </a:r>
            <a:endParaRPr>
              <a:solidFill>
                <a:schemeClr val="lt1"/>
              </a:solidFill>
              <a:latin typeface="Archivo"/>
              <a:ea typeface="Archivo"/>
              <a:cs typeface="Archivo"/>
              <a:sym typeface="Archivo"/>
            </a:endParaRPr>
          </a:p>
        </p:txBody>
      </p:sp>
      <p:sp>
        <p:nvSpPr>
          <p:cNvPr id="561" name="Google Shape;561;p57"/>
          <p:cNvSpPr txBox="1"/>
          <p:nvPr/>
        </p:nvSpPr>
        <p:spPr>
          <a:xfrm>
            <a:off x="720000" y="3713100"/>
            <a:ext cx="1949700" cy="4071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2000">
                <a:solidFill>
                  <a:srgbClr val="F9F5FF"/>
                </a:solidFill>
                <a:latin typeface="Archivo"/>
                <a:ea typeface="Archivo"/>
                <a:cs typeface="Archivo"/>
                <a:sym typeface="Archivo"/>
              </a:rPr>
              <a:t>Consulting</a:t>
            </a:r>
            <a:endParaRPr b="1" sz="2000">
              <a:solidFill>
                <a:srgbClr val="F9F5FF"/>
              </a:solidFill>
              <a:latin typeface="Archivo"/>
              <a:ea typeface="Archivo"/>
              <a:cs typeface="Archivo"/>
              <a:sym typeface="Archivo"/>
            </a:endParaRPr>
          </a:p>
        </p:txBody>
      </p:sp>
      <p:sp>
        <p:nvSpPr>
          <p:cNvPr id="562" name="Google Shape;562;p57"/>
          <p:cNvSpPr txBox="1"/>
          <p:nvPr/>
        </p:nvSpPr>
        <p:spPr>
          <a:xfrm>
            <a:off x="720000" y="4119287"/>
            <a:ext cx="1949700" cy="2631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a:solidFill>
                  <a:schemeClr val="lt1"/>
                </a:solidFill>
                <a:latin typeface="Archivo"/>
                <a:ea typeface="Archivo"/>
                <a:cs typeface="Archivo"/>
                <a:sym typeface="Archivo"/>
              </a:rPr>
              <a:t>Jupiter is a big planet</a:t>
            </a:r>
            <a:endParaRPr>
              <a:solidFill>
                <a:schemeClr val="lt1"/>
              </a:solidFill>
              <a:latin typeface="Archivo"/>
              <a:ea typeface="Archivo"/>
              <a:cs typeface="Archivo"/>
              <a:sym typeface="Archivo"/>
            </a:endParaRPr>
          </a:p>
        </p:txBody>
      </p:sp>
      <p:sp>
        <p:nvSpPr>
          <p:cNvPr id="563" name="Google Shape;563;p57"/>
          <p:cNvSpPr txBox="1"/>
          <p:nvPr/>
        </p:nvSpPr>
        <p:spPr>
          <a:xfrm>
            <a:off x="708150" y="2084709"/>
            <a:ext cx="1949700" cy="4071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2000">
                <a:solidFill>
                  <a:srgbClr val="F9F5FF"/>
                </a:solidFill>
                <a:latin typeface="Archivo"/>
                <a:ea typeface="Archivo"/>
                <a:cs typeface="Archivo"/>
                <a:sym typeface="Archivo"/>
              </a:rPr>
              <a:t>Management</a:t>
            </a:r>
            <a:endParaRPr b="1" sz="2000">
              <a:solidFill>
                <a:srgbClr val="F9F5FF"/>
              </a:solidFill>
              <a:latin typeface="Archivo"/>
              <a:ea typeface="Archivo"/>
              <a:cs typeface="Archivo"/>
              <a:sym typeface="Archivo"/>
            </a:endParaRPr>
          </a:p>
        </p:txBody>
      </p:sp>
      <p:sp>
        <p:nvSpPr>
          <p:cNvPr id="564" name="Google Shape;564;p57"/>
          <p:cNvSpPr txBox="1"/>
          <p:nvPr/>
        </p:nvSpPr>
        <p:spPr>
          <a:xfrm>
            <a:off x="708150" y="2492712"/>
            <a:ext cx="1949700" cy="2631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a:solidFill>
                  <a:schemeClr val="lt1"/>
                </a:solidFill>
                <a:latin typeface="Archivo"/>
                <a:ea typeface="Archivo"/>
                <a:cs typeface="Archivo"/>
                <a:sym typeface="Archivo"/>
              </a:rPr>
              <a:t>Mars is a cold place</a:t>
            </a:r>
            <a:endParaRPr>
              <a:solidFill>
                <a:schemeClr val="lt1"/>
              </a:solidFill>
              <a:latin typeface="Archivo"/>
              <a:ea typeface="Archivo"/>
              <a:cs typeface="Archivo"/>
              <a:sym typeface="Archivo"/>
            </a:endParaRPr>
          </a:p>
        </p:txBody>
      </p:sp>
      <p:sp>
        <p:nvSpPr>
          <p:cNvPr id="565" name="Google Shape;565;p57"/>
          <p:cNvSpPr txBox="1"/>
          <p:nvPr/>
        </p:nvSpPr>
        <p:spPr>
          <a:xfrm>
            <a:off x="720000" y="2898909"/>
            <a:ext cx="1949700" cy="4071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2000">
                <a:solidFill>
                  <a:srgbClr val="F9F5FF"/>
                </a:solidFill>
                <a:latin typeface="Archivo"/>
                <a:ea typeface="Archivo"/>
                <a:cs typeface="Archivo"/>
                <a:sym typeface="Archivo"/>
              </a:rPr>
              <a:t>Implementing</a:t>
            </a:r>
            <a:endParaRPr b="1" sz="2000">
              <a:solidFill>
                <a:srgbClr val="F9F5FF"/>
              </a:solidFill>
              <a:latin typeface="Archivo"/>
              <a:ea typeface="Archivo"/>
              <a:cs typeface="Archivo"/>
              <a:sym typeface="Archivo"/>
            </a:endParaRPr>
          </a:p>
        </p:txBody>
      </p:sp>
      <p:sp>
        <p:nvSpPr>
          <p:cNvPr id="566" name="Google Shape;566;p57"/>
          <p:cNvSpPr txBox="1"/>
          <p:nvPr/>
        </p:nvSpPr>
        <p:spPr>
          <a:xfrm>
            <a:off x="720000" y="3302575"/>
            <a:ext cx="1949700" cy="2631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a:solidFill>
                  <a:schemeClr val="lt1"/>
                </a:solidFill>
                <a:latin typeface="Archivo"/>
                <a:ea typeface="Archivo"/>
                <a:cs typeface="Archivo"/>
                <a:sym typeface="Archivo"/>
              </a:rPr>
              <a:t>Saturn is a gas giant</a:t>
            </a:r>
            <a:endParaRPr>
              <a:solidFill>
                <a:schemeClr val="lt1"/>
              </a:solidFill>
              <a:latin typeface="Archivo"/>
              <a:ea typeface="Archivo"/>
              <a:cs typeface="Archivo"/>
              <a:sym typeface="Archivo"/>
            </a:endParaRPr>
          </a:p>
        </p:txBody>
      </p:sp>
      <p:sp>
        <p:nvSpPr>
          <p:cNvPr id="567" name="Google Shape;567;p57"/>
          <p:cNvSpPr/>
          <p:nvPr/>
        </p:nvSpPr>
        <p:spPr>
          <a:xfrm rot="-5400000">
            <a:off x="3951150" y="11250"/>
            <a:ext cx="366900" cy="2977200"/>
          </a:xfrm>
          <a:prstGeom prst="roundRect">
            <a:avLst>
              <a:gd fmla="val 50000" name="adj"/>
            </a:avLst>
          </a:prstGeom>
          <a:gradFill>
            <a:gsLst>
              <a:gs pos="0">
                <a:schemeClr val="accent1"/>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57"/>
          <p:cNvSpPr/>
          <p:nvPr/>
        </p:nvSpPr>
        <p:spPr>
          <a:xfrm rot="-5400000">
            <a:off x="6546150" y="1419759"/>
            <a:ext cx="366900" cy="3365400"/>
          </a:xfrm>
          <a:prstGeom prst="roundRect">
            <a:avLst>
              <a:gd fmla="val 50000" name="adj"/>
            </a:avLst>
          </a:prstGeom>
          <a:gradFill>
            <a:gsLst>
              <a:gs pos="0">
                <a:schemeClr val="accent3"/>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57"/>
          <p:cNvSpPr/>
          <p:nvPr/>
        </p:nvSpPr>
        <p:spPr>
          <a:xfrm rot="-5400000">
            <a:off x="4889750" y="1286109"/>
            <a:ext cx="366900" cy="2004300"/>
          </a:xfrm>
          <a:prstGeom prst="roundRect">
            <a:avLst>
              <a:gd fmla="val 50000" name="adj"/>
            </a:avLst>
          </a:prstGeom>
          <a:gradFill>
            <a:gsLst>
              <a:gs pos="0">
                <a:schemeClr val="accent5"/>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57"/>
          <p:cNvSpPr/>
          <p:nvPr/>
        </p:nvSpPr>
        <p:spPr>
          <a:xfrm rot="-5400000">
            <a:off x="6867750" y="2555550"/>
            <a:ext cx="366900" cy="2722200"/>
          </a:xfrm>
          <a:prstGeom prst="roundRect">
            <a:avLst>
              <a:gd fmla="val 50000" name="adj"/>
            </a:avLst>
          </a:prstGeom>
          <a:gradFill>
            <a:gsLst>
              <a:gs pos="0">
                <a:schemeClr val="accent2"/>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1" name="Google Shape;571;p57"/>
          <p:cNvGrpSpPr/>
          <p:nvPr/>
        </p:nvGrpSpPr>
        <p:grpSpPr>
          <a:xfrm>
            <a:off x="2653225" y="1703400"/>
            <a:ext cx="5759083" cy="263100"/>
            <a:chOff x="2653225" y="1779600"/>
            <a:chExt cx="5759083" cy="263100"/>
          </a:xfrm>
        </p:grpSpPr>
        <p:sp>
          <p:nvSpPr>
            <p:cNvPr id="572" name="Google Shape;572;p57"/>
            <p:cNvSpPr txBox="1"/>
            <p:nvPr/>
          </p:nvSpPr>
          <p:spPr>
            <a:xfrm>
              <a:off x="2653225" y="1779600"/>
              <a:ext cx="916200" cy="263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lt1"/>
                  </a:solidFill>
                  <a:latin typeface="Archivo"/>
                  <a:ea typeface="Archivo"/>
                  <a:cs typeface="Archivo"/>
                  <a:sym typeface="Archivo"/>
                </a:rPr>
                <a:t>January</a:t>
              </a:r>
              <a:endParaRPr sz="1200">
                <a:solidFill>
                  <a:schemeClr val="lt1"/>
                </a:solidFill>
                <a:latin typeface="Archivo"/>
                <a:ea typeface="Archivo"/>
                <a:cs typeface="Archivo"/>
                <a:sym typeface="Archivo"/>
              </a:endParaRPr>
            </a:p>
          </p:txBody>
        </p:sp>
        <p:sp>
          <p:nvSpPr>
            <p:cNvPr id="573" name="Google Shape;573;p57"/>
            <p:cNvSpPr txBox="1"/>
            <p:nvPr/>
          </p:nvSpPr>
          <p:spPr>
            <a:xfrm>
              <a:off x="3621802" y="1779600"/>
              <a:ext cx="916200" cy="263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lt1"/>
                  </a:solidFill>
                  <a:latin typeface="Archivo"/>
                  <a:ea typeface="Archivo"/>
                  <a:cs typeface="Archivo"/>
                  <a:sym typeface="Archivo"/>
                </a:rPr>
                <a:t>February</a:t>
              </a:r>
              <a:endParaRPr sz="1200">
                <a:solidFill>
                  <a:schemeClr val="lt1"/>
                </a:solidFill>
                <a:latin typeface="Archivo"/>
                <a:ea typeface="Archivo"/>
                <a:cs typeface="Archivo"/>
                <a:sym typeface="Archivo"/>
              </a:endParaRPr>
            </a:p>
          </p:txBody>
        </p:sp>
        <p:sp>
          <p:nvSpPr>
            <p:cNvPr id="574" name="Google Shape;574;p57"/>
            <p:cNvSpPr txBox="1"/>
            <p:nvPr/>
          </p:nvSpPr>
          <p:spPr>
            <a:xfrm>
              <a:off x="4590378" y="1779600"/>
              <a:ext cx="916200" cy="263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lt1"/>
                  </a:solidFill>
                  <a:latin typeface="Archivo"/>
                  <a:ea typeface="Archivo"/>
                  <a:cs typeface="Archivo"/>
                  <a:sym typeface="Archivo"/>
                </a:rPr>
                <a:t>Mars</a:t>
              </a:r>
              <a:endParaRPr sz="1200">
                <a:solidFill>
                  <a:schemeClr val="lt1"/>
                </a:solidFill>
                <a:latin typeface="Archivo"/>
                <a:ea typeface="Archivo"/>
                <a:cs typeface="Archivo"/>
                <a:sym typeface="Archivo"/>
              </a:endParaRPr>
            </a:p>
          </p:txBody>
        </p:sp>
        <p:sp>
          <p:nvSpPr>
            <p:cNvPr id="575" name="Google Shape;575;p57"/>
            <p:cNvSpPr txBox="1"/>
            <p:nvPr/>
          </p:nvSpPr>
          <p:spPr>
            <a:xfrm>
              <a:off x="5558955" y="1779600"/>
              <a:ext cx="916200" cy="263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lt1"/>
                  </a:solidFill>
                  <a:latin typeface="Archivo"/>
                  <a:ea typeface="Archivo"/>
                  <a:cs typeface="Archivo"/>
                  <a:sym typeface="Archivo"/>
                </a:rPr>
                <a:t>April</a:t>
              </a:r>
              <a:endParaRPr sz="1200">
                <a:solidFill>
                  <a:schemeClr val="lt1"/>
                </a:solidFill>
                <a:latin typeface="Archivo"/>
                <a:ea typeface="Archivo"/>
                <a:cs typeface="Archivo"/>
                <a:sym typeface="Archivo"/>
              </a:endParaRPr>
            </a:p>
          </p:txBody>
        </p:sp>
        <p:sp>
          <p:nvSpPr>
            <p:cNvPr id="576" name="Google Shape;576;p57"/>
            <p:cNvSpPr txBox="1"/>
            <p:nvPr/>
          </p:nvSpPr>
          <p:spPr>
            <a:xfrm>
              <a:off x="6527532" y="1779600"/>
              <a:ext cx="916200" cy="263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lt1"/>
                  </a:solidFill>
                  <a:latin typeface="Archivo"/>
                  <a:ea typeface="Archivo"/>
                  <a:cs typeface="Archivo"/>
                  <a:sym typeface="Archivo"/>
                </a:rPr>
                <a:t>May</a:t>
              </a:r>
              <a:endParaRPr sz="1200">
                <a:solidFill>
                  <a:schemeClr val="lt1"/>
                </a:solidFill>
                <a:latin typeface="Archivo"/>
                <a:ea typeface="Archivo"/>
                <a:cs typeface="Archivo"/>
                <a:sym typeface="Archivo"/>
              </a:endParaRPr>
            </a:p>
          </p:txBody>
        </p:sp>
        <p:sp>
          <p:nvSpPr>
            <p:cNvPr id="577" name="Google Shape;577;p57"/>
            <p:cNvSpPr txBox="1"/>
            <p:nvPr/>
          </p:nvSpPr>
          <p:spPr>
            <a:xfrm>
              <a:off x="7496108" y="1779600"/>
              <a:ext cx="916200" cy="263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lt1"/>
                  </a:solidFill>
                  <a:latin typeface="Archivo"/>
                  <a:ea typeface="Archivo"/>
                  <a:cs typeface="Archivo"/>
                  <a:sym typeface="Archivo"/>
                </a:rPr>
                <a:t>June</a:t>
              </a:r>
              <a:endParaRPr sz="1200">
                <a:solidFill>
                  <a:schemeClr val="lt1"/>
                </a:solidFill>
                <a:latin typeface="Archivo"/>
                <a:ea typeface="Archivo"/>
                <a:cs typeface="Archivo"/>
                <a:sym typeface="Archivo"/>
              </a:endParaRPr>
            </a:p>
          </p:txBody>
        </p:sp>
      </p:grpSp>
      <p:grpSp>
        <p:nvGrpSpPr>
          <p:cNvPr id="578" name="Google Shape;578;p57"/>
          <p:cNvGrpSpPr/>
          <p:nvPr/>
        </p:nvGrpSpPr>
        <p:grpSpPr>
          <a:xfrm>
            <a:off x="2653225" y="2492712"/>
            <a:ext cx="5759083" cy="263100"/>
            <a:chOff x="2653225" y="1779600"/>
            <a:chExt cx="5759083" cy="263100"/>
          </a:xfrm>
        </p:grpSpPr>
        <p:sp>
          <p:nvSpPr>
            <p:cNvPr id="579" name="Google Shape;579;p57"/>
            <p:cNvSpPr txBox="1"/>
            <p:nvPr/>
          </p:nvSpPr>
          <p:spPr>
            <a:xfrm>
              <a:off x="2653225" y="1779600"/>
              <a:ext cx="916200" cy="263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lt1"/>
                  </a:solidFill>
                  <a:latin typeface="Archivo"/>
                  <a:ea typeface="Archivo"/>
                  <a:cs typeface="Archivo"/>
                  <a:sym typeface="Archivo"/>
                </a:rPr>
                <a:t>January</a:t>
              </a:r>
              <a:endParaRPr sz="1200">
                <a:solidFill>
                  <a:schemeClr val="lt1"/>
                </a:solidFill>
                <a:latin typeface="Archivo"/>
                <a:ea typeface="Archivo"/>
                <a:cs typeface="Archivo"/>
                <a:sym typeface="Archivo"/>
              </a:endParaRPr>
            </a:p>
          </p:txBody>
        </p:sp>
        <p:sp>
          <p:nvSpPr>
            <p:cNvPr id="580" name="Google Shape;580;p57"/>
            <p:cNvSpPr txBox="1"/>
            <p:nvPr/>
          </p:nvSpPr>
          <p:spPr>
            <a:xfrm>
              <a:off x="3621802" y="1779600"/>
              <a:ext cx="916200" cy="263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lt1"/>
                  </a:solidFill>
                  <a:latin typeface="Archivo"/>
                  <a:ea typeface="Archivo"/>
                  <a:cs typeface="Archivo"/>
                  <a:sym typeface="Archivo"/>
                </a:rPr>
                <a:t>February</a:t>
              </a:r>
              <a:endParaRPr sz="1200">
                <a:solidFill>
                  <a:schemeClr val="lt1"/>
                </a:solidFill>
                <a:latin typeface="Archivo"/>
                <a:ea typeface="Archivo"/>
                <a:cs typeface="Archivo"/>
                <a:sym typeface="Archivo"/>
              </a:endParaRPr>
            </a:p>
          </p:txBody>
        </p:sp>
        <p:sp>
          <p:nvSpPr>
            <p:cNvPr id="581" name="Google Shape;581;p57"/>
            <p:cNvSpPr txBox="1"/>
            <p:nvPr/>
          </p:nvSpPr>
          <p:spPr>
            <a:xfrm>
              <a:off x="4590378" y="1779600"/>
              <a:ext cx="916200" cy="263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lt1"/>
                  </a:solidFill>
                  <a:latin typeface="Archivo"/>
                  <a:ea typeface="Archivo"/>
                  <a:cs typeface="Archivo"/>
                  <a:sym typeface="Archivo"/>
                </a:rPr>
                <a:t>Mars</a:t>
              </a:r>
              <a:endParaRPr sz="1200">
                <a:solidFill>
                  <a:schemeClr val="lt1"/>
                </a:solidFill>
                <a:latin typeface="Archivo"/>
                <a:ea typeface="Archivo"/>
                <a:cs typeface="Archivo"/>
                <a:sym typeface="Archivo"/>
              </a:endParaRPr>
            </a:p>
          </p:txBody>
        </p:sp>
        <p:sp>
          <p:nvSpPr>
            <p:cNvPr id="582" name="Google Shape;582;p57"/>
            <p:cNvSpPr txBox="1"/>
            <p:nvPr/>
          </p:nvSpPr>
          <p:spPr>
            <a:xfrm>
              <a:off x="5558955" y="1779600"/>
              <a:ext cx="916200" cy="263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lt1"/>
                  </a:solidFill>
                  <a:latin typeface="Archivo"/>
                  <a:ea typeface="Archivo"/>
                  <a:cs typeface="Archivo"/>
                  <a:sym typeface="Archivo"/>
                </a:rPr>
                <a:t>April</a:t>
              </a:r>
              <a:endParaRPr sz="1200">
                <a:solidFill>
                  <a:schemeClr val="lt1"/>
                </a:solidFill>
                <a:latin typeface="Archivo"/>
                <a:ea typeface="Archivo"/>
                <a:cs typeface="Archivo"/>
                <a:sym typeface="Archivo"/>
              </a:endParaRPr>
            </a:p>
          </p:txBody>
        </p:sp>
        <p:sp>
          <p:nvSpPr>
            <p:cNvPr id="583" name="Google Shape;583;p57"/>
            <p:cNvSpPr txBox="1"/>
            <p:nvPr/>
          </p:nvSpPr>
          <p:spPr>
            <a:xfrm>
              <a:off x="6527532" y="1779600"/>
              <a:ext cx="916200" cy="263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lt1"/>
                  </a:solidFill>
                  <a:latin typeface="Archivo"/>
                  <a:ea typeface="Archivo"/>
                  <a:cs typeface="Archivo"/>
                  <a:sym typeface="Archivo"/>
                </a:rPr>
                <a:t>May</a:t>
              </a:r>
              <a:endParaRPr sz="1200">
                <a:solidFill>
                  <a:schemeClr val="lt1"/>
                </a:solidFill>
                <a:latin typeface="Archivo"/>
                <a:ea typeface="Archivo"/>
                <a:cs typeface="Archivo"/>
                <a:sym typeface="Archivo"/>
              </a:endParaRPr>
            </a:p>
          </p:txBody>
        </p:sp>
        <p:sp>
          <p:nvSpPr>
            <p:cNvPr id="584" name="Google Shape;584;p57"/>
            <p:cNvSpPr txBox="1"/>
            <p:nvPr/>
          </p:nvSpPr>
          <p:spPr>
            <a:xfrm>
              <a:off x="7496108" y="1779600"/>
              <a:ext cx="916200" cy="263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lt1"/>
                  </a:solidFill>
                  <a:latin typeface="Archivo"/>
                  <a:ea typeface="Archivo"/>
                  <a:cs typeface="Archivo"/>
                  <a:sym typeface="Archivo"/>
                </a:rPr>
                <a:t>June</a:t>
              </a:r>
              <a:endParaRPr sz="1200">
                <a:solidFill>
                  <a:schemeClr val="lt1"/>
                </a:solidFill>
                <a:latin typeface="Archivo"/>
                <a:ea typeface="Archivo"/>
                <a:cs typeface="Archivo"/>
                <a:sym typeface="Archivo"/>
              </a:endParaRPr>
            </a:p>
          </p:txBody>
        </p:sp>
      </p:grpSp>
      <p:grpSp>
        <p:nvGrpSpPr>
          <p:cNvPr id="585" name="Google Shape;585;p57"/>
          <p:cNvGrpSpPr/>
          <p:nvPr/>
        </p:nvGrpSpPr>
        <p:grpSpPr>
          <a:xfrm>
            <a:off x="2653225" y="3302575"/>
            <a:ext cx="5759083" cy="263100"/>
            <a:chOff x="2653225" y="1779600"/>
            <a:chExt cx="5759083" cy="263100"/>
          </a:xfrm>
        </p:grpSpPr>
        <p:sp>
          <p:nvSpPr>
            <p:cNvPr id="586" name="Google Shape;586;p57"/>
            <p:cNvSpPr txBox="1"/>
            <p:nvPr/>
          </p:nvSpPr>
          <p:spPr>
            <a:xfrm>
              <a:off x="2653225" y="1779600"/>
              <a:ext cx="916200" cy="263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lt1"/>
                  </a:solidFill>
                  <a:latin typeface="Archivo"/>
                  <a:ea typeface="Archivo"/>
                  <a:cs typeface="Archivo"/>
                  <a:sym typeface="Archivo"/>
                </a:rPr>
                <a:t>January</a:t>
              </a:r>
              <a:endParaRPr sz="1200">
                <a:solidFill>
                  <a:schemeClr val="lt1"/>
                </a:solidFill>
                <a:latin typeface="Archivo"/>
                <a:ea typeface="Archivo"/>
                <a:cs typeface="Archivo"/>
                <a:sym typeface="Archivo"/>
              </a:endParaRPr>
            </a:p>
          </p:txBody>
        </p:sp>
        <p:sp>
          <p:nvSpPr>
            <p:cNvPr id="587" name="Google Shape;587;p57"/>
            <p:cNvSpPr txBox="1"/>
            <p:nvPr/>
          </p:nvSpPr>
          <p:spPr>
            <a:xfrm>
              <a:off x="3621802" y="1779600"/>
              <a:ext cx="916200" cy="263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lt1"/>
                  </a:solidFill>
                  <a:latin typeface="Archivo"/>
                  <a:ea typeface="Archivo"/>
                  <a:cs typeface="Archivo"/>
                  <a:sym typeface="Archivo"/>
                </a:rPr>
                <a:t>February</a:t>
              </a:r>
              <a:endParaRPr sz="1200">
                <a:solidFill>
                  <a:schemeClr val="lt1"/>
                </a:solidFill>
                <a:latin typeface="Archivo"/>
                <a:ea typeface="Archivo"/>
                <a:cs typeface="Archivo"/>
                <a:sym typeface="Archivo"/>
              </a:endParaRPr>
            </a:p>
          </p:txBody>
        </p:sp>
        <p:sp>
          <p:nvSpPr>
            <p:cNvPr id="588" name="Google Shape;588;p57"/>
            <p:cNvSpPr txBox="1"/>
            <p:nvPr/>
          </p:nvSpPr>
          <p:spPr>
            <a:xfrm>
              <a:off x="4590378" y="1779600"/>
              <a:ext cx="916200" cy="263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lt1"/>
                  </a:solidFill>
                  <a:latin typeface="Archivo"/>
                  <a:ea typeface="Archivo"/>
                  <a:cs typeface="Archivo"/>
                  <a:sym typeface="Archivo"/>
                </a:rPr>
                <a:t>Mars</a:t>
              </a:r>
              <a:endParaRPr sz="1200">
                <a:solidFill>
                  <a:schemeClr val="lt1"/>
                </a:solidFill>
                <a:latin typeface="Archivo"/>
                <a:ea typeface="Archivo"/>
                <a:cs typeface="Archivo"/>
                <a:sym typeface="Archivo"/>
              </a:endParaRPr>
            </a:p>
          </p:txBody>
        </p:sp>
        <p:sp>
          <p:nvSpPr>
            <p:cNvPr id="589" name="Google Shape;589;p57"/>
            <p:cNvSpPr txBox="1"/>
            <p:nvPr/>
          </p:nvSpPr>
          <p:spPr>
            <a:xfrm>
              <a:off x="5558955" y="1779600"/>
              <a:ext cx="916200" cy="263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lt1"/>
                  </a:solidFill>
                  <a:latin typeface="Archivo"/>
                  <a:ea typeface="Archivo"/>
                  <a:cs typeface="Archivo"/>
                  <a:sym typeface="Archivo"/>
                </a:rPr>
                <a:t>April</a:t>
              </a:r>
              <a:endParaRPr sz="1200">
                <a:solidFill>
                  <a:schemeClr val="lt1"/>
                </a:solidFill>
                <a:latin typeface="Archivo"/>
                <a:ea typeface="Archivo"/>
                <a:cs typeface="Archivo"/>
                <a:sym typeface="Archivo"/>
              </a:endParaRPr>
            </a:p>
          </p:txBody>
        </p:sp>
        <p:sp>
          <p:nvSpPr>
            <p:cNvPr id="590" name="Google Shape;590;p57"/>
            <p:cNvSpPr txBox="1"/>
            <p:nvPr/>
          </p:nvSpPr>
          <p:spPr>
            <a:xfrm>
              <a:off x="6527532" y="1779600"/>
              <a:ext cx="916200" cy="263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lt1"/>
                  </a:solidFill>
                  <a:latin typeface="Archivo"/>
                  <a:ea typeface="Archivo"/>
                  <a:cs typeface="Archivo"/>
                  <a:sym typeface="Archivo"/>
                </a:rPr>
                <a:t>May</a:t>
              </a:r>
              <a:endParaRPr sz="1200">
                <a:solidFill>
                  <a:schemeClr val="lt1"/>
                </a:solidFill>
                <a:latin typeface="Archivo"/>
                <a:ea typeface="Archivo"/>
                <a:cs typeface="Archivo"/>
                <a:sym typeface="Archivo"/>
              </a:endParaRPr>
            </a:p>
          </p:txBody>
        </p:sp>
        <p:sp>
          <p:nvSpPr>
            <p:cNvPr id="591" name="Google Shape;591;p57"/>
            <p:cNvSpPr txBox="1"/>
            <p:nvPr/>
          </p:nvSpPr>
          <p:spPr>
            <a:xfrm>
              <a:off x="7496108" y="1779600"/>
              <a:ext cx="916200" cy="263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lt1"/>
                  </a:solidFill>
                  <a:latin typeface="Archivo"/>
                  <a:ea typeface="Archivo"/>
                  <a:cs typeface="Archivo"/>
                  <a:sym typeface="Archivo"/>
                </a:rPr>
                <a:t>June</a:t>
              </a:r>
              <a:endParaRPr sz="1200">
                <a:solidFill>
                  <a:schemeClr val="lt1"/>
                </a:solidFill>
                <a:latin typeface="Archivo"/>
                <a:ea typeface="Archivo"/>
                <a:cs typeface="Archivo"/>
                <a:sym typeface="Archivo"/>
              </a:endParaRPr>
            </a:p>
          </p:txBody>
        </p:sp>
      </p:grpSp>
      <p:grpSp>
        <p:nvGrpSpPr>
          <p:cNvPr id="592" name="Google Shape;592;p57"/>
          <p:cNvGrpSpPr/>
          <p:nvPr/>
        </p:nvGrpSpPr>
        <p:grpSpPr>
          <a:xfrm>
            <a:off x="2653225" y="4119287"/>
            <a:ext cx="5759083" cy="263100"/>
            <a:chOff x="2653225" y="1779600"/>
            <a:chExt cx="5759083" cy="263100"/>
          </a:xfrm>
        </p:grpSpPr>
        <p:sp>
          <p:nvSpPr>
            <p:cNvPr id="593" name="Google Shape;593;p57"/>
            <p:cNvSpPr txBox="1"/>
            <p:nvPr/>
          </p:nvSpPr>
          <p:spPr>
            <a:xfrm>
              <a:off x="2653225" y="1779600"/>
              <a:ext cx="916200" cy="263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lt1"/>
                  </a:solidFill>
                  <a:latin typeface="Archivo"/>
                  <a:ea typeface="Archivo"/>
                  <a:cs typeface="Archivo"/>
                  <a:sym typeface="Archivo"/>
                </a:rPr>
                <a:t>January</a:t>
              </a:r>
              <a:endParaRPr sz="1200">
                <a:solidFill>
                  <a:schemeClr val="lt1"/>
                </a:solidFill>
                <a:latin typeface="Archivo"/>
                <a:ea typeface="Archivo"/>
                <a:cs typeface="Archivo"/>
                <a:sym typeface="Archivo"/>
              </a:endParaRPr>
            </a:p>
          </p:txBody>
        </p:sp>
        <p:sp>
          <p:nvSpPr>
            <p:cNvPr id="594" name="Google Shape;594;p57"/>
            <p:cNvSpPr txBox="1"/>
            <p:nvPr/>
          </p:nvSpPr>
          <p:spPr>
            <a:xfrm>
              <a:off x="3621802" y="1779600"/>
              <a:ext cx="916200" cy="263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lt1"/>
                  </a:solidFill>
                  <a:latin typeface="Archivo"/>
                  <a:ea typeface="Archivo"/>
                  <a:cs typeface="Archivo"/>
                  <a:sym typeface="Archivo"/>
                </a:rPr>
                <a:t>February</a:t>
              </a:r>
              <a:endParaRPr sz="1200">
                <a:solidFill>
                  <a:schemeClr val="lt1"/>
                </a:solidFill>
                <a:latin typeface="Archivo"/>
                <a:ea typeface="Archivo"/>
                <a:cs typeface="Archivo"/>
                <a:sym typeface="Archivo"/>
              </a:endParaRPr>
            </a:p>
          </p:txBody>
        </p:sp>
        <p:sp>
          <p:nvSpPr>
            <p:cNvPr id="595" name="Google Shape;595;p57"/>
            <p:cNvSpPr txBox="1"/>
            <p:nvPr/>
          </p:nvSpPr>
          <p:spPr>
            <a:xfrm>
              <a:off x="4590378" y="1779600"/>
              <a:ext cx="916200" cy="263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lt1"/>
                  </a:solidFill>
                  <a:latin typeface="Archivo"/>
                  <a:ea typeface="Archivo"/>
                  <a:cs typeface="Archivo"/>
                  <a:sym typeface="Archivo"/>
                </a:rPr>
                <a:t>Mars</a:t>
              </a:r>
              <a:endParaRPr sz="1200">
                <a:solidFill>
                  <a:schemeClr val="lt1"/>
                </a:solidFill>
                <a:latin typeface="Archivo"/>
                <a:ea typeface="Archivo"/>
                <a:cs typeface="Archivo"/>
                <a:sym typeface="Archivo"/>
              </a:endParaRPr>
            </a:p>
          </p:txBody>
        </p:sp>
        <p:sp>
          <p:nvSpPr>
            <p:cNvPr id="596" name="Google Shape;596;p57"/>
            <p:cNvSpPr txBox="1"/>
            <p:nvPr/>
          </p:nvSpPr>
          <p:spPr>
            <a:xfrm>
              <a:off x="5558955" y="1779600"/>
              <a:ext cx="916200" cy="263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lt1"/>
                  </a:solidFill>
                  <a:latin typeface="Archivo"/>
                  <a:ea typeface="Archivo"/>
                  <a:cs typeface="Archivo"/>
                  <a:sym typeface="Archivo"/>
                </a:rPr>
                <a:t>April</a:t>
              </a:r>
              <a:endParaRPr sz="1200">
                <a:solidFill>
                  <a:schemeClr val="lt1"/>
                </a:solidFill>
                <a:latin typeface="Archivo"/>
                <a:ea typeface="Archivo"/>
                <a:cs typeface="Archivo"/>
                <a:sym typeface="Archivo"/>
              </a:endParaRPr>
            </a:p>
          </p:txBody>
        </p:sp>
        <p:sp>
          <p:nvSpPr>
            <p:cNvPr id="597" name="Google Shape;597;p57"/>
            <p:cNvSpPr txBox="1"/>
            <p:nvPr/>
          </p:nvSpPr>
          <p:spPr>
            <a:xfrm>
              <a:off x="6527532" y="1779600"/>
              <a:ext cx="916200" cy="263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lt1"/>
                  </a:solidFill>
                  <a:latin typeface="Archivo"/>
                  <a:ea typeface="Archivo"/>
                  <a:cs typeface="Archivo"/>
                  <a:sym typeface="Archivo"/>
                </a:rPr>
                <a:t>May</a:t>
              </a:r>
              <a:endParaRPr sz="1200">
                <a:solidFill>
                  <a:schemeClr val="lt1"/>
                </a:solidFill>
                <a:latin typeface="Archivo"/>
                <a:ea typeface="Archivo"/>
                <a:cs typeface="Archivo"/>
                <a:sym typeface="Archivo"/>
              </a:endParaRPr>
            </a:p>
          </p:txBody>
        </p:sp>
        <p:sp>
          <p:nvSpPr>
            <p:cNvPr id="598" name="Google Shape;598;p57"/>
            <p:cNvSpPr txBox="1"/>
            <p:nvPr/>
          </p:nvSpPr>
          <p:spPr>
            <a:xfrm>
              <a:off x="7496108" y="1779600"/>
              <a:ext cx="916200" cy="263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lt1"/>
                  </a:solidFill>
                  <a:latin typeface="Archivo"/>
                  <a:ea typeface="Archivo"/>
                  <a:cs typeface="Archivo"/>
                  <a:sym typeface="Archivo"/>
                </a:rPr>
                <a:t>June</a:t>
              </a:r>
              <a:endParaRPr sz="1200">
                <a:solidFill>
                  <a:schemeClr val="lt1"/>
                </a:solidFill>
                <a:latin typeface="Archivo"/>
                <a:ea typeface="Archivo"/>
                <a:cs typeface="Archivo"/>
                <a:sym typeface="Archivo"/>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02" name="Shape 602"/>
        <p:cNvGrpSpPr/>
        <p:nvPr/>
      </p:nvGrpSpPr>
      <p:grpSpPr>
        <a:xfrm>
          <a:off x="0" y="0"/>
          <a:ext cx="0" cy="0"/>
          <a:chOff x="0" y="0"/>
          <a:chExt cx="0" cy="0"/>
        </a:xfrm>
      </p:grpSpPr>
      <p:sp>
        <p:nvSpPr>
          <p:cNvPr id="603" name="Google Shape;603;p58"/>
          <p:cNvSpPr txBox="1"/>
          <p:nvPr>
            <p:ph idx="8" type="title"/>
          </p:nvPr>
        </p:nvSpPr>
        <p:spPr>
          <a:xfrm>
            <a:off x="720000" y="540000"/>
            <a:ext cx="7704000" cy="477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Strategic planning project plan</a:t>
            </a:r>
            <a:endParaRPr/>
          </a:p>
        </p:txBody>
      </p:sp>
      <p:sp>
        <p:nvSpPr>
          <p:cNvPr id="604" name="Google Shape;604;p58"/>
          <p:cNvSpPr txBox="1"/>
          <p:nvPr>
            <p:ph type="title"/>
          </p:nvPr>
        </p:nvSpPr>
        <p:spPr>
          <a:xfrm>
            <a:off x="1294751" y="1768450"/>
            <a:ext cx="2204700" cy="363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Mission</a:t>
            </a:r>
            <a:endParaRPr/>
          </a:p>
        </p:txBody>
      </p:sp>
      <p:sp>
        <p:nvSpPr>
          <p:cNvPr id="605" name="Google Shape;605;p58"/>
          <p:cNvSpPr txBox="1"/>
          <p:nvPr>
            <p:ph idx="1" type="subTitle"/>
          </p:nvPr>
        </p:nvSpPr>
        <p:spPr>
          <a:xfrm>
            <a:off x="1294748" y="2131450"/>
            <a:ext cx="2204700" cy="484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Venus is the second planet from the Sun</a:t>
            </a:r>
            <a:endParaRPr/>
          </a:p>
        </p:txBody>
      </p:sp>
      <p:sp>
        <p:nvSpPr>
          <p:cNvPr id="606" name="Google Shape;606;p58"/>
          <p:cNvSpPr txBox="1"/>
          <p:nvPr>
            <p:ph idx="2" type="title"/>
          </p:nvPr>
        </p:nvSpPr>
        <p:spPr>
          <a:xfrm>
            <a:off x="5644552" y="1768450"/>
            <a:ext cx="2204700" cy="3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Vision</a:t>
            </a:r>
            <a:endParaRPr/>
          </a:p>
        </p:txBody>
      </p:sp>
      <p:sp>
        <p:nvSpPr>
          <p:cNvPr id="607" name="Google Shape;607;p58"/>
          <p:cNvSpPr txBox="1"/>
          <p:nvPr>
            <p:ph idx="3" type="subTitle"/>
          </p:nvPr>
        </p:nvSpPr>
        <p:spPr>
          <a:xfrm>
            <a:off x="5644551" y="2131450"/>
            <a:ext cx="2204700" cy="48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Jupiter is the biggest planet of them all</a:t>
            </a:r>
            <a:endParaRPr/>
          </a:p>
        </p:txBody>
      </p:sp>
      <p:sp>
        <p:nvSpPr>
          <p:cNvPr id="608" name="Google Shape;608;p58"/>
          <p:cNvSpPr txBox="1"/>
          <p:nvPr>
            <p:ph idx="4" type="title"/>
          </p:nvPr>
        </p:nvSpPr>
        <p:spPr>
          <a:xfrm>
            <a:off x="1294751" y="2945063"/>
            <a:ext cx="2204700" cy="363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Objectives</a:t>
            </a:r>
            <a:endParaRPr/>
          </a:p>
        </p:txBody>
      </p:sp>
      <p:sp>
        <p:nvSpPr>
          <p:cNvPr id="609" name="Google Shape;609;p58"/>
          <p:cNvSpPr txBox="1"/>
          <p:nvPr>
            <p:ph idx="5" type="subTitle"/>
          </p:nvPr>
        </p:nvSpPr>
        <p:spPr>
          <a:xfrm>
            <a:off x="1294748" y="3308188"/>
            <a:ext cx="2204700" cy="484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Despite being red, Mars is a cold place</a:t>
            </a:r>
            <a:endParaRPr/>
          </a:p>
        </p:txBody>
      </p:sp>
      <p:sp>
        <p:nvSpPr>
          <p:cNvPr id="610" name="Google Shape;610;p58"/>
          <p:cNvSpPr txBox="1"/>
          <p:nvPr>
            <p:ph idx="6" type="title"/>
          </p:nvPr>
        </p:nvSpPr>
        <p:spPr>
          <a:xfrm>
            <a:off x="5644552" y="2945063"/>
            <a:ext cx="2204700" cy="3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Key initiatives</a:t>
            </a:r>
            <a:endParaRPr/>
          </a:p>
        </p:txBody>
      </p:sp>
      <p:sp>
        <p:nvSpPr>
          <p:cNvPr id="611" name="Google Shape;611;p58"/>
          <p:cNvSpPr txBox="1"/>
          <p:nvPr>
            <p:ph idx="7" type="subTitle"/>
          </p:nvPr>
        </p:nvSpPr>
        <p:spPr>
          <a:xfrm>
            <a:off x="5644551" y="3308188"/>
            <a:ext cx="2204700" cy="48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Saturn is a gas giant and has several rings</a:t>
            </a:r>
            <a:endParaRPr/>
          </a:p>
        </p:txBody>
      </p:sp>
      <p:sp>
        <p:nvSpPr>
          <p:cNvPr id="612" name="Google Shape;612;p58"/>
          <p:cNvSpPr/>
          <p:nvPr/>
        </p:nvSpPr>
        <p:spPr>
          <a:xfrm>
            <a:off x="3651851" y="1845413"/>
            <a:ext cx="693900" cy="693900"/>
          </a:xfrm>
          <a:prstGeom prst="ellipse">
            <a:avLst/>
          </a:prstGeom>
          <a:gradFill>
            <a:gsLst>
              <a:gs pos="0">
                <a:schemeClr val="accent5"/>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58"/>
          <p:cNvSpPr/>
          <p:nvPr/>
        </p:nvSpPr>
        <p:spPr>
          <a:xfrm>
            <a:off x="3651851" y="3022081"/>
            <a:ext cx="693900" cy="693900"/>
          </a:xfrm>
          <a:prstGeom prst="ellipse">
            <a:avLst/>
          </a:prstGeom>
          <a:gradFill>
            <a:gsLst>
              <a:gs pos="0">
                <a:schemeClr val="accent2"/>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58"/>
          <p:cNvSpPr/>
          <p:nvPr/>
        </p:nvSpPr>
        <p:spPr>
          <a:xfrm>
            <a:off x="4798251" y="1845413"/>
            <a:ext cx="693900" cy="693900"/>
          </a:xfrm>
          <a:prstGeom prst="ellipse">
            <a:avLst/>
          </a:prstGeom>
          <a:gradFill>
            <a:gsLst>
              <a:gs pos="0">
                <a:schemeClr val="accent1"/>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58"/>
          <p:cNvSpPr/>
          <p:nvPr/>
        </p:nvSpPr>
        <p:spPr>
          <a:xfrm>
            <a:off x="4798251" y="3022081"/>
            <a:ext cx="693900" cy="693900"/>
          </a:xfrm>
          <a:prstGeom prst="ellipse">
            <a:avLst/>
          </a:prstGeom>
          <a:gradFill>
            <a:gsLst>
              <a:gs pos="0">
                <a:schemeClr val="accent3"/>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6" name="Google Shape;616;p58"/>
          <p:cNvGrpSpPr/>
          <p:nvPr/>
        </p:nvGrpSpPr>
        <p:grpSpPr>
          <a:xfrm>
            <a:off x="4919516" y="1965188"/>
            <a:ext cx="451370" cy="454349"/>
            <a:chOff x="6758430" y="1700612"/>
            <a:chExt cx="451370" cy="454349"/>
          </a:xfrm>
        </p:grpSpPr>
        <p:sp>
          <p:nvSpPr>
            <p:cNvPr id="617" name="Google Shape;617;p58"/>
            <p:cNvSpPr/>
            <p:nvPr/>
          </p:nvSpPr>
          <p:spPr>
            <a:xfrm>
              <a:off x="6972215" y="1700612"/>
              <a:ext cx="24537" cy="40105"/>
            </a:xfrm>
            <a:custGeom>
              <a:rect b="b" l="l" r="r" t="t"/>
              <a:pathLst>
                <a:path extrusionOk="0" h="1252" w="766">
                  <a:moveTo>
                    <a:pt x="1" y="0"/>
                  </a:moveTo>
                  <a:lnTo>
                    <a:pt x="1" y="1252"/>
                  </a:lnTo>
                  <a:lnTo>
                    <a:pt x="765" y="1252"/>
                  </a:lnTo>
                  <a:lnTo>
                    <a:pt x="76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58"/>
            <p:cNvSpPr/>
            <p:nvPr/>
          </p:nvSpPr>
          <p:spPr>
            <a:xfrm>
              <a:off x="6872754" y="1716179"/>
              <a:ext cx="43820" cy="49042"/>
            </a:xfrm>
            <a:custGeom>
              <a:rect b="b" l="l" r="r" t="t"/>
              <a:pathLst>
                <a:path extrusionOk="0" h="1531" w="1368">
                  <a:moveTo>
                    <a:pt x="788" y="1"/>
                  </a:moveTo>
                  <a:lnTo>
                    <a:pt x="0" y="372"/>
                  </a:lnTo>
                  <a:lnTo>
                    <a:pt x="580" y="1530"/>
                  </a:lnTo>
                  <a:lnTo>
                    <a:pt x="1367" y="1160"/>
                  </a:lnTo>
                  <a:lnTo>
                    <a:pt x="78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58"/>
            <p:cNvSpPr/>
            <p:nvPr/>
          </p:nvSpPr>
          <p:spPr>
            <a:xfrm>
              <a:off x="6872754" y="2090351"/>
              <a:ext cx="43820" cy="49746"/>
            </a:xfrm>
            <a:custGeom>
              <a:rect b="b" l="l" r="r" t="t"/>
              <a:pathLst>
                <a:path extrusionOk="0" h="1553" w="1368">
                  <a:moveTo>
                    <a:pt x="580" y="0"/>
                  </a:moveTo>
                  <a:lnTo>
                    <a:pt x="0" y="1159"/>
                  </a:lnTo>
                  <a:lnTo>
                    <a:pt x="788" y="1553"/>
                  </a:lnTo>
                  <a:lnTo>
                    <a:pt x="1367" y="394"/>
                  </a:lnTo>
                  <a:lnTo>
                    <a:pt x="58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58"/>
            <p:cNvSpPr/>
            <p:nvPr/>
          </p:nvSpPr>
          <p:spPr>
            <a:xfrm>
              <a:off x="6972215" y="2114824"/>
              <a:ext cx="24537" cy="40137"/>
            </a:xfrm>
            <a:custGeom>
              <a:rect b="b" l="l" r="r" t="t"/>
              <a:pathLst>
                <a:path extrusionOk="0" h="1253" w="766">
                  <a:moveTo>
                    <a:pt x="1" y="1"/>
                  </a:moveTo>
                  <a:lnTo>
                    <a:pt x="1" y="1252"/>
                  </a:lnTo>
                  <a:lnTo>
                    <a:pt x="765" y="1252"/>
                  </a:lnTo>
                  <a:lnTo>
                    <a:pt x="76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58"/>
            <p:cNvSpPr/>
            <p:nvPr/>
          </p:nvSpPr>
          <p:spPr>
            <a:xfrm>
              <a:off x="7052393" y="2090351"/>
              <a:ext cx="43084" cy="49746"/>
            </a:xfrm>
            <a:custGeom>
              <a:rect b="b" l="l" r="r" t="t"/>
              <a:pathLst>
                <a:path extrusionOk="0" h="1553" w="1345">
                  <a:moveTo>
                    <a:pt x="765" y="0"/>
                  </a:moveTo>
                  <a:lnTo>
                    <a:pt x="1" y="394"/>
                  </a:lnTo>
                  <a:lnTo>
                    <a:pt x="580" y="1553"/>
                  </a:lnTo>
                  <a:lnTo>
                    <a:pt x="1345" y="1159"/>
                  </a:lnTo>
                  <a:lnTo>
                    <a:pt x="76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58"/>
            <p:cNvSpPr/>
            <p:nvPr/>
          </p:nvSpPr>
          <p:spPr>
            <a:xfrm>
              <a:off x="7052393" y="1716179"/>
              <a:ext cx="43084" cy="49042"/>
            </a:xfrm>
            <a:custGeom>
              <a:rect b="b" l="l" r="r" t="t"/>
              <a:pathLst>
                <a:path extrusionOk="0" h="1531" w="1345">
                  <a:moveTo>
                    <a:pt x="580" y="1"/>
                  </a:moveTo>
                  <a:lnTo>
                    <a:pt x="1" y="1160"/>
                  </a:lnTo>
                  <a:lnTo>
                    <a:pt x="765" y="1530"/>
                  </a:lnTo>
                  <a:lnTo>
                    <a:pt x="1345" y="372"/>
                  </a:lnTo>
                  <a:lnTo>
                    <a:pt x="58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58"/>
            <p:cNvSpPr/>
            <p:nvPr/>
          </p:nvSpPr>
          <p:spPr>
            <a:xfrm>
              <a:off x="6758430" y="1781141"/>
              <a:ext cx="451370" cy="293834"/>
            </a:xfrm>
            <a:custGeom>
              <a:rect b="b" l="l" r="r" t="t"/>
              <a:pathLst>
                <a:path extrusionOk="0" h="9173" w="14091">
                  <a:moveTo>
                    <a:pt x="7439" y="870"/>
                  </a:moveTo>
                  <a:lnTo>
                    <a:pt x="7439" y="1727"/>
                  </a:lnTo>
                  <a:cubicBezTo>
                    <a:pt x="8784" y="1820"/>
                    <a:pt x="9757" y="2886"/>
                    <a:pt x="9942" y="4137"/>
                  </a:cubicBezTo>
                  <a:lnTo>
                    <a:pt x="11194" y="4137"/>
                  </a:lnTo>
                  <a:lnTo>
                    <a:pt x="11194" y="5018"/>
                  </a:lnTo>
                  <a:lnTo>
                    <a:pt x="9942" y="5018"/>
                  </a:lnTo>
                  <a:cubicBezTo>
                    <a:pt x="9757" y="6269"/>
                    <a:pt x="8784" y="7336"/>
                    <a:pt x="7439" y="7521"/>
                  </a:cubicBezTo>
                  <a:lnTo>
                    <a:pt x="7439" y="8309"/>
                  </a:lnTo>
                  <a:lnTo>
                    <a:pt x="6675" y="8309"/>
                  </a:lnTo>
                  <a:lnTo>
                    <a:pt x="6675" y="7521"/>
                  </a:lnTo>
                  <a:cubicBezTo>
                    <a:pt x="5307" y="7336"/>
                    <a:pt x="4357" y="6269"/>
                    <a:pt x="4149" y="5018"/>
                  </a:cubicBezTo>
                  <a:lnTo>
                    <a:pt x="2897" y="5018"/>
                  </a:lnTo>
                  <a:lnTo>
                    <a:pt x="2897" y="4137"/>
                  </a:lnTo>
                  <a:lnTo>
                    <a:pt x="4149" y="4137"/>
                  </a:lnTo>
                  <a:cubicBezTo>
                    <a:pt x="4357" y="2886"/>
                    <a:pt x="5307" y="1820"/>
                    <a:pt x="6675" y="1727"/>
                  </a:cubicBezTo>
                  <a:lnTo>
                    <a:pt x="6675" y="870"/>
                  </a:lnTo>
                  <a:close/>
                  <a:moveTo>
                    <a:pt x="7048" y="1"/>
                  </a:moveTo>
                  <a:cubicBezTo>
                    <a:pt x="5551" y="1"/>
                    <a:pt x="4056" y="383"/>
                    <a:pt x="2804" y="1148"/>
                  </a:cubicBezTo>
                  <a:cubicBezTo>
                    <a:pt x="672" y="2515"/>
                    <a:pt x="0" y="4531"/>
                    <a:pt x="0" y="4624"/>
                  </a:cubicBezTo>
                  <a:cubicBezTo>
                    <a:pt x="0" y="4717"/>
                    <a:pt x="672" y="6663"/>
                    <a:pt x="2804" y="8008"/>
                  </a:cubicBezTo>
                  <a:cubicBezTo>
                    <a:pt x="4056" y="8784"/>
                    <a:pt x="5551" y="9172"/>
                    <a:pt x="7048" y="9172"/>
                  </a:cubicBezTo>
                  <a:cubicBezTo>
                    <a:pt x="8546" y="9172"/>
                    <a:pt x="10047" y="8784"/>
                    <a:pt x="11310" y="8008"/>
                  </a:cubicBezTo>
                  <a:cubicBezTo>
                    <a:pt x="13419" y="6663"/>
                    <a:pt x="14091" y="4717"/>
                    <a:pt x="14091" y="4624"/>
                  </a:cubicBezTo>
                  <a:cubicBezTo>
                    <a:pt x="14091" y="4624"/>
                    <a:pt x="13419" y="2515"/>
                    <a:pt x="11310" y="1148"/>
                  </a:cubicBezTo>
                  <a:cubicBezTo>
                    <a:pt x="10047" y="383"/>
                    <a:pt x="8546" y="1"/>
                    <a:pt x="704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58"/>
            <p:cNvSpPr/>
            <p:nvPr/>
          </p:nvSpPr>
          <p:spPr>
            <a:xfrm>
              <a:off x="6919522" y="1861703"/>
              <a:ext cx="52725" cy="51989"/>
            </a:xfrm>
            <a:custGeom>
              <a:rect b="b" l="l" r="r" t="t"/>
              <a:pathLst>
                <a:path extrusionOk="0" h="1623" w="1646">
                  <a:moveTo>
                    <a:pt x="1646" y="0"/>
                  </a:moveTo>
                  <a:cubicBezTo>
                    <a:pt x="765" y="186"/>
                    <a:pt x="186" y="858"/>
                    <a:pt x="0" y="1622"/>
                  </a:cubicBezTo>
                  <a:lnTo>
                    <a:pt x="858" y="1622"/>
                  </a:lnTo>
                  <a:cubicBezTo>
                    <a:pt x="950" y="1344"/>
                    <a:pt x="1252" y="1043"/>
                    <a:pt x="1646" y="858"/>
                  </a:cubicBezTo>
                  <a:lnTo>
                    <a:pt x="164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58"/>
            <p:cNvSpPr/>
            <p:nvPr/>
          </p:nvSpPr>
          <p:spPr>
            <a:xfrm>
              <a:off x="6972215" y="1913660"/>
              <a:ext cx="24537" cy="28253"/>
            </a:xfrm>
            <a:custGeom>
              <a:rect b="b" l="l" r="r" t="t"/>
              <a:pathLst>
                <a:path extrusionOk="0" h="882" w="766">
                  <a:moveTo>
                    <a:pt x="371" y="0"/>
                  </a:moveTo>
                  <a:cubicBezTo>
                    <a:pt x="186" y="0"/>
                    <a:pt x="1" y="209"/>
                    <a:pt x="1" y="487"/>
                  </a:cubicBezTo>
                  <a:cubicBezTo>
                    <a:pt x="1" y="696"/>
                    <a:pt x="186" y="881"/>
                    <a:pt x="371" y="881"/>
                  </a:cubicBezTo>
                  <a:cubicBezTo>
                    <a:pt x="580" y="881"/>
                    <a:pt x="765" y="696"/>
                    <a:pt x="765" y="487"/>
                  </a:cubicBezTo>
                  <a:cubicBezTo>
                    <a:pt x="765" y="209"/>
                    <a:pt x="580" y="0"/>
                    <a:pt x="37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58"/>
            <p:cNvSpPr/>
            <p:nvPr/>
          </p:nvSpPr>
          <p:spPr>
            <a:xfrm>
              <a:off x="6919522" y="1941880"/>
              <a:ext cx="52725" cy="52725"/>
            </a:xfrm>
            <a:custGeom>
              <a:rect b="b" l="l" r="r" t="t"/>
              <a:pathLst>
                <a:path extrusionOk="0" h="1646" w="1646">
                  <a:moveTo>
                    <a:pt x="0" y="0"/>
                  </a:moveTo>
                  <a:cubicBezTo>
                    <a:pt x="186" y="765"/>
                    <a:pt x="765" y="1437"/>
                    <a:pt x="1646" y="1645"/>
                  </a:cubicBezTo>
                  <a:lnTo>
                    <a:pt x="1646" y="765"/>
                  </a:lnTo>
                  <a:cubicBezTo>
                    <a:pt x="1252" y="579"/>
                    <a:pt x="950" y="394"/>
                    <a:pt x="85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58"/>
            <p:cNvSpPr/>
            <p:nvPr/>
          </p:nvSpPr>
          <p:spPr>
            <a:xfrm>
              <a:off x="6996720" y="1861703"/>
              <a:ext cx="52725" cy="51989"/>
            </a:xfrm>
            <a:custGeom>
              <a:rect b="b" l="l" r="r" t="t"/>
              <a:pathLst>
                <a:path extrusionOk="0" h="1623" w="1646">
                  <a:moveTo>
                    <a:pt x="0" y="0"/>
                  </a:moveTo>
                  <a:lnTo>
                    <a:pt x="0" y="858"/>
                  </a:lnTo>
                  <a:cubicBezTo>
                    <a:pt x="394" y="1043"/>
                    <a:pt x="672" y="1344"/>
                    <a:pt x="765" y="1622"/>
                  </a:cubicBezTo>
                  <a:lnTo>
                    <a:pt x="1646" y="1622"/>
                  </a:lnTo>
                  <a:cubicBezTo>
                    <a:pt x="1437" y="858"/>
                    <a:pt x="858" y="186"/>
                    <a:pt x="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58"/>
            <p:cNvSpPr/>
            <p:nvPr/>
          </p:nvSpPr>
          <p:spPr>
            <a:xfrm>
              <a:off x="6996720" y="1941880"/>
              <a:ext cx="52725" cy="52725"/>
            </a:xfrm>
            <a:custGeom>
              <a:rect b="b" l="l" r="r" t="t"/>
              <a:pathLst>
                <a:path extrusionOk="0" h="1646" w="1646">
                  <a:moveTo>
                    <a:pt x="765" y="0"/>
                  </a:moveTo>
                  <a:cubicBezTo>
                    <a:pt x="672" y="394"/>
                    <a:pt x="394" y="579"/>
                    <a:pt x="0" y="765"/>
                  </a:cubicBezTo>
                  <a:lnTo>
                    <a:pt x="0" y="1645"/>
                  </a:lnTo>
                  <a:cubicBezTo>
                    <a:pt x="858" y="1437"/>
                    <a:pt x="1437" y="765"/>
                    <a:pt x="164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9" name="Google Shape;629;p58"/>
          <p:cNvGrpSpPr/>
          <p:nvPr/>
        </p:nvGrpSpPr>
        <p:grpSpPr>
          <a:xfrm>
            <a:off x="3771627" y="3141488"/>
            <a:ext cx="454349" cy="455086"/>
            <a:chOff x="965064" y="1019857"/>
            <a:chExt cx="454349" cy="455086"/>
          </a:xfrm>
        </p:grpSpPr>
        <p:sp>
          <p:nvSpPr>
            <p:cNvPr id="630" name="Google Shape;630;p58"/>
            <p:cNvSpPr/>
            <p:nvPr/>
          </p:nvSpPr>
          <p:spPr>
            <a:xfrm>
              <a:off x="1150629" y="1287296"/>
              <a:ext cx="80209" cy="27868"/>
            </a:xfrm>
            <a:custGeom>
              <a:rect b="b" l="l" r="r" t="t"/>
              <a:pathLst>
                <a:path extrusionOk="0" h="870" w="2504">
                  <a:moveTo>
                    <a:pt x="1287" y="0"/>
                  </a:moveTo>
                  <a:cubicBezTo>
                    <a:pt x="841" y="0"/>
                    <a:pt x="383" y="145"/>
                    <a:pt x="1" y="435"/>
                  </a:cubicBezTo>
                  <a:cubicBezTo>
                    <a:pt x="383" y="725"/>
                    <a:pt x="841" y="870"/>
                    <a:pt x="1287" y="870"/>
                  </a:cubicBezTo>
                  <a:cubicBezTo>
                    <a:pt x="1733" y="870"/>
                    <a:pt x="2168" y="725"/>
                    <a:pt x="2504" y="435"/>
                  </a:cubicBezTo>
                  <a:cubicBezTo>
                    <a:pt x="2168" y="145"/>
                    <a:pt x="1733" y="0"/>
                    <a:pt x="128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58"/>
            <p:cNvSpPr/>
            <p:nvPr/>
          </p:nvSpPr>
          <p:spPr>
            <a:xfrm>
              <a:off x="1206301" y="1261126"/>
              <a:ext cx="188607" cy="188607"/>
            </a:xfrm>
            <a:custGeom>
              <a:rect b="b" l="l" r="r" t="t"/>
              <a:pathLst>
                <a:path extrusionOk="0" h="5888" w="5888">
                  <a:moveTo>
                    <a:pt x="4149" y="1"/>
                  </a:moveTo>
                  <a:cubicBezTo>
                    <a:pt x="3964" y="2225"/>
                    <a:pt x="2133" y="3963"/>
                    <a:pt x="1" y="4149"/>
                  </a:cubicBezTo>
                  <a:lnTo>
                    <a:pt x="1" y="5887"/>
                  </a:lnTo>
                  <a:cubicBezTo>
                    <a:pt x="3176" y="5702"/>
                    <a:pt x="5702" y="3199"/>
                    <a:pt x="588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58"/>
            <p:cNvSpPr/>
            <p:nvPr/>
          </p:nvSpPr>
          <p:spPr>
            <a:xfrm>
              <a:off x="989537" y="1261126"/>
              <a:ext cx="188607" cy="188607"/>
            </a:xfrm>
            <a:custGeom>
              <a:rect b="b" l="l" r="r" t="t"/>
              <a:pathLst>
                <a:path extrusionOk="0" h="5888" w="5888">
                  <a:moveTo>
                    <a:pt x="1" y="1"/>
                  </a:moveTo>
                  <a:cubicBezTo>
                    <a:pt x="209" y="3199"/>
                    <a:pt x="2712" y="5702"/>
                    <a:pt x="5887" y="5887"/>
                  </a:cubicBezTo>
                  <a:lnTo>
                    <a:pt x="5887" y="4149"/>
                  </a:lnTo>
                  <a:cubicBezTo>
                    <a:pt x="3686" y="3963"/>
                    <a:pt x="1948" y="2225"/>
                    <a:pt x="173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58"/>
            <p:cNvSpPr/>
            <p:nvPr/>
          </p:nvSpPr>
          <p:spPr>
            <a:xfrm>
              <a:off x="989537" y="1045099"/>
              <a:ext cx="188607" cy="188607"/>
            </a:xfrm>
            <a:custGeom>
              <a:rect b="b" l="l" r="r" t="t"/>
              <a:pathLst>
                <a:path extrusionOk="0" h="5888" w="5888">
                  <a:moveTo>
                    <a:pt x="5887" y="1"/>
                  </a:moveTo>
                  <a:cubicBezTo>
                    <a:pt x="2712" y="186"/>
                    <a:pt x="209" y="2689"/>
                    <a:pt x="1" y="5887"/>
                  </a:cubicBezTo>
                  <a:lnTo>
                    <a:pt x="1739" y="5887"/>
                  </a:lnTo>
                  <a:cubicBezTo>
                    <a:pt x="1948" y="3755"/>
                    <a:pt x="3686" y="1924"/>
                    <a:pt x="5887" y="1739"/>
                  </a:cubicBezTo>
                  <a:lnTo>
                    <a:pt x="588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58"/>
            <p:cNvSpPr/>
            <p:nvPr/>
          </p:nvSpPr>
          <p:spPr>
            <a:xfrm>
              <a:off x="1178113" y="1233674"/>
              <a:ext cx="28221" cy="27484"/>
            </a:xfrm>
            <a:custGeom>
              <a:rect b="b" l="l" r="r" t="t"/>
              <a:pathLst>
                <a:path extrusionOk="0" h="858" w="881">
                  <a:moveTo>
                    <a:pt x="394" y="0"/>
                  </a:moveTo>
                  <a:cubicBezTo>
                    <a:pt x="209" y="0"/>
                    <a:pt x="0" y="185"/>
                    <a:pt x="0" y="487"/>
                  </a:cubicBezTo>
                  <a:cubicBezTo>
                    <a:pt x="0" y="672"/>
                    <a:pt x="209" y="858"/>
                    <a:pt x="394" y="858"/>
                  </a:cubicBezTo>
                  <a:cubicBezTo>
                    <a:pt x="696" y="858"/>
                    <a:pt x="881" y="672"/>
                    <a:pt x="881" y="487"/>
                  </a:cubicBezTo>
                  <a:cubicBezTo>
                    <a:pt x="881" y="185"/>
                    <a:pt x="696" y="0"/>
                    <a:pt x="39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58"/>
            <p:cNvSpPr/>
            <p:nvPr/>
          </p:nvSpPr>
          <p:spPr>
            <a:xfrm>
              <a:off x="1107577" y="1180948"/>
              <a:ext cx="167082" cy="101735"/>
            </a:xfrm>
            <a:custGeom>
              <a:rect b="b" l="l" r="r" t="t"/>
              <a:pathLst>
                <a:path extrusionOk="0" h="3176" w="5216">
                  <a:moveTo>
                    <a:pt x="2596" y="1"/>
                  </a:moveTo>
                  <a:cubicBezTo>
                    <a:pt x="1044" y="1"/>
                    <a:pt x="1" y="1739"/>
                    <a:pt x="858" y="3176"/>
                  </a:cubicBezTo>
                  <a:cubicBezTo>
                    <a:pt x="1044" y="2990"/>
                    <a:pt x="1252" y="2805"/>
                    <a:pt x="1530" y="2712"/>
                  </a:cubicBezTo>
                  <a:cubicBezTo>
                    <a:pt x="1044" y="1924"/>
                    <a:pt x="1623" y="858"/>
                    <a:pt x="2596" y="858"/>
                  </a:cubicBezTo>
                  <a:cubicBezTo>
                    <a:pt x="3570" y="858"/>
                    <a:pt x="4242" y="1924"/>
                    <a:pt x="3755" y="2712"/>
                  </a:cubicBezTo>
                  <a:cubicBezTo>
                    <a:pt x="3940" y="2805"/>
                    <a:pt x="4242" y="2990"/>
                    <a:pt x="4427" y="3176"/>
                  </a:cubicBezTo>
                  <a:cubicBezTo>
                    <a:pt x="5215" y="1739"/>
                    <a:pt x="4242" y="1"/>
                    <a:pt x="259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58"/>
            <p:cNvSpPr/>
            <p:nvPr/>
          </p:nvSpPr>
          <p:spPr>
            <a:xfrm>
              <a:off x="1206301" y="1045099"/>
              <a:ext cx="188607" cy="188607"/>
            </a:xfrm>
            <a:custGeom>
              <a:rect b="b" l="l" r="r" t="t"/>
              <a:pathLst>
                <a:path extrusionOk="0" h="5888" w="5888">
                  <a:moveTo>
                    <a:pt x="1" y="1"/>
                  </a:moveTo>
                  <a:lnTo>
                    <a:pt x="1" y="1739"/>
                  </a:lnTo>
                  <a:cubicBezTo>
                    <a:pt x="2133" y="1924"/>
                    <a:pt x="3964" y="3755"/>
                    <a:pt x="4149" y="5887"/>
                  </a:cubicBezTo>
                  <a:lnTo>
                    <a:pt x="5887" y="5887"/>
                  </a:lnTo>
                  <a:cubicBezTo>
                    <a:pt x="5702" y="2689"/>
                    <a:pt x="3176" y="186"/>
                    <a:pt x="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58"/>
            <p:cNvSpPr/>
            <p:nvPr/>
          </p:nvSpPr>
          <p:spPr>
            <a:xfrm>
              <a:off x="1070451" y="1128255"/>
              <a:ext cx="241301" cy="241301"/>
            </a:xfrm>
            <a:custGeom>
              <a:rect b="b" l="l" r="r" t="t"/>
              <a:pathLst>
                <a:path extrusionOk="0" h="7533" w="7533">
                  <a:moveTo>
                    <a:pt x="3755" y="765"/>
                  </a:moveTo>
                  <a:cubicBezTo>
                    <a:pt x="5401" y="765"/>
                    <a:pt x="6745" y="2132"/>
                    <a:pt x="6745" y="3778"/>
                  </a:cubicBezTo>
                  <a:cubicBezTo>
                    <a:pt x="6745" y="5307"/>
                    <a:pt x="5401" y="6675"/>
                    <a:pt x="3755" y="6675"/>
                  </a:cubicBezTo>
                  <a:cubicBezTo>
                    <a:pt x="2203" y="6675"/>
                    <a:pt x="858" y="5307"/>
                    <a:pt x="858" y="3778"/>
                  </a:cubicBezTo>
                  <a:cubicBezTo>
                    <a:pt x="858" y="2132"/>
                    <a:pt x="2203" y="765"/>
                    <a:pt x="3755" y="765"/>
                  </a:cubicBezTo>
                  <a:close/>
                  <a:moveTo>
                    <a:pt x="3755" y="0"/>
                  </a:moveTo>
                  <a:cubicBezTo>
                    <a:pt x="1739" y="0"/>
                    <a:pt x="1" y="1646"/>
                    <a:pt x="1" y="3778"/>
                  </a:cubicBezTo>
                  <a:cubicBezTo>
                    <a:pt x="1" y="5794"/>
                    <a:pt x="1739" y="7532"/>
                    <a:pt x="3755" y="7532"/>
                  </a:cubicBezTo>
                  <a:cubicBezTo>
                    <a:pt x="5887" y="7532"/>
                    <a:pt x="7533" y="5794"/>
                    <a:pt x="7533" y="3778"/>
                  </a:cubicBezTo>
                  <a:cubicBezTo>
                    <a:pt x="7533" y="1646"/>
                    <a:pt x="5887" y="0"/>
                    <a:pt x="375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58"/>
            <p:cNvSpPr/>
            <p:nvPr/>
          </p:nvSpPr>
          <p:spPr>
            <a:xfrm>
              <a:off x="1178113" y="1019857"/>
              <a:ext cx="28221" cy="25274"/>
            </a:xfrm>
            <a:custGeom>
              <a:rect b="b" l="l" r="r" t="t"/>
              <a:pathLst>
                <a:path extrusionOk="0" h="789" w="881">
                  <a:moveTo>
                    <a:pt x="0" y="1"/>
                  </a:moveTo>
                  <a:lnTo>
                    <a:pt x="0" y="789"/>
                  </a:lnTo>
                  <a:lnTo>
                    <a:pt x="881" y="789"/>
                  </a:lnTo>
                  <a:lnTo>
                    <a:pt x="88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58"/>
            <p:cNvSpPr/>
            <p:nvPr/>
          </p:nvSpPr>
          <p:spPr>
            <a:xfrm>
              <a:off x="1178113" y="1449701"/>
              <a:ext cx="28221" cy="25242"/>
            </a:xfrm>
            <a:custGeom>
              <a:rect b="b" l="l" r="r" t="t"/>
              <a:pathLst>
                <a:path extrusionOk="0" h="788" w="881">
                  <a:moveTo>
                    <a:pt x="0" y="0"/>
                  </a:moveTo>
                  <a:lnTo>
                    <a:pt x="0" y="788"/>
                  </a:lnTo>
                  <a:lnTo>
                    <a:pt x="881" y="788"/>
                  </a:lnTo>
                  <a:lnTo>
                    <a:pt x="881" y="0"/>
                  </a:lnTo>
                  <a:cubicBezTo>
                    <a:pt x="730" y="58"/>
                    <a:pt x="585" y="87"/>
                    <a:pt x="441" y="87"/>
                  </a:cubicBezTo>
                  <a:cubicBezTo>
                    <a:pt x="296" y="87"/>
                    <a:pt x="151" y="58"/>
                    <a:pt x="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58"/>
            <p:cNvSpPr/>
            <p:nvPr/>
          </p:nvSpPr>
          <p:spPr>
            <a:xfrm>
              <a:off x="965064" y="1233674"/>
              <a:ext cx="24505" cy="27484"/>
            </a:xfrm>
            <a:custGeom>
              <a:rect b="b" l="l" r="r" t="t"/>
              <a:pathLst>
                <a:path extrusionOk="0" h="858" w="765">
                  <a:moveTo>
                    <a:pt x="0" y="0"/>
                  </a:moveTo>
                  <a:lnTo>
                    <a:pt x="0" y="858"/>
                  </a:lnTo>
                  <a:lnTo>
                    <a:pt x="765" y="858"/>
                  </a:lnTo>
                  <a:cubicBezTo>
                    <a:pt x="672" y="579"/>
                    <a:pt x="672" y="278"/>
                    <a:pt x="76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58"/>
            <p:cNvSpPr/>
            <p:nvPr/>
          </p:nvSpPr>
          <p:spPr>
            <a:xfrm>
              <a:off x="1394877" y="1233674"/>
              <a:ext cx="24537" cy="27484"/>
            </a:xfrm>
            <a:custGeom>
              <a:rect b="b" l="l" r="r" t="t"/>
              <a:pathLst>
                <a:path extrusionOk="0" h="858" w="766">
                  <a:moveTo>
                    <a:pt x="0" y="0"/>
                  </a:moveTo>
                  <a:lnTo>
                    <a:pt x="0" y="858"/>
                  </a:lnTo>
                  <a:lnTo>
                    <a:pt x="765" y="858"/>
                  </a:lnTo>
                  <a:lnTo>
                    <a:pt x="76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2" name="Google Shape;642;p58"/>
          <p:cNvGrpSpPr/>
          <p:nvPr/>
        </p:nvGrpSpPr>
        <p:grpSpPr>
          <a:xfrm>
            <a:off x="4968878" y="3139999"/>
            <a:ext cx="352646" cy="458065"/>
            <a:chOff x="5843102" y="3742075"/>
            <a:chExt cx="352646" cy="458065"/>
          </a:xfrm>
        </p:grpSpPr>
        <p:sp>
          <p:nvSpPr>
            <p:cNvPr id="643" name="Google Shape;643;p58"/>
            <p:cNvSpPr/>
            <p:nvPr/>
          </p:nvSpPr>
          <p:spPr>
            <a:xfrm>
              <a:off x="5991572" y="3983344"/>
              <a:ext cx="120282" cy="27484"/>
            </a:xfrm>
            <a:custGeom>
              <a:rect b="b" l="l" r="r" t="t"/>
              <a:pathLst>
                <a:path extrusionOk="0" h="858" w="3755">
                  <a:moveTo>
                    <a:pt x="0" y="0"/>
                  </a:moveTo>
                  <a:lnTo>
                    <a:pt x="0" y="858"/>
                  </a:lnTo>
                  <a:lnTo>
                    <a:pt x="3755" y="858"/>
                  </a:lnTo>
                  <a:lnTo>
                    <a:pt x="375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58"/>
            <p:cNvSpPr/>
            <p:nvPr/>
          </p:nvSpPr>
          <p:spPr>
            <a:xfrm>
              <a:off x="5991572" y="3930618"/>
              <a:ext cx="120282" cy="28253"/>
            </a:xfrm>
            <a:custGeom>
              <a:rect b="b" l="l" r="r" t="t"/>
              <a:pathLst>
                <a:path extrusionOk="0" h="882" w="3755">
                  <a:moveTo>
                    <a:pt x="0" y="1"/>
                  </a:moveTo>
                  <a:lnTo>
                    <a:pt x="0" y="881"/>
                  </a:lnTo>
                  <a:lnTo>
                    <a:pt x="3755" y="881"/>
                  </a:lnTo>
                  <a:lnTo>
                    <a:pt x="375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58"/>
            <p:cNvSpPr/>
            <p:nvPr/>
          </p:nvSpPr>
          <p:spPr>
            <a:xfrm>
              <a:off x="5926226" y="3822252"/>
              <a:ext cx="40137" cy="28221"/>
            </a:xfrm>
            <a:custGeom>
              <a:rect b="b" l="l" r="r" t="t"/>
              <a:pathLst>
                <a:path extrusionOk="0" h="881" w="1253">
                  <a:moveTo>
                    <a:pt x="1" y="0"/>
                  </a:moveTo>
                  <a:lnTo>
                    <a:pt x="1" y="881"/>
                  </a:lnTo>
                  <a:lnTo>
                    <a:pt x="1252" y="881"/>
                  </a:lnTo>
                  <a:lnTo>
                    <a:pt x="125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58"/>
            <p:cNvSpPr/>
            <p:nvPr/>
          </p:nvSpPr>
          <p:spPr>
            <a:xfrm>
              <a:off x="5991572" y="3822252"/>
              <a:ext cx="120282" cy="28221"/>
            </a:xfrm>
            <a:custGeom>
              <a:rect b="b" l="l" r="r" t="t"/>
              <a:pathLst>
                <a:path extrusionOk="0" h="881" w="3755">
                  <a:moveTo>
                    <a:pt x="0" y="0"/>
                  </a:moveTo>
                  <a:lnTo>
                    <a:pt x="0" y="881"/>
                  </a:lnTo>
                  <a:lnTo>
                    <a:pt x="3755" y="881"/>
                  </a:lnTo>
                  <a:lnTo>
                    <a:pt x="375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58"/>
            <p:cNvSpPr/>
            <p:nvPr/>
          </p:nvSpPr>
          <p:spPr>
            <a:xfrm>
              <a:off x="5991572" y="3877925"/>
              <a:ext cx="120282" cy="25274"/>
            </a:xfrm>
            <a:custGeom>
              <a:rect b="b" l="l" r="r" t="t"/>
              <a:pathLst>
                <a:path extrusionOk="0" h="789" w="3755">
                  <a:moveTo>
                    <a:pt x="0" y="0"/>
                  </a:moveTo>
                  <a:lnTo>
                    <a:pt x="0" y="788"/>
                  </a:lnTo>
                  <a:lnTo>
                    <a:pt x="3755" y="788"/>
                  </a:lnTo>
                  <a:lnTo>
                    <a:pt x="375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58"/>
            <p:cNvSpPr/>
            <p:nvPr/>
          </p:nvSpPr>
          <p:spPr>
            <a:xfrm>
              <a:off x="5926226" y="3877925"/>
              <a:ext cx="40137" cy="25274"/>
            </a:xfrm>
            <a:custGeom>
              <a:rect b="b" l="l" r="r" t="t"/>
              <a:pathLst>
                <a:path extrusionOk="0" h="789" w="1253">
                  <a:moveTo>
                    <a:pt x="1" y="0"/>
                  </a:moveTo>
                  <a:lnTo>
                    <a:pt x="1" y="788"/>
                  </a:lnTo>
                  <a:lnTo>
                    <a:pt x="1252" y="788"/>
                  </a:lnTo>
                  <a:lnTo>
                    <a:pt x="125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58"/>
            <p:cNvSpPr/>
            <p:nvPr/>
          </p:nvSpPr>
          <p:spPr>
            <a:xfrm>
              <a:off x="5843102" y="3742075"/>
              <a:ext cx="352646" cy="458065"/>
            </a:xfrm>
            <a:custGeom>
              <a:rect b="b" l="l" r="r" t="t"/>
              <a:pathLst>
                <a:path extrusionOk="0" h="14300" w="11009">
                  <a:moveTo>
                    <a:pt x="9270" y="1646"/>
                  </a:moveTo>
                  <a:lnTo>
                    <a:pt x="9270" y="9270"/>
                  </a:lnTo>
                  <a:lnTo>
                    <a:pt x="1738" y="9270"/>
                  </a:lnTo>
                  <a:lnTo>
                    <a:pt x="1738" y="1646"/>
                  </a:lnTo>
                  <a:close/>
                  <a:moveTo>
                    <a:pt x="3847" y="10035"/>
                  </a:moveTo>
                  <a:lnTo>
                    <a:pt x="3847" y="10916"/>
                  </a:lnTo>
                  <a:lnTo>
                    <a:pt x="1738" y="10916"/>
                  </a:lnTo>
                  <a:lnTo>
                    <a:pt x="1738" y="10035"/>
                  </a:lnTo>
                  <a:close/>
                  <a:moveTo>
                    <a:pt x="5493" y="11773"/>
                  </a:moveTo>
                  <a:lnTo>
                    <a:pt x="5493" y="12654"/>
                  </a:lnTo>
                  <a:lnTo>
                    <a:pt x="1738" y="12654"/>
                  </a:lnTo>
                  <a:lnTo>
                    <a:pt x="1738" y="11773"/>
                  </a:lnTo>
                  <a:close/>
                  <a:moveTo>
                    <a:pt x="0" y="0"/>
                  </a:moveTo>
                  <a:lnTo>
                    <a:pt x="0" y="14299"/>
                  </a:lnTo>
                  <a:lnTo>
                    <a:pt x="7138" y="14299"/>
                  </a:lnTo>
                  <a:lnTo>
                    <a:pt x="7138" y="10522"/>
                  </a:lnTo>
                  <a:lnTo>
                    <a:pt x="11008" y="10522"/>
                  </a:lnTo>
                  <a:lnTo>
                    <a:pt x="1100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58"/>
            <p:cNvSpPr/>
            <p:nvPr/>
          </p:nvSpPr>
          <p:spPr>
            <a:xfrm>
              <a:off x="6099938" y="4107309"/>
              <a:ext cx="86167" cy="83156"/>
            </a:xfrm>
            <a:custGeom>
              <a:rect b="b" l="l" r="r" t="t"/>
              <a:pathLst>
                <a:path extrusionOk="0" h="2596" w="2690">
                  <a:moveTo>
                    <a:pt x="1" y="0"/>
                  </a:moveTo>
                  <a:lnTo>
                    <a:pt x="1" y="2596"/>
                  </a:lnTo>
                  <a:lnTo>
                    <a:pt x="268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58"/>
            <p:cNvSpPr/>
            <p:nvPr/>
          </p:nvSpPr>
          <p:spPr>
            <a:xfrm>
              <a:off x="5926226" y="3930618"/>
              <a:ext cx="40137" cy="28253"/>
            </a:xfrm>
            <a:custGeom>
              <a:rect b="b" l="l" r="r" t="t"/>
              <a:pathLst>
                <a:path extrusionOk="0" h="882" w="1253">
                  <a:moveTo>
                    <a:pt x="1" y="1"/>
                  </a:moveTo>
                  <a:lnTo>
                    <a:pt x="1" y="881"/>
                  </a:lnTo>
                  <a:lnTo>
                    <a:pt x="1252" y="881"/>
                  </a:lnTo>
                  <a:lnTo>
                    <a:pt x="125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58"/>
            <p:cNvSpPr/>
            <p:nvPr/>
          </p:nvSpPr>
          <p:spPr>
            <a:xfrm>
              <a:off x="5926226" y="3983344"/>
              <a:ext cx="40137" cy="27484"/>
            </a:xfrm>
            <a:custGeom>
              <a:rect b="b" l="l" r="r" t="t"/>
              <a:pathLst>
                <a:path extrusionOk="0" h="858" w="1253">
                  <a:moveTo>
                    <a:pt x="1" y="0"/>
                  </a:moveTo>
                  <a:lnTo>
                    <a:pt x="1" y="858"/>
                  </a:lnTo>
                  <a:lnTo>
                    <a:pt x="1252" y="858"/>
                  </a:lnTo>
                  <a:lnTo>
                    <a:pt x="125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653" name="Google Shape;653;p58"/>
          <p:cNvPicPr preferRelativeResize="0"/>
          <p:nvPr/>
        </p:nvPicPr>
        <p:blipFill>
          <a:blip r:embed="rId3">
            <a:alphaModFix amt="90000"/>
          </a:blip>
          <a:stretch>
            <a:fillRect/>
          </a:stretch>
        </p:blipFill>
        <p:spPr>
          <a:xfrm>
            <a:off x="4430900" y="2639725"/>
            <a:ext cx="282200" cy="281999"/>
          </a:xfrm>
          <a:prstGeom prst="rect">
            <a:avLst/>
          </a:prstGeom>
          <a:noFill/>
          <a:ln>
            <a:noFill/>
          </a:ln>
        </p:spPr>
      </p:pic>
      <p:grpSp>
        <p:nvGrpSpPr>
          <p:cNvPr id="654" name="Google Shape;654;p58"/>
          <p:cNvGrpSpPr/>
          <p:nvPr/>
        </p:nvGrpSpPr>
        <p:grpSpPr>
          <a:xfrm>
            <a:off x="3810226" y="1964820"/>
            <a:ext cx="377151" cy="455086"/>
            <a:chOff x="2935255" y="1019857"/>
            <a:chExt cx="377151" cy="455086"/>
          </a:xfrm>
        </p:grpSpPr>
        <p:sp>
          <p:nvSpPr>
            <p:cNvPr id="655" name="Google Shape;655;p58"/>
            <p:cNvSpPr/>
            <p:nvPr/>
          </p:nvSpPr>
          <p:spPr>
            <a:xfrm>
              <a:off x="2935255" y="1019857"/>
              <a:ext cx="377151" cy="40137"/>
            </a:xfrm>
            <a:custGeom>
              <a:rect b="b" l="l" r="r" t="t"/>
              <a:pathLst>
                <a:path extrusionOk="0" h="1253" w="11774">
                  <a:moveTo>
                    <a:pt x="1" y="1"/>
                  </a:moveTo>
                  <a:lnTo>
                    <a:pt x="1" y="1252"/>
                  </a:lnTo>
                  <a:lnTo>
                    <a:pt x="11774" y="1252"/>
                  </a:lnTo>
                  <a:lnTo>
                    <a:pt x="1177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58"/>
            <p:cNvSpPr/>
            <p:nvPr/>
          </p:nvSpPr>
          <p:spPr>
            <a:xfrm>
              <a:off x="2935255" y="1434838"/>
              <a:ext cx="377151" cy="40105"/>
            </a:xfrm>
            <a:custGeom>
              <a:rect b="b" l="l" r="r" t="t"/>
              <a:pathLst>
                <a:path extrusionOk="0" h="1252" w="11774">
                  <a:moveTo>
                    <a:pt x="1" y="1"/>
                  </a:moveTo>
                  <a:lnTo>
                    <a:pt x="1" y="1252"/>
                  </a:lnTo>
                  <a:lnTo>
                    <a:pt x="11774" y="1252"/>
                  </a:lnTo>
                  <a:lnTo>
                    <a:pt x="1177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58"/>
            <p:cNvSpPr/>
            <p:nvPr/>
          </p:nvSpPr>
          <p:spPr>
            <a:xfrm>
              <a:off x="3006528" y="1180948"/>
              <a:ext cx="235375" cy="164102"/>
            </a:xfrm>
            <a:custGeom>
              <a:rect b="b" l="l" r="r" t="t"/>
              <a:pathLst>
                <a:path extrusionOk="0" h="5123" w="7348">
                  <a:moveTo>
                    <a:pt x="673" y="1"/>
                  </a:moveTo>
                  <a:cubicBezTo>
                    <a:pt x="1345" y="858"/>
                    <a:pt x="2226" y="1553"/>
                    <a:pt x="2898" y="2133"/>
                  </a:cubicBezTo>
                  <a:cubicBezTo>
                    <a:pt x="2017" y="2805"/>
                    <a:pt x="673" y="3964"/>
                    <a:pt x="1" y="5122"/>
                  </a:cubicBezTo>
                  <a:lnTo>
                    <a:pt x="3662" y="3755"/>
                  </a:lnTo>
                  <a:lnTo>
                    <a:pt x="7347" y="5122"/>
                  </a:lnTo>
                  <a:cubicBezTo>
                    <a:pt x="6652" y="3964"/>
                    <a:pt x="5308" y="2805"/>
                    <a:pt x="4335" y="2133"/>
                  </a:cubicBezTo>
                  <a:cubicBezTo>
                    <a:pt x="5123" y="1553"/>
                    <a:pt x="5980" y="858"/>
                    <a:pt x="665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58"/>
            <p:cNvSpPr/>
            <p:nvPr/>
          </p:nvSpPr>
          <p:spPr>
            <a:xfrm>
              <a:off x="2935255" y="1088150"/>
              <a:ext cx="377151" cy="321478"/>
            </a:xfrm>
            <a:custGeom>
              <a:rect b="b" l="l" r="r" t="t"/>
              <a:pathLst>
                <a:path extrusionOk="0" h="10036" w="11774">
                  <a:moveTo>
                    <a:pt x="5883" y="7527"/>
                  </a:moveTo>
                  <a:lnTo>
                    <a:pt x="5883" y="7527"/>
                  </a:lnTo>
                  <a:cubicBezTo>
                    <a:pt x="5882" y="7527"/>
                    <a:pt x="5878" y="7529"/>
                    <a:pt x="5878" y="7531"/>
                  </a:cubicBezTo>
                  <a:lnTo>
                    <a:pt x="5878" y="7531"/>
                  </a:lnTo>
                  <a:cubicBezTo>
                    <a:pt x="5883" y="7528"/>
                    <a:pt x="5884" y="7527"/>
                    <a:pt x="5883" y="7527"/>
                  </a:cubicBezTo>
                  <a:close/>
                  <a:moveTo>
                    <a:pt x="5892" y="7527"/>
                  </a:moveTo>
                  <a:cubicBezTo>
                    <a:pt x="5891" y="7527"/>
                    <a:pt x="5892" y="7528"/>
                    <a:pt x="5897" y="7531"/>
                  </a:cubicBezTo>
                  <a:lnTo>
                    <a:pt x="5897" y="7531"/>
                  </a:lnTo>
                  <a:cubicBezTo>
                    <a:pt x="5897" y="7529"/>
                    <a:pt x="5893" y="7527"/>
                    <a:pt x="5892" y="7527"/>
                  </a:cubicBezTo>
                  <a:close/>
                  <a:moveTo>
                    <a:pt x="10036" y="395"/>
                  </a:moveTo>
                  <a:lnTo>
                    <a:pt x="10036" y="3755"/>
                  </a:lnTo>
                  <a:cubicBezTo>
                    <a:pt x="9572" y="3964"/>
                    <a:pt x="9271" y="4450"/>
                    <a:pt x="9271" y="5030"/>
                  </a:cubicBezTo>
                  <a:cubicBezTo>
                    <a:pt x="9271" y="5493"/>
                    <a:pt x="9572" y="5980"/>
                    <a:pt x="10036" y="6189"/>
                  </a:cubicBezTo>
                  <a:lnTo>
                    <a:pt x="10036" y="9085"/>
                  </a:lnTo>
                  <a:cubicBezTo>
                    <a:pt x="6412" y="7779"/>
                    <a:pt x="5945" y="7559"/>
                    <a:pt x="5897" y="7531"/>
                  </a:cubicBezTo>
                  <a:lnTo>
                    <a:pt x="5897" y="7531"/>
                  </a:lnTo>
                  <a:cubicBezTo>
                    <a:pt x="5896" y="7532"/>
                    <a:pt x="5894" y="7533"/>
                    <a:pt x="5887" y="7533"/>
                  </a:cubicBezTo>
                  <a:cubicBezTo>
                    <a:pt x="5881" y="7533"/>
                    <a:pt x="5879" y="7532"/>
                    <a:pt x="5878" y="7531"/>
                  </a:cubicBezTo>
                  <a:lnTo>
                    <a:pt x="5878" y="7531"/>
                  </a:lnTo>
                  <a:cubicBezTo>
                    <a:pt x="5830" y="7559"/>
                    <a:pt x="5363" y="7779"/>
                    <a:pt x="1739" y="9085"/>
                  </a:cubicBezTo>
                  <a:lnTo>
                    <a:pt x="1739" y="6189"/>
                  </a:lnTo>
                  <a:cubicBezTo>
                    <a:pt x="2226" y="5980"/>
                    <a:pt x="2504" y="5493"/>
                    <a:pt x="2504" y="5030"/>
                  </a:cubicBezTo>
                  <a:cubicBezTo>
                    <a:pt x="2504" y="4450"/>
                    <a:pt x="2226" y="3964"/>
                    <a:pt x="1739" y="3755"/>
                  </a:cubicBezTo>
                  <a:lnTo>
                    <a:pt x="1739" y="395"/>
                  </a:lnTo>
                  <a:cubicBezTo>
                    <a:pt x="1739" y="974"/>
                    <a:pt x="1925" y="1554"/>
                    <a:pt x="2226" y="2017"/>
                  </a:cubicBezTo>
                  <a:lnTo>
                    <a:pt x="9456" y="2017"/>
                  </a:lnTo>
                  <a:cubicBezTo>
                    <a:pt x="9850" y="1554"/>
                    <a:pt x="10036" y="974"/>
                    <a:pt x="10036" y="395"/>
                  </a:cubicBezTo>
                  <a:close/>
                  <a:moveTo>
                    <a:pt x="882" y="1"/>
                  </a:moveTo>
                  <a:lnTo>
                    <a:pt x="882" y="3755"/>
                  </a:lnTo>
                  <a:cubicBezTo>
                    <a:pt x="395" y="3964"/>
                    <a:pt x="1" y="4450"/>
                    <a:pt x="1" y="5030"/>
                  </a:cubicBezTo>
                  <a:cubicBezTo>
                    <a:pt x="1" y="5493"/>
                    <a:pt x="395" y="5980"/>
                    <a:pt x="882" y="6189"/>
                  </a:cubicBezTo>
                  <a:lnTo>
                    <a:pt x="882" y="10036"/>
                  </a:lnTo>
                  <a:lnTo>
                    <a:pt x="10916" y="10036"/>
                  </a:lnTo>
                  <a:lnTo>
                    <a:pt x="10916" y="6189"/>
                  </a:lnTo>
                  <a:cubicBezTo>
                    <a:pt x="11403" y="5980"/>
                    <a:pt x="11774" y="5493"/>
                    <a:pt x="11774" y="5030"/>
                  </a:cubicBezTo>
                  <a:cubicBezTo>
                    <a:pt x="11774" y="4450"/>
                    <a:pt x="11403" y="3964"/>
                    <a:pt x="10916" y="3755"/>
                  </a:cubicBezTo>
                  <a:lnTo>
                    <a:pt x="1091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62" name="Shape 662"/>
        <p:cNvGrpSpPr/>
        <p:nvPr/>
      </p:nvGrpSpPr>
      <p:grpSpPr>
        <a:xfrm>
          <a:off x="0" y="0"/>
          <a:ext cx="0" cy="0"/>
          <a:chOff x="0" y="0"/>
          <a:chExt cx="0" cy="0"/>
        </a:xfrm>
      </p:grpSpPr>
      <p:sp>
        <p:nvSpPr>
          <p:cNvPr id="663" name="Google Shape;663;p59"/>
          <p:cNvSpPr/>
          <p:nvPr/>
        </p:nvSpPr>
        <p:spPr>
          <a:xfrm>
            <a:off x="723500" y="1998025"/>
            <a:ext cx="7700400" cy="2189700"/>
          </a:xfrm>
          <a:prstGeom prst="roundRect">
            <a:avLst>
              <a:gd fmla="val 13393" name="adj"/>
            </a:avLst>
          </a:prstGeom>
          <a:gradFill>
            <a:gsLst>
              <a:gs pos="0">
                <a:schemeClr val="dk2"/>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64" name="Google Shape;664;p59"/>
          <p:cNvSpPr/>
          <p:nvPr/>
        </p:nvSpPr>
        <p:spPr>
          <a:xfrm>
            <a:off x="723500" y="1542625"/>
            <a:ext cx="2282400" cy="455400"/>
          </a:xfrm>
          <a:prstGeom prst="roundRect">
            <a:avLst>
              <a:gd fmla="val 50000" name="adj"/>
            </a:avLst>
          </a:prstGeom>
          <a:gradFill>
            <a:gsLst>
              <a:gs pos="0">
                <a:schemeClr val="accent5"/>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chemeClr val="lt1"/>
                </a:solidFill>
                <a:latin typeface="Archivo"/>
                <a:ea typeface="Archivo"/>
                <a:cs typeface="Archivo"/>
                <a:sym typeface="Archivo"/>
              </a:rPr>
              <a:t>Perspectives</a:t>
            </a:r>
            <a:endParaRPr/>
          </a:p>
        </p:txBody>
      </p:sp>
      <p:sp>
        <p:nvSpPr>
          <p:cNvPr id="665" name="Google Shape;665;p59"/>
          <p:cNvSpPr txBox="1"/>
          <p:nvPr>
            <p:ph type="title"/>
          </p:nvPr>
        </p:nvSpPr>
        <p:spPr>
          <a:xfrm>
            <a:off x="720000" y="540000"/>
            <a:ext cx="7704000" cy="477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Strategy map &amp; balanced scorecard</a:t>
            </a:r>
            <a:endParaRPr/>
          </a:p>
        </p:txBody>
      </p:sp>
      <p:graphicFrame>
        <p:nvGraphicFramePr>
          <p:cNvPr id="666" name="Google Shape;666;p59"/>
          <p:cNvGraphicFramePr/>
          <p:nvPr/>
        </p:nvGraphicFramePr>
        <p:xfrm>
          <a:off x="720000" y="1976100"/>
          <a:ext cx="3000000" cy="3000000"/>
        </p:xfrm>
        <a:graphic>
          <a:graphicData uri="http://schemas.openxmlformats.org/drawingml/2006/table">
            <a:tbl>
              <a:tblPr>
                <a:noFill/>
                <a:tableStyleId>{B698797F-BAB1-4ADA-9495-5C96264755A8}</a:tableStyleId>
              </a:tblPr>
              <a:tblGrid>
                <a:gridCol w="2285850"/>
                <a:gridCol w="1566150"/>
                <a:gridCol w="1926000"/>
                <a:gridCol w="1926000"/>
              </a:tblGrid>
              <a:tr h="524600">
                <a:tc>
                  <a:txBody>
                    <a:bodyPr/>
                    <a:lstStyle/>
                    <a:p>
                      <a:pPr indent="0" lvl="0" marL="0" rtl="0" algn="ctr">
                        <a:spcBef>
                          <a:spcPts val="0"/>
                        </a:spcBef>
                        <a:spcAft>
                          <a:spcPts val="0"/>
                        </a:spcAft>
                        <a:buNone/>
                      </a:pPr>
                      <a:r>
                        <a:rPr b="1" lang="en" sz="2000">
                          <a:solidFill>
                            <a:schemeClr val="lt1"/>
                          </a:solidFill>
                          <a:latin typeface="Archivo"/>
                          <a:ea typeface="Archivo"/>
                          <a:cs typeface="Archivo"/>
                          <a:sym typeface="Archivo"/>
                        </a:rPr>
                        <a:t>Financial</a:t>
                      </a:r>
                      <a:endParaRPr b="1" sz="2000">
                        <a:solidFill>
                          <a:schemeClr val="lt1"/>
                        </a:solidFill>
                        <a:latin typeface="Archivo"/>
                        <a:ea typeface="Archivo"/>
                        <a:cs typeface="Archivo"/>
                        <a:sym typeface="Archivo"/>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latin typeface="Archivo"/>
                          <a:ea typeface="Archivo"/>
                          <a:cs typeface="Archivo"/>
                          <a:sym typeface="Archivo"/>
                        </a:rPr>
                        <a:t>Your text here</a:t>
                      </a:r>
                      <a:endParaRPr>
                        <a:solidFill>
                          <a:schemeClr val="lt1"/>
                        </a:solidFill>
                        <a:latin typeface="Archivo"/>
                        <a:ea typeface="Archivo"/>
                        <a:cs typeface="Archivo"/>
                        <a:sym typeface="Archivo"/>
                      </a:endParaRPr>
                    </a:p>
                  </a:txBody>
                  <a:tcPr marT="91425" marB="91425" marR="91425" marL="91425" anchor="ctr">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latin typeface="Archivo"/>
                          <a:ea typeface="Archivo"/>
                          <a:cs typeface="Archivo"/>
                          <a:sym typeface="Archivo"/>
                        </a:rPr>
                        <a:t>Your text here</a:t>
                      </a:r>
                      <a:endParaRPr>
                        <a:solidFill>
                          <a:schemeClr val="lt1"/>
                        </a:solidFill>
                        <a:latin typeface="Archivo"/>
                        <a:ea typeface="Archivo"/>
                        <a:cs typeface="Archivo"/>
                        <a:sym typeface="Archivo"/>
                      </a:endParaRPr>
                    </a:p>
                  </a:txBody>
                  <a:tcPr marT="91425" marB="91425" marR="91425" marL="91425" anchor="ctr">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latin typeface="Archivo"/>
                          <a:ea typeface="Archivo"/>
                          <a:cs typeface="Archivo"/>
                          <a:sym typeface="Archivo"/>
                        </a:rPr>
                        <a:t>Your text here</a:t>
                      </a:r>
                      <a:endParaRPr>
                        <a:solidFill>
                          <a:schemeClr val="lt1"/>
                        </a:solidFill>
                        <a:latin typeface="Archivo"/>
                        <a:ea typeface="Archivo"/>
                        <a:cs typeface="Archivo"/>
                        <a:sym typeface="Archivo"/>
                      </a:endParaRPr>
                    </a:p>
                  </a:txBody>
                  <a:tcPr marT="91425" marB="91425" marR="91425" marL="91425" anchor="ctr">
                    <a:lnL cap="flat" cmpd="sng" w="9525">
                      <a:solidFill>
                        <a:schemeClr val="lt1">
                          <a:alpha val="0"/>
                        </a:scheme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chemeClr val="lt1"/>
                      </a:solidFill>
                      <a:prstDash val="solid"/>
                      <a:round/>
                      <a:headEnd len="sm" w="sm" type="none"/>
                      <a:tailEnd len="sm" w="sm" type="none"/>
                    </a:lnB>
                  </a:tcPr>
                </a:tc>
              </a:tr>
              <a:tr h="637800">
                <a:tc>
                  <a:txBody>
                    <a:bodyPr/>
                    <a:lstStyle/>
                    <a:p>
                      <a:pPr indent="0" lvl="0" marL="0" rtl="0" algn="ctr">
                        <a:spcBef>
                          <a:spcPts val="0"/>
                        </a:spcBef>
                        <a:spcAft>
                          <a:spcPts val="0"/>
                        </a:spcAft>
                        <a:buNone/>
                      </a:pPr>
                      <a:r>
                        <a:rPr b="1" lang="en" sz="2000">
                          <a:solidFill>
                            <a:schemeClr val="lt1"/>
                          </a:solidFill>
                          <a:latin typeface="Archivo"/>
                          <a:ea typeface="Archivo"/>
                          <a:cs typeface="Archivo"/>
                          <a:sym typeface="Archivo"/>
                        </a:rPr>
                        <a:t>Customer</a:t>
                      </a:r>
                      <a:endParaRPr b="1" sz="2000">
                        <a:solidFill>
                          <a:schemeClr val="lt1"/>
                        </a:solidFill>
                        <a:latin typeface="Archivo"/>
                        <a:ea typeface="Archivo"/>
                        <a:cs typeface="Archivo"/>
                        <a:sym typeface="Archivo"/>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latin typeface="Archivo"/>
                          <a:ea typeface="Archivo"/>
                          <a:cs typeface="Archivo"/>
                          <a:sym typeface="Archivo"/>
                        </a:rPr>
                        <a:t>Your text here</a:t>
                      </a:r>
                      <a:endParaRPr>
                        <a:solidFill>
                          <a:schemeClr val="lt1"/>
                        </a:solidFill>
                        <a:latin typeface="Archivo"/>
                        <a:ea typeface="Archivo"/>
                        <a:cs typeface="Archivo"/>
                        <a:sym typeface="Archivo"/>
                      </a:endParaRPr>
                    </a:p>
                  </a:txBody>
                  <a:tcPr marT="91425" marB="91425" marR="91425" marL="91425" anchor="ctr">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latin typeface="Archivo"/>
                          <a:ea typeface="Archivo"/>
                          <a:cs typeface="Archivo"/>
                          <a:sym typeface="Archivo"/>
                        </a:rPr>
                        <a:t>Your text here</a:t>
                      </a:r>
                      <a:endParaRPr>
                        <a:solidFill>
                          <a:schemeClr val="lt1"/>
                        </a:solidFill>
                        <a:latin typeface="Archivo"/>
                        <a:ea typeface="Archivo"/>
                        <a:cs typeface="Archivo"/>
                        <a:sym typeface="Archivo"/>
                      </a:endParaRPr>
                    </a:p>
                  </a:txBody>
                  <a:tcPr marT="91425" marB="91425" marR="91425" marL="91425" anchor="ctr">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latin typeface="Archivo"/>
                          <a:ea typeface="Archivo"/>
                          <a:cs typeface="Archivo"/>
                          <a:sym typeface="Archivo"/>
                        </a:rPr>
                        <a:t>Your text here</a:t>
                      </a:r>
                      <a:endParaRPr>
                        <a:solidFill>
                          <a:schemeClr val="lt1"/>
                        </a:solidFill>
                        <a:latin typeface="Archivo"/>
                        <a:ea typeface="Archivo"/>
                        <a:cs typeface="Archivo"/>
                        <a:sym typeface="Archivo"/>
                      </a:endParaRPr>
                    </a:p>
                  </a:txBody>
                  <a:tcPr marT="91425" marB="91425" marR="91425" marL="91425" anchor="ctr">
                    <a:lnL cap="flat" cmpd="sng" w="9525">
                      <a:solidFill>
                        <a:schemeClr val="lt1">
                          <a:alpha val="0"/>
                        </a:scheme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524600">
                <a:tc>
                  <a:txBody>
                    <a:bodyPr/>
                    <a:lstStyle/>
                    <a:p>
                      <a:pPr indent="0" lvl="0" marL="0" rtl="0" algn="ctr">
                        <a:spcBef>
                          <a:spcPts val="0"/>
                        </a:spcBef>
                        <a:spcAft>
                          <a:spcPts val="0"/>
                        </a:spcAft>
                        <a:buNone/>
                      </a:pPr>
                      <a:r>
                        <a:rPr b="1" lang="en" sz="2000">
                          <a:solidFill>
                            <a:schemeClr val="lt1"/>
                          </a:solidFill>
                          <a:latin typeface="Archivo"/>
                          <a:ea typeface="Archivo"/>
                          <a:cs typeface="Archivo"/>
                          <a:sym typeface="Archivo"/>
                        </a:rPr>
                        <a:t>Internal</a:t>
                      </a:r>
                      <a:endParaRPr b="1" sz="2000">
                        <a:solidFill>
                          <a:schemeClr val="lt1"/>
                        </a:solidFill>
                        <a:latin typeface="Archivo"/>
                        <a:ea typeface="Archivo"/>
                        <a:cs typeface="Archivo"/>
                        <a:sym typeface="Archivo"/>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latin typeface="Archivo"/>
                          <a:ea typeface="Archivo"/>
                          <a:cs typeface="Archivo"/>
                          <a:sym typeface="Archivo"/>
                        </a:rPr>
                        <a:t>Your text here</a:t>
                      </a:r>
                      <a:endParaRPr>
                        <a:solidFill>
                          <a:schemeClr val="lt1"/>
                        </a:solidFill>
                        <a:latin typeface="Archivo"/>
                        <a:ea typeface="Archivo"/>
                        <a:cs typeface="Archivo"/>
                        <a:sym typeface="Archivo"/>
                      </a:endParaRPr>
                    </a:p>
                  </a:txBody>
                  <a:tcPr marT="91425" marB="91425" marR="91425" marL="91425" anchor="ctr">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latin typeface="Archivo"/>
                          <a:ea typeface="Archivo"/>
                          <a:cs typeface="Archivo"/>
                          <a:sym typeface="Archivo"/>
                        </a:rPr>
                        <a:t>Your text here</a:t>
                      </a:r>
                      <a:endParaRPr/>
                    </a:p>
                  </a:txBody>
                  <a:tcPr marT="91425" marB="91425" marR="91425" marL="91425" anchor="ctr">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latin typeface="Archivo"/>
                          <a:ea typeface="Archivo"/>
                          <a:cs typeface="Archivo"/>
                          <a:sym typeface="Archivo"/>
                        </a:rPr>
                        <a:t>Your text here</a:t>
                      </a:r>
                      <a:endParaRPr>
                        <a:solidFill>
                          <a:schemeClr val="lt1"/>
                        </a:solidFill>
                        <a:latin typeface="Archivo"/>
                        <a:ea typeface="Archivo"/>
                        <a:cs typeface="Archivo"/>
                        <a:sym typeface="Archivo"/>
                      </a:endParaRPr>
                    </a:p>
                  </a:txBody>
                  <a:tcPr marT="91425" marB="91425" marR="91425" marL="91425" anchor="ctr">
                    <a:lnL cap="flat" cmpd="sng" w="9525">
                      <a:solidFill>
                        <a:schemeClr val="lt1">
                          <a:alpha val="0"/>
                        </a:scheme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524600">
                <a:tc>
                  <a:txBody>
                    <a:bodyPr/>
                    <a:lstStyle/>
                    <a:p>
                      <a:pPr indent="0" lvl="0" marL="0" rtl="0" algn="ctr">
                        <a:spcBef>
                          <a:spcPts val="0"/>
                        </a:spcBef>
                        <a:spcAft>
                          <a:spcPts val="0"/>
                        </a:spcAft>
                        <a:buNone/>
                      </a:pPr>
                      <a:r>
                        <a:rPr b="1" lang="en" sz="2000">
                          <a:solidFill>
                            <a:schemeClr val="lt1"/>
                          </a:solidFill>
                          <a:latin typeface="Archivo"/>
                          <a:ea typeface="Archivo"/>
                          <a:cs typeface="Archivo"/>
                          <a:sym typeface="Archivo"/>
                        </a:rPr>
                        <a:t>Learning</a:t>
                      </a:r>
                      <a:endParaRPr b="1" sz="2000">
                        <a:solidFill>
                          <a:schemeClr val="lt1"/>
                        </a:solidFill>
                        <a:latin typeface="Archivo"/>
                        <a:ea typeface="Archivo"/>
                        <a:cs typeface="Archivo"/>
                        <a:sym typeface="Archivo"/>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latin typeface="Archivo"/>
                          <a:ea typeface="Archivo"/>
                          <a:cs typeface="Archivo"/>
                          <a:sym typeface="Archivo"/>
                        </a:rPr>
                        <a:t>Your text here</a:t>
                      </a:r>
                      <a:endParaRPr>
                        <a:solidFill>
                          <a:schemeClr val="lt1"/>
                        </a:solidFill>
                        <a:latin typeface="Archivo"/>
                        <a:ea typeface="Archivo"/>
                        <a:cs typeface="Archivo"/>
                        <a:sym typeface="Archivo"/>
                      </a:endParaRPr>
                    </a:p>
                  </a:txBody>
                  <a:tcPr marT="91425" marB="91425" marR="91425" marL="91425" anchor="ctr">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latin typeface="Archivo"/>
                          <a:ea typeface="Archivo"/>
                          <a:cs typeface="Archivo"/>
                          <a:sym typeface="Archivo"/>
                        </a:rPr>
                        <a:t>Your text here</a:t>
                      </a:r>
                      <a:endParaRPr>
                        <a:solidFill>
                          <a:schemeClr val="lt1"/>
                        </a:solidFill>
                        <a:latin typeface="Archivo"/>
                        <a:ea typeface="Archivo"/>
                        <a:cs typeface="Archivo"/>
                        <a:sym typeface="Archivo"/>
                      </a:endParaRPr>
                    </a:p>
                  </a:txBody>
                  <a:tcPr marT="91425" marB="91425" marR="91425" marL="91425" anchor="ctr">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latin typeface="Archivo"/>
                          <a:ea typeface="Archivo"/>
                          <a:cs typeface="Archivo"/>
                          <a:sym typeface="Archivo"/>
                        </a:rPr>
                        <a:t>Your text here</a:t>
                      </a:r>
                      <a:endParaRPr>
                        <a:solidFill>
                          <a:schemeClr val="lt1"/>
                        </a:solidFill>
                        <a:latin typeface="Archivo"/>
                        <a:ea typeface="Archivo"/>
                        <a:cs typeface="Archivo"/>
                        <a:sym typeface="Archivo"/>
                      </a:endParaRPr>
                    </a:p>
                  </a:txBody>
                  <a:tcPr marT="91425" marB="91425" marR="91425" marL="91425" anchor="ctr">
                    <a:lnL cap="flat" cmpd="sng" w="9525">
                      <a:solidFill>
                        <a:schemeClr val="lt1">
                          <a:alpha val="0"/>
                        </a:scheme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sp>
        <p:nvSpPr>
          <p:cNvPr id="667" name="Google Shape;667;p59"/>
          <p:cNvSpPr/>
          <p:nvPr/>
        </p:nvSpPr>
        <p:spPr>
          <a:xfrm>
            <a:off x="3005850" y="1542625"/>
            <a:ext cx="5418000" cy="455400"/>
          </a:xfrm>
          <a:prstGeom prst="roundRect">
            <a:avLst>
              <a:gd fmla="val 50000" name="adj"/>
            </a:avLst>
          </a:prstGeom>
          <a:gradFill>
            <a:gsLst>
              <a:gs pos="0">
                <a:schemeClr val="accent1"/>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chemeClr val="lt1"/>
                </a:solidFill>
                <a:latin typeface="Archivo"/>
                <a:ea typeface="Archivo"/>
                <a:cs typeface="Archivo"/>
                <a:sym typeface="Archivo"/>
              </a:rPr>
              <a:t>Strategic objectives</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71" name="Shape 671"/>
        <p:cNvGrpSpPr/>
        <p:nvPr/>
      </p:nvGrpSpPr>
      <p:grpSpPr>
        <a:xfrm>
          <a:off x="0" y="0"/>
          <a:ext cx="0" cy="0"/>
          <a:chOff x="0" y="0"/>
          <a:chExt cx="0" cy="0"/>
        </a:xfrm>
      </p:grpSpPr>
      <p:sp>
        <p:nvSpPr>
          <p:cNvPr id="672" name="Google Shape;672;p60"/>
          <p:cNvSpPr/>
          <p:nvPr/>
        </p:nvSpPr>
        <p:spPr>
          <a:xfrm>
            <a:off x="2286875" y="4153500"/>
            <a:ext cx="5356500" cy="455400"/>
          </a:xfrm>
          <a:prstGeom prst="roundRect">
            <a:avLst>
              <a:gd fmla="val 50000" name="adj"/>
            </a:avLst>
          </a:prstGeom>
          <a:gradFill>
            <a:gsLst>
              <a:gs pos="0">
                <a:schemeClr val="accent1"/>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chemeClr val="lt1"/>
                </a:solidFill>
                <a:latin typeface="Archivo"/>
                <a:ea typeface="Archivo"/>
                <a:cs typeface="Archivo"/>
                <a:sym typeface="Archivo"/>
              </a:rPr>
              <a:t>Products</a:t>
            </a:r>
            <a:endParaRPr/>
          </a:p>
        </p:txBody>
      </p:sp>
      <p:sp>
        <p:nvSpPr>
          <p:cNvPr id="673" name="Google Shape;673;p60"/>
          <p:cNvSpPr/>
          <p:nvPr/>
        </p:nvSpPr>
        <p:spPr>
          <a:xfrm>
            <a:off x="2286875" y="2508698"/>
            <a:ext cx="2649900" cy="1248300"/>
          </a:xfrm>
          <a:prstGeom prst="roundRect">
            <a:avLst>
              <a:gd fmla="val 13791" name="adj"/>
            </a:avLst>
          </a:prstGeom>
          <a:gradFill>
            <a:gsLst>
              <a:gs pos="0">
                <a:schemeClr val="dk2"/>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74" name="Google Shape;674;p60"/>
          <p:cNvSpPr/>
          <p:nvPr/>
        </p:nvSpPr>
        <p:spPr>
          <a:xfrm>
            <a:off x="2286875" y="1192150"/>
            <a:ext cx="2649900" cy="1248300"/>
          </a:xfrm>
          <a:prstGeom prst="roundRect">
            <a:avLst>
              <a:gd fmla="val 13791" name="adj"/>
            </a:avLst>
          </a:prstGeom>
          <a:gradFill>
            <a:gsLst>
              <a:gs pos="0">
                <a:schemeClr val="dk2"/>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75" name="Google Shape;675;p60"/>
          <p:cNvSpPr txBox="1"/>
          <p:nvPr/>
        </p:nvSpPr>
        <p:spPr>
          <a:xfrm>
            <a:off x="2509475" y="1240125"/>
            <a:ext cx="2204700" cy="693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rgbClr val="F9F5FF"/>
                </a:solidFill>
                <a:latin typeface="Archivo"/>
                <a:ea typeface="Archivo"/>
                <a:cs typeface="Archivo"/>
                <a:sym typeface="Archivo"/>
              </a:rPr>
              <a:t>Market development </a:t>
            </a:r>
            <a:endParaRPr b="1" sz="2000">
              <a:solidFill>
                <a:srgbClr val="F9F5FF"/>
              </a:solidFill>
              <a:latin typeface="Archivo"/>
              <a:ea typeface="Archivo"/>
              <a:cs typeface="Archivo"/>
              <a:sym typeface="Archivo"/>
            </a:endParaRPr>
          </a:p>
        </p:txBody>
      </p:sp>
      <p:sp>
        <p:nvSpPr>
          <p:cNvPr id="676" name="Google Shape;676;p60"/>
          <p:cNvSpPr txBox="1"/>
          <p:nvPr/>
        </p:nvSpPr>
        <p:spPr>
          <a:xfrm>
            <a:off x="2509475" y="1933050"/>
            <a:ext cx="2204700" cy="484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9F5FF"/>
                </a:solidFill>
                <a:latin typeface="Archivo"/>
                <a:ea typeface="Archivo"/>
                <a:cs typeface="Archivo"/>
                <a:sym typeface="Archivo"/>
              </a:rPr>
              <a:t>Jupiter is the biggest planet of them all</a:t>
            </a:r>
            <a:endParaRPr>
              <a:solidFill>
                <a:srgbClr val="F9F5FF"/>
              </a:solidFill>
              <a:latin typeface="Archivo"/>
              <a:ea typeface="Archivo"/>
              <a:cs typeface="Archivo"/>
              <a:sym typeface="Archivo"/>
            </a:endParaRPr>
          </a:p>
        </p:txBody>
      </p:sp>
      <p:sp>
        <p:nvSpPr>
          <p:cNvPr id="677" name="Google Shape;677;p60"/>
          <p:cNvSpPr txBox="1"/>
          <p:nvPr/>
        </p:nvSpPr>
        <p:spPr>
          <a:xfrm>
            <a:off x="2509475" y="2494050"/>
            <a:ext cx="2204700" cy="693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rgbClr val="F9F5FF"/>
                </a:solidFill>
                <a:latin typeface="Archivo"/>
                <a:ea typeface="Archivo"/>
                <a:cs typeface="Archivo"/>
                <a:sym typeface="Archivo"/>
              </a:rPr>
              <a:t>Market penetration</a:t>
            </a:r>
            <a:endParaRPr b="1" sz="2000">
              <a:solidFill>
                <a:srgbClr val="F9F5FF"/>
              </a:solidFill>
              <a:latin typeface="Archivo"/>
              <a:ea typeface="Archivo"/>
              <a:cs typeface="Archivo"/>
              <a:sym typeface="Archivo"/>
            </a:endParaRPr>
          </a:p>
        </p:txBody>
      </p:sp>
      <p:sp>
        <p:nvSpPr>
          <p:cNvPr id="678" name="Google Shape;678;p60"/>
          <p:cNvSpPr txBox="1"/>
          <p:nvPr/>
        </p:nvSpPr>
        <p:spPr>
          <a:xfrm>
            <a:off x="2509475" y="3186975"/>
            <a:ext cx="2204700" cy="484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Archivo"/>
                <a:ea typeface="Archivo"/>
                <a:cs typeface="Archivo"/>
                <a:sym typeface="Archivo"/>
              </a:rPr>
              <a:t>Mercury is the smallest planet of them all</a:t>
            </a:r>
            <a:endParaRPr>
              <a:solidFill>
                <a:srgbClr val="F9F5FF"/>
              </a:solidFill>
              <a:latin typeface="Archivo"/>
              <a:ea typeface="Archivo"/>
              <a:cs typeface="Archivo"/>
              <a:sym typeface="Archivo"/>
            </a:endParaRPr>
          </a:p>
        </p:txBody>
      </p:sp>
      <p:sp>
        <p:nvSpPr>
          <p:cNvPr id="679" name="Google Shape;679;p60"/>
          <p:cNvSpPr/>
          <p:nvPr/>
        </p:nvSpPr>
        <p:spPr>
          <a:xfrm>
            <a:off x="4993458" y="2508698"/>
            <a:ext cx="2649900" cy="1248300"/>
          </a:xfrm>
          <a:prstGeom prst="roundRect">
            <a:avLst>
              <a:gd fmla="val 13791" name="adj"/>
            </a:avLst>
          </a:prstGeom>
          <a:gradFill>
            <a:gsLst>
              <a:gs pos="0">
                <a:schemeClr val="accent3"/>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80" name="Google Shape;680;p60"/>
          <p:cNvSpPr/>
          <p:nvPr/>
        </p:nvSpPr>
        <p:spPr>
          <a:xfrm>
            <a:off x="4993458" y="1192150"/>
            <a:ext cx="2649900" cy="1248300"/>
          </a:xfrm>
          <a:prstGeom prst="roundRect">
            <a:avLst>
              <a:gd fmla="val 13791" name="adj"/>
            </a:avLst>
          </a:prstGeom>
          <a:gradFill>
            <a:gsLst>
              <a:gs pos="0">
                <a:schemeClr val="dk2"/>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81" name="Google Shape;681;p60"/>
          <p:cNvSpPr txBox="1"/>
          <p:nvPr>
            <p:ph type="title"/>
          </p:nvPr>
        </p:nvSpPr>
        <p:spPr>
          <a:xfrm>
            <a:off x="720000" y="540000"/>
            <a:ext cx="7704000" cy="477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Strategic options: </a:t>
            </a:r>
            <a:r>
              <a:rPr b="0" lang="en">
                <a:latin typeface="Archivo ExtraLight"/>
                <a:ea typeface="Archivo ExtraLight"/>
                <a:cs typeface="Archivo ExtraLight"/>
                <a:sym typeface="Archivo ExtraLight"/>
              </a:rPr>
              <a:t>risks</a:t>
            </a:r>
            <a:endParaRPr b="0">
              <a:latin typeface="Archivo ExtraLight"/>
              <a:ea typeface="Archivo ExtraLight"/>
              <a:cs typeface="Archivo ExtraLight"/>
              <a:sym typeface="Archivo ExtraLight"/>
            </a:endParaRPr>
          </a:p>
        </p:txBody>
      </p:sp>
      <p:sp>
        <p:nvSpPr>
          <p:cNvPr id="682" name="Google Shape;682;p60"/>
          <p:cNvSpPr txBox="1"/>
          <p:nvPr/>
        </p:nvSpPr>
        <p:spPr>
          <a:xfrm>
            <a:off x="5216058" y="1240125"/>
            <a:ext cx="2204700" cy="693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rgbClr val="F9F5FF"/>
                </a:solidFill>
                <a:latin typeface="Archivo"/>
                <a:ea typeface="Archivo"/>
                <a:cs typeface="Archivo"/>
                <a:sym typeface="Archivo"/>
              </a:rPr>
              <a:t>Diversification s</a:t>
            </a:r>
            <a:r>
              <a:rPr b="1" lang="en" sz="2000">
                <a:solidFill>
                  <a:srgbClr val="F9F5FF"/>
                </a:solidFill>
                <a:latin typeface="Archivo"/>
                <a:ea typeface="Archivo"/>
                <a:cs typeface="Archivo"/>
                <a:sym typeface="Archivo"/>
              </a:rPr>
              <a:t>trategy</a:t>
            </a:r>
            <a:endParaRPr b="1" sz="2000">
              <a:solidFill>
                <a:srgbClr val="F9F5FF"/>
              </a:solidFill>
              <a:latin typeface="Archivo"/>
              <a:ea typeface="Archivo"/>
              <a:cs typeface="Archivo"/>
              <a:sym typeface="Archivo"/>
            </a:endParaRPr>
          </a:p>
        </p:txBody>
      </p:sp>
      <p:sp>
        <p:nvSpPr>
          <p:cNvPr id="683" name="Google Shape;683;p60"/>
          <p:cNvSpPr txBox="1"/>
          <p:nvPr/>
        </p:nvSpPr>
        <p:spPr>
          <a:xfrm>
            <a:off x="5216058" y="1933050"/>
            <a:ext cx="2204700" cy="484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Archivo"/>
                <a:ea typeface="Archivo"/>
                <a:cs typeface="Archivo"/>
                <a:sym typeface="Archivo"/>
              </a:rPr>
              <a:t>Saturn is a gas giant and has several rings</a:t>
            </a:r>
            <a:endParaRPr>
              <a:solidFill>
                <a:srgbClr val="F9F5FF"/>
              </a:solidFill>
              <a:latin typeface="Archivo"/>
              <a:ea typeface="Archivo"/>
              <a:cs typeface="Archivo"/>
              <a:sym typeface="Archivo"/>
            </a:endParaRPr>
          </a:p>
        </p:txBody>
      </p:sp>
      <p:sp>
        <p:nvSpPr>
          <p:cNvPr id="684" name="Google Shape;684;p60"/>
          <p:cNvSpPr txBox="1"/>
          <p:nvPr/>
        </p:nvSpPr>
        <p:spPr>
          <a:xfrm>
            <a:off x="5216058" y="2494050"/>
            <a:ext cx="2204700" cy="693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rgbClr val="F9F5FF"/>
                </a:solidFill>
                <a:latin typeface="Archivo"/>
                <a:ea typeface="Archivo"/>
                <a:cs typeface="Archivo"/>
                <a:sym typeface="Archivo"/>
              </a:rPr>
              <a:t>Product </a:t>
            </a:r>
            <a:r>
              <a:rPr b="1" lang="en" sz="2000">
                <a:solidFill>
                  <a:schemeClr val="lt1"/>
                </a:solidFill>
                <a:latin typeface="Archivo"/>
                <a:ea typeface="Archivo"/>
                <a:cs typeface="Archivo"/>
                <a:sym typeface="Archivo"/>
              </a:rPr>
              <a:t>d</a:t>
            </a:r>
            <a:r>
              <a:rPr b="1" lang="en" sz="2000">
                <a:solidFill>
                  <a:schemeClr val="lt1"/>
                </a:solidFill>
                <a:latin typeface="Archivo"/>
                <a:ea typeface="Archivo"/>
                <a:cs typeface="Archivo"/>
                <a:sym typeface="Archivo"/>
              </a:rPr>
              <a:t>evelopment </a:t>
            </a:r>
            <a:endParaRPr b="1" sz="2000">
              <a:solidFill>
                <a:srgbClr val="F9F5FF"/>
              </a:solidFill>
              <a:latin typeface="Archivo"/>
              <a:ea typeface="Archivo"/>
              <a:cs typeface="Archivo"/>
              <a:sym typeface="Archivo"/>
            </a:endParaRPr>
          </a:p>
        </p:txBody>
      </p:sp>
      <p:sp>
        <p:nvSpPr>
          <p:cNvPr id="685" name="Google Shape;685;p60"/>
          <p:cNvSpPr txBox="1"/>
          <p:nvPr/>
        </p:nvSpPr>
        <p:spPr>
          <a:xfrm>
            <a:off x="5216058" y="3186975"/>
            <a:ext cx="2204700" cy="484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Archivo"/>
                <a:ea typeface="Archivo"/>
                <a:cs typeface="Archivo"/>
                <a:sym typeface="Archivo"/>
              </a:rPr>
              <a:t>Venus is the second planet from the Sun</a:t>
            </a:r>
            <a:endParaRPr>
              <a:solidFill>
                <a:srgbClr val="F9F5FF"/>
              </a:solidFill>
              <a:latin typeface="Archivo"/>
              <a:ea typeface="Archivo"/>
              <a:cs typeface="Archivo"/>
              <a:sym typeface="Archivo"/>
            </a:endParaRPr>
          </a:p>
        </p:txBody>
      </p:sp>
      <p:sp>
        <p:nvSpPr>
          <p:cNvPr id="686" name="Google Shape;686;p60"/>
          <p:cNvSpPr txBox="1"/>
          <p:nvPr/>
        </p:nvSpPr>
        <p:spPr>
          <a:xfrm>
            <a:off x="5216050" y="3817700"/>
            <a:ext cx="2204700" cy="275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Archivo"/>
                <a:ea typeface="Archivo"/>
                <a:cs typeface="Archivo"/>
                <a:sym typeface="Archivo"/>
              </a:rPr>
              <a:t>New</a:t>
            </a:r>
            <a:endParaRPr>
              <a:solidFill>
                <a:srgbClr val="F9F5FF"/>
              </a:solidFill>
              <a:latin typeface="Archivo"/>
              <a:ea typeface="Archivo"/>
              <a:cs typeface="Archivo"/>
              <a:sym typeface="Archivo"/>
            </a:endParaRPr>
          </a:p>
        </p:txBody>
      </p:sp>
      <p:sp>
        <p:nvSpPr>
          <p:cNvPr id="687" name="Google Shape;687;p60"/>
          <p:cNvSpPr txBox="1"/>
          <p:nvPr/>
        </p:nvSpPr>
        <p:spPr>
          <a:xfrm rot="-5400000">
            <a:off x="1447000" y="1678750"/>
            <a:ext cx="1301100" cy="275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Archivo"/>
                <a:ea typeface="Archivo"/>
                <a:cs typeface="Archivo"/>
                <a:sym typeface="Archivo"/>
              </a:rPr>
              <a:t>New</a:t>
            </a:r>
            <a:endParaRPr>
              <a:solidFill>
                <a:srgbClr val="F9F5FF"/>
              </a:solidFill>
              <a:latin typeface="Archivo"/>
              <a:ea typeface="Archivo"/>
              <a:cs typeface="Archivo"/>
              <a:sym typeface="Archivo"/>
            </a:endParaRPr>
          </a:p>
        </p:txBody>
      </p:sp>
      <p:sp>
        <p:nvSpPr>
          <p:cNvPr id="688" name="Google Shape;688;p60"/>
          <p:cNvSpPr txBox="1"/>
          <p:nvPr/>
        </p:nvSpPr>
        <p:spPr>
          <a:xfrm rot="-5400000">
            <a:off x="1475500" y="2995298"/>
            <a:ext cx="1244100" cy="275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Archivo"/>
                <a:ea typeface="Archivo"/>
                <a:cs typeface="Archivo"/>
                <a:sym typeface="Archivo"/>
              </a:rPr>
              <a:t>Current</a:t>
            </a:r>
            <a:endParaRPr>
              <a:solidFill>
                <a:srgbClr val="F9F5FF"/>
              </a:solidFill>
              <a:latin typeface="Archivo"/>
              <a:ea typeface="Archivo"/>
              <a:cs typeface="Archivo"/>
              <a:sym typeface="Archivo"/>
            </a:endParaRPr>
          </a:p>
        </p:txBody>
      </p:sp>
      <p:sp>
        <p:nvSpPr>
          <p:cNvPr id="689" name="Google Shape;689;p60"/>
          <p:cNvSpPr txBox="1"/>
          <p:nvPr/>
        </p:nvSpPr>
        <p:spPr>
          <a:xfrm>
            <a:off x="2447950" y="3817700"/>
            <a:ext cx="2204700" cy="275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Archivo"/>
                <a:ea typeface="Archivo"/>
                <a:cs typeface="Archivo"/>
                <a:sym typeface="Archivo"/>
              </a:rPr>
              <a:t>Current</a:t>
            </a:r>
            <a:endParaRPr>
              <a:solidFill>
                <a:srgbClr val="F9F5FF"/>
              </a:solidFill>
              <a:latin typeface="Archivo"/>
              <a:ea typeface="Archivo"/>
              <a:cs typeface="Archivo"/>
              <a:sym typeface="Archivo"/>
            </a:endParaRPr>
          </a:p>
        </p:txBody>
      </p:sp>
      <p:pic>
        <p:nvPicPr>
          <p:cNvPr id="690" name="Google Shape;690;p60"/>
          <p:cNvPicPr preferRelativeResize="0"/>
          <p:nvPr/>
        </p:nvPicPr>
        <p:blipFill>
          <a:blip r:embed="rId3">
            <a:alphaModFix amt="90000"/>
          </a:blip>
          <a:stretch>
            <a:fillRect/>
          </a:stretch>
        </p:blipFill>
        <p:spPr>
          <a:xfrm>
            <a:off x="1455250" y="4179750"/>
            <a:ext cx="403200" cy="402901"/>
          </a:xfrm>
          <a:prstGeom prst="rect">
            <a:avLst/>
          </a:prstGeom>
          <a:noFill/>
          <a:ln>
            <a:noFill/>
          </a:ln>
        </p:spPr>
      </p:pic>
      <p:sp>
        <p:nvSpPr>
          <p:cNvPr id="691" name="Google Shape;691;p60"/>
          <p:cNvSpPr/>
          <p:nvPr/>
        </p:nvSpPr>
        <p:spPr>
          <a:xfrm rot="-5400000">
            <a:off x="381550" y="2243975"/>
            <a:ext cx="2550600" cy="455400"/>
          </a:xfrm>
          <a:prstGeom prst="roundRect">
            <a:avLst>
              <a:gd fmla="val 50000" name="adj"/>
            </a:avLst>
          </a:prstGeom>
          <a:gradFill>
            <a:gsLst>
              <a:gs pos="0">
                <a:schemeClr val="accent5"/>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chemeClr val="lt1"/>
                </a:solidFill>
                <a:latin typeface="Archivo"/>
                <a:ea typeface="Archivo"/>
                <a:cs typeface="Archivo"/>
                <a:sym typeface="Archivo"/>
              </a:rPr>
              <a:t>Market</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95" name="Shape 695"/>
        <p:cNvGrpSpPr/>
        <p:nvPr/>
      </p:nvGrpSpPr>
      <p:grpSpPr>
        <a:xfrm>
          <a:off x="0" y="0"/>
          <a:ext cx="0" cy="0"/>
          <a:chOff x="0" y="0"/>
          <a:chExt cx="0" cy="0"/>
        </a:xfrm>
      </p:grpSpPr>
      <p:sp>
        <p:nvSpPr>
          <p:cNvPr id="696" name="Google Shape;696;p61"/>
          <p:cNvSpPr txBox="1"/>
          <p:nvPr>
            <p:ph type="title"/>
          </p:nvPr>
        </p:nvSpPr>
        <p:spPr>
          <a:xfrm>
            <a:off x="1849650" y="1307100"/>
            <a:ext cx="5444700" cy="2529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Awesome </a:t>
            </a:r>
            <a:r>
              <a:rPr b="0" lang="en">
                <a:latin typeface="Archivo ExtraLight"/>
                <a:ea typeface="Archivo ExtraLight"/>
                <a:cs typeface="Archivo ExtraLight"/>
                <a:sym typeface="Archivo ExtraLight"/>
              </a:rPr>
              <a:t>w</a:t>
            </a:r>
            <a:r>
              <a:rPr b="0" lang="en">
                <a:latin typeface="Archivo ExtraLight"/>
                <a:ea typeface="Archivo ExtraLight"/>
                <a:cs typeface="Archivo ExtraLight"/>
                <a:sym typeface="Archivo ExtraLight"/>
              </a:rPr>
              <a:t>ords</a:t>
            </a:r>
            <a:endParaRPr b="0">
              <a:latin typeface="Archivo ExtraLight"/>
              <a:ea typeface="Archivo ExtraLight"/>
              <a:cs typeface="Archivo ExtraLight"/>
              <a:sym typeface="Archivo ExtraLight"/>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00" name="Shape 700"/>
        <p:cNvGrpSpPr/>
        <p:nvPr/>
      </p:nvGrpSpPr>
      <p:grpSpPr>
        <a:xfrm>
          <a:off x="0" y="0"/>
          <a:ext cx="0" cy="0"/>
          <a:chOff x="0" y="0"/>
          <a:chExt cx="0" cy="0"/>
        </a:xfrm>
      </p:grpSpPr>
      <p:sp>
        <p:nvSpPr>
          <p:cNvPr id="701" name="Google Shape;701;p62"/>
          <p:cNvSpPr/>
          <p:nvPr/>
        </p:nvSpPr>
        <p:spPr>
          <a:xfrm>
            <a:off x="3372550" y="1486750"/>
            <a:ext cx="2398800" cy="2398800"/>
          </a:xfrm>
          <a:prstGeom prst="ellipse">
            <a:avLst/>
          </a:prstGeom>
          <a:gradFill>
            <a:gsLst>
              <a:gs pos="0">
                <a:schemeClr val="dk2"/>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62"/>
          <p:cNvSpPr txBox="1"/>
          <p:nvPr>
            <p:ph type="title"/>
          </p:nvPr>
        </p:nvSpPr>
        <p:spPr>
          <a:xfrm>
            <a:off x="720000" y="540000"/>
            <a:ext cx="7704000" cy="477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a:t>
            </a:r>
            <a:r>
              <a:rPr lang="en"/>
              <a:t>mpact of the risks</a:t>
            </a:r>
            <a:endParaRPr/>
          </a:p>
        </p:txBody>
      </p:sp>
      <p:sp>
        <p:nvSpPr>
          <p:cNvPr id="703" name="Google Shape;703;p62"/>
          <p:cNvSpPr txBox="1"/>
          <p:nvPr/>
        </p:nvSpPr>
        <p:spPr>
          <a:xfrm>
            <a:off x="720000" y="1766288"/>
            <a:ext cx="1855200" cy="30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000">
                <a:solidFill>
                  <a:srgbClr val="F9F5FF"/>
                </a:solidFill>
                <a:latin typeface="Archivo"/>
                <a:ea typeface="Archivo"/>
                <a:cs typeface="Archivo"/>
                <a:sym typeface="Archivo"/>
              </a:rPr>
              <a:t>T</a:t>
            </a:r>
            <a:r>
              <a:rPr b="1" lang="en" sz="2000">
                <a:solidFill>
                  <a:srgbClr val="F9F5FF"/>
                </a:solidFill>
                <a:latin typeface="Archivo"/>
                <a:ea typeface="Archivo"/>
                <a:cs typeface="Archivo"/>
                <a:sym typeface="Archivo"/>
              </a:rPr>
              <a:t>ime</a:t>
            </a:r>
            <a:endParaRPr b="1" sz="2000">
              <a:solidFill>
                <a:srgbClr val="F9F5FF"/>
              </a:solidFill>
              <a:latin typeface="Archivo"/>
              <a:ea typeface="Archivo"/>
              <a:cs typeface="Archivo"/>
              <a:sym typeface="Archivo"/>
            </a:endParaRPr>
          </a:p>
        </p:txBody>
      </p:sp>
      <p:sp>
        <p:nvSpPr>
          <p:cNvPr id="704" name="Google Shape;704;p62"/>
          <p:cNvSpPr txBox="1"/>
          <p:nvPr/>
        </p:nvSpPr>
        <p:spPr>
          <a:xfrm>
            <a:off x="720000" y="2065406"/>
            <a:ext cx="1855200" cy="48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Archivo"/>
                <a:ea typeface="Archivo"/>
                <a:cs typeface="Archivo"/>
                <a:sym typeface="Archivo"/>
              </a:rPr>
              <a:t>Venus is the second planet from the Sun</a:t>
            </a:r>
            <a:endParaRPr>
              <a:solidFill>
                <a:schemeClr val="lt1"/>
              </a:solidFill>
              <a:latin typeface="Archivo"/>
              <a:ea typeface="Archivo"/>
              <a:cs typeface="Archivo"/>
              <a:sym typeface="Archivo"/>
            </a:endParaRPr>
          </a:p>
        </p:txBody>
      </p:sp>
      <p:pic>
        <p:nvPicPr>
          <p:cNvPr id="705" name="Google Shape;705;p62" title="Gráfico">
            <a:hlinkClick r:id="rId3"/>
          </p:cNvPr>
          <p:cNvPicPr preferRelativeResize="0"/>
          <p:nvPr/>
        </p:nvPicPr>
        <p:blipFill>
          <a:blip r:embed="rId4">
            <a:alphaModFix/>
          </a:blip>
          <a:stretch>
            <a:fillRect/>
          </a:stretch>
        </p:blipFill>
        <p:spPr>
          <a:xfrm>
            <a:off x="3541462" y="1581200"/>
            <a:ext cx="2061075" cy="2210001"/>
          </a:xfrm>
          <a:prstGeom prst="rect">
            <a:avLst/>
          </a:prstGeom>
          <a:noFill/>
          <a:ln>
            <a:noFill/>
          </a:ln>
        </p:spPr>
      </p:pic>
      <p:pic>
        <p:nvPicPr>
          <p:cNvPr id="706" name="Google Shape;706;p62"/>
          <p:cNvPicPr preferRelativeResize="0"/>
          <p:nvPr/>
        </p:nvPicPr>
        <p:blipFill>
          <a:blip r:embed="rId5">
            <a:alphaModFix/>
          </a:blip>
          <a:stretch>
            <a:fillRect/>
          </a:stretch>
        </p:blipFill>
        <p:spPr>
          <a:xfrm>
            <a:off x="4430899" y="2545200"/>
            <a:ext cx="282200" cy="281999"/>
          </a:xfrm>
          <a:prstGeom prst="rect">
            <a:avLst/>
          </a:prstGeom>
          <a:noFill/>
          <a:ln>
            <a:noFill/>
          </a:ln>
        </p:spPr>
      </p:pic>
      <p:sp>
        <p:nvSpPr>
          <p:cNvPr id="707" name="Google Shape;707;p62"/>
          <p:cNvSpPr txBox="1"/>
          <p:nvPr/>
        </p:nvSpPr>
        <p:spPr>
          <a:xfrm>
            <a:off x="720000" y="3280923"/>
            <a:ext cx="1855200" cy="30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000">
                <a:solidFill>
                  <a:srgbClr val="F9F5FF"/>
                </a:solidFill>
                <a:latin typeface="Archivo"/>
                <a:ea typeface="Archivo"/>
                <a:cs typeface="Archivo"/>
                <a:sym typeface="Archivo"/>
              </a:rPr>
              <a:t>S</a:t>
            </a:r>
            <a:r>
              <a:rPr b="1" lang="en" sz="2000">
                <a:solidFill>
                  <a:srgbClr val="F9F5FF"/>
                </a:solidFill>
                <a:latin typeface="Archivo"/>
                <a:ea typeface="Archivo"/>
                <a:cs typeface="Archivo"/>
                <a:sym typeface="Archivo"/>
              </a:rPr>
              <a:t>afety </a:t>
            </a:r>
            <a:endParaRPr b="1" sz="2000">
              <a:solidFill>
                <a:srgbClr val="F9F5FF"/>
              </a:solidFill>
              <a:latin typeface="Archivo"/>
              <a:ea typeface="Archivo"/>
              <a:cs typeface="Archivo"/>
              <a:sym typeface="Archivo"/>
            </a:endParaRPr>
          </a:p>
        </p:txBody>
      </p:sp>
      <p:sp>
        <p:nvSpPr>
          <p:cNvPr id="708" name="Google Shape;708;p62"/>
          <p:cNvSpPr txBox="1"/>
          <p:nvPr/>
        </p:nvSpPr>
        <p:spPr>
          <a:xfrm>
            <a:off x="720000" y="3580042"/>
            <a:ext cx="1855200" cy="48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Archivo"/>
                <a:ea typeface="Archivo"/>
                <a:cs typeface="Archivo"/>
                <a:sym typeface="Archivo"/>
              </a:rPr>
              <a:t>Jupiter is the biggest planet of them all</a:t>
            </a:r>
            <a:endParaRPr>
              <a:solidFill>
                <a:schemeClr val="lt1"/>
              </a:solidFill>
              <a:latin typeface="Archivo"/>
              <a:ea typeface="Archivo"/>
              <a:cs typeface="Archivo"/>
              <a:sym typeface="Archivo"/>
            </a:endParaRPr>
          </a:p>
        </p:txBody>
      </p:sp>
      <p:sp>
        <p:nvSpPr>
          <p:cNvPr id="709" name="Google Shape;709;p62"/>
          <p:cNvSpPr txBox="1"/>
          <p:nvPr/>
        </p:nvSpPr>
        <p:spPr>
          <a:xfrm>
            <a:off x="6568700" y="1766288"/>
            <a:ext cx="1855200" cy="3060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2000">
                <a:solidFill>
                  <a:srgbClr val="F9F5FF"/>
                </a:solidFill>
                <a:latin typeface="Archivo"/>
                <a:ea typeface="Archivo"/>
                <a:cs typeface="Archivo"/>
                <a:sym typeface="Archivo"/>
              </a:rPr>
              <a:t>F</a:t>
            </a:r>
            <a:r>
              <a:rPr b="1" lang="en" sz="2000">
                <a:solidFill>
                  <a:srgbClr val="F9F5FF"/>
                </a:solidFill>
                <a:latin typeface="Archivo"/>
                <a:ea typeface="Archivo"/>
                <a:cs typeface="Archivo"/>
                <a:sym typeface="Archivo"/>
              </a:rPr>
              <a:t>inancial</a:t>
            </a:r>
            <a:endParaRPr b="1" sz="2000">
              <a:solidFill>
                <a:srgbClr val="F9F5FF"/>
              </a:solidFill>
              <a:latin typeface="Archivo"/>
              <a:ea typeface="Archivo"/>
              <a:cs typeface="Archivo"/>
              <a:sym typeface="Archivo"/>
            </a:endParaRPr>
          </a:p>
        </p:txBody>
      </p:sp>
      <p:sp>
        <p:nvSpPr>
          <p:cNvPr id="710" name="Google Shape;710;p62"/>
          <p:cNvSpPr txBox="1"/>
          <p:nvPr/>
        </p:nvSpPr>
        <p:spPr>
          <a:xfrm>
            <a:off x="6568700" y="2065406"/>
            <a:ext cx="1855200" cy="4848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a:solidFill>
                  <a:schemeClr val="lt1"/>
                </a:solidFill>
                <a:latin typeface="Archivo"/>
                <a:ea typeface="Archivo"/>
                <a:cs typeface="Archivo"/>
                <a:sym typeface="Archivo"/>
              </a:rPr>
              <a:t>Despite being red, Mars is a cold place</a:t>
            </a:r>
            <a:endParaRPr>
              <a:solidFill>
                <a:schemeClr val="lt1"/>
              </a:solidFill>
              <a:latin typeface="Archivo"/>
              <a:ea typeface="Archivo"/>
              <a:cs typeface="Archivo"/>
              <a:sym typeface="Archivo"/>
            </a:endParaRPr>
          </a:p>
        </p:txBody>
      </p:sp>
      <p:sp>
        <p:nvSpPr>
          <p:cNvPr id="711" name="Google Shape;711;p62"/>
          <p:cNvSpPr txBox="1"/>
          <p:nvPr/>
        </p:nvSpPr>
        <p:spPr>
          <a:xfrm>
            <a:off x="6568700" y="3280923"/>
            <a:ext cx="1855200" cy="3060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2000">
                <a:solidFill>
                  <a:srgbClr val="F9F5FF"/>
                </a:solidFill>
                <a:latin typeface="Archivo"/>
                <a:ea typeface="Archivo"/>
                <a:cs typeface="Archivo"/>
                <a:sym typeface="Archivo"/>
              </a:rPr>
              <a:t>Q</a:t>
            </a:r>
            <a:r>
              <a:rPr b="1" lang="en" sz="2000">
                <a:solidFill>
                  <a:srgbClr val="F9F5FF"/>
                </a:solidFill>
                <a:latin typeface="Archivo"/>
                <a:ea typeface="Archivo"/>
                <a:cs typeface="Archivo"/>
                <a:sym typeface="Archivo"/>
              </a:rPr>
              <a:t>uality</a:t>
            </a:r>
            <a:endParaRPr b="1" sz="2000">
              <a:solidFill>
                <a:srgbClr val="F9F5FF"/>
              </a:solidFill>
              <a:latin typeface="Archivo"/>
              <a:ea typeface="Archivo"/>
              <a:cs typeface="Archivo"/>
              <a:sym typeface="Archivo"/>
            </a:endParaRPr>
          </a:p>
        </p:txBody>
      </p:sp>
      <p:sp>
        <p:nvSpPr>
          <p:cNvPr id="712" name="Google Shape;712;p62"/>
          <p:cNvSpPr txBox="1"/>
          <p:nvPr/>
        </p:nvSpPr>
        <p:spPr>
          <a:xfrm>
            <a:off x="6568700" y="3580042"/>
            <a:ext cx="1855200" cy="4848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a:solidFill>
                  <a:schemeClr val="lt1"/>
                </a:solidFill>
                <a:latin typeface="Archivo"/>
                <a:ea typeface="Archivo"/>
                <a:cs typeface="Archivo"/>
                <a:sym typeface="Archivo"/>
              </a:rPr>
              <a:t>Saturn is a gas giant and has several rings</a:t>
            </a:r>
            <a:endParaRPr>
              <a:solidFill>
                <a:schemeClr val="lt1"/>
              </a:solidFill>
              <a:latin typeface="Archivo"/>
              <a:ea typeface="Archivo"/>
              <a:cs typeface="Archivo"/>
              <a:sym typeface="Archivo"/>
            </a:endParaRPr>
          </a:p>
        </p:txBody>
      </p:sp>
      <p:sp>
        <p:nvSpPr>
          <p:cNvPr id="713" name="Google Shape;713;p62"/>
          <p:cNvSpPr txBox="1"/>
          <p:nvPr/>
        </p:nvSpPr>
        <p:spPr>
          <a:xfrm>
            <a:off x="2511725" y="4202300"/>
            <a:ext cx="4120500" cy="427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lt1"/>
                </a:solidFill>
                <a:latin typeface="Archivo"/>
                <a:ea typeface="Archivo"/>
                <a:cs typeface="Archivo"/>
                <a:sym typeface="Archivo"/>
              </a:rPr>
              <a:t>Follow the link in the graph to modify its data and then paste the new one here. </a:t>
            </a:r>
            <a:r>
              <a:rPr b="1" lang="en" sz="1200">
                <a:solidFill>
                  <a:schemeClr val="lt1"/>
                </a:solidFill>
                <a:uFill>
                  <a:noFill/>
                </a:uFill>
                <a:latin typeface="Archivo"/>
                <a:ea typeface="Archivo"/>
                <a:cs typeface="Archivo"/>
                <a:sym typeface="Archivo"/>
                <a:hlinkClick r:id="rId6">
                  <a:extLst>
                    <a:ext uri="{A12FA001-AC4F-418D-AE19-62706E023703}">
                      <ahyp:hlinkClr val="tx"/>
                    </a:ext>
                  </a:extLst>
                </a:hlinkClick>
              </a:rPr>
              <a:t>For more info, click here</a:t>
            </a:r>
            <a:endParaRPr b="1" sz="1200">
              <a:solidFill>
                <a:schemeClr val="lt1"/>
              </a:solidFill>
              <a:latin typeface="Archivo"/>
              <a:ea typeface="Archivo"/>
              <a:cs typeface="Archivo"/>
              <a:sym typeface="Archivo"/>
            </a:endParaRPr>
          </a:p>
        </p:txBody>
      </p:sp>
      <p:sp>
        <p:nvSpPr>
          <p:cNvPr id="714" name="Google Shape;714;p62"/>
          <p:cNvSpPr/>
          <p:nvPr/>
        </p:nvSpPr>
        <p:spPr>
          <a:xfrm>
            <a:off x="723450" y="1307475"/>
            <a:ext cx="1848300" cy="382500"/>
          </a:xfrm>
          <a:prstGeom prst="roundRect">
            <a:avLst>
              <a:gd fmla="val 50000" name="adj"/>
            </a:avLst>
          </a:prstGeom>
          <a:gradFill>
            <a:gsLst>
              <a:gs pos="0">
                <a:schemeClr val="accent5"/>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500">
                <a:solidFill>
                  <a:schemeClr val="lt1"/>
                </a:solidFill>
                <a:latin typeface="Archivo"/>
                <a:ea typeface="Archivo"/>
                <a:cs typeface="Archivo"/>
                <a:sym typeface="Archivo"/>
              </a:rPr>
              <a:t>50%</a:t>
            </a:r>
            <a:endParaRPr sz="2500"/>
          </a:p>
        </p:txBody>
      </p:sp>
      <p:sp>
        <p:nvSpPr>
          <p:cNvPr id="715" name="Google Shape;715;p62"/>
          <p:cNvSpPr/>
          <p:nvPr/>
        </p:nvSpPr>
        <p:spPr>
          <a:xfrm>
            <a:off x="719500" y="2822188"/>
            <a:ext cx="1848300" cy="382500"/>
          </a:xfrm>
          <a:prstGeom prst="roundRect">
            <a:avLst>
              <a:gd fmla="val 50000" name="adj"/>
            </a:avLst>
          </a:prstGeom>
          <a:gradFill>
            <a:gsLst>
              <a:gs pos="0">
                <a:schemeClr val="accent3"/>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500">
                <a:solidFill>
                  <a:schemeClr val="lt1"/>
                </a:solidFill>
                <a:latin typeface="Archivo"/>
                <a:ea typeface="Archivo"/>
                <a:cs typeface="Archivo"/>
                <a:sym typeface="Archivo"/>
              </a:rPr>
              <a:t>5%</a:t>
            </a:r>
            <a:endParaRPr sz="2500"/>
          </a:p>
        </p:txBody>
      </p:sp>
      <p:sp>
        <p:nvSpPr>
          <p:cNvPr id="716" name="Google Shape;716;p62"/>
          <p:cNvSpPr/>
          <p:nvPr/>
        </p:nvSpPr>
        <p:spPr>
          <a:xfrm>
            <a:off x="6572650" y="1307475"/>
            <a:ext cx="1848300" cy="382500"/>
          </a:xfrm>
          <a:prstGeom prst="roundRect">
            <a:avLst>
              <a:gd fmla="val 50000" name="adj"/>
            </a:avLst>
          </a:prstGeom>
          <a:gradFill>
            <a:gsLst>
              <a:gs pos="0">
                <a:srgbClr val="FFFFFF">
                  <a:alpha val="0"/>
                </a:srgbClr>
              </a:gs>
              <a:gs pos="100000">
                <a:schemeClr val="accent1"/>
              </a:gs>
            </a:gsLst>
            <a:lin ang="0" scaled="0"/>
          </a:grad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2500">
                <a:solidFill>
                  <a:schemeClr val="lt1"/>
                </a:solidFill>
                <a:latin typeface="Archivo"/>
                <a:ea typeface="Archivo"/>
                <a:cs typeface="Archivo"/>
                <a:sym typeface="Archivo"/>
              </a:rPr>
              <a:t>20</a:t>
            </a:r>
            <a:r>
              <a:rPr b="1" lang="en" sz="2500">
                <a:solidFill>
                  <a:schemeClr val="lt1"/>
                </a:solidFill>
                <a:latin typeface="Archivo"/>
                <a:ea typeface="Archivo"/>
                <a:cs typeface="Archivo"/>
                <a:sym typeface="Archivo"/>
              </a:rPr>
              <a:t>%</a:t>
            </a:r>
            <a:endParaRPr sz="2500"/>
          </a:p>
        </p:txBody>
      </p:sp>
      <p:sp>
        <p:nvSpPr>
          <p:cNvPr id="717" name="Google Shape;717;p62"/>
          <p:cNvSpPr/>
          <p:nvPr/>
        </p:nvSpPr>
        <p:spPr>
          <a:xfrm>
            <a:off x="6568700" y="2822188"/>
            <a:ext cx="1848300" cy="382500"/>
          </a:xfrm>
          <a:prstGeom prst="roundRect">
            <a:avLst>
              <a:gd fmla="val 50000" name="adj"/>
            </a:avLst>
          </a:prstGeom>
          <a:gradFill>
            <a:gsLst>
              <a:gs pos="0">
                <a:srgbClr val="FFFFFF">
                  <a:alpha val="0"/>
                </a:srgbClr>
              </a:gs>
              <a:gs pos="100000">
                <a:schemeClr val="accent2"/>
              </a:gs>
            </a:gsLst>
            <a:lin ang="0" scaled="0"/>
          </a:grad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2500">
                <a:solidFill>
                  <a:schemeClr val="lt1"/>
                </a:solidFill>
                <a:latin typeface="Archivo"/>
                <a:ea typeface="Archivo"/>
                <a:cs typeface="Archivo"/>
                <a:sym typeface="Archivo"/>
              </a:rPr>
              <a:t>25</a:t>
            </a:r>
            <a:r>
              <a:rPr b="1" lang="en" sz="2500">
                <a:solidFill>
                  <a:schemeClr val="lt1"/>
                </a:solidFill>
                <a:latin typeface="Archivo"/>
                <a:ea typeface="Archivo"/>
                <a:cs typeface="Archivo"/>
                <a:sym typeface="Archivo"/>
              </a:rPr>
              <a:t>%</a:t>
            </a:r>
            <a:endParaRPr sz="25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21" name="Shape 721"/>
        <p:cNvGrpSpPr/>
        <p:nvPr/>
      </p:nvGrpSpPr>
      <p:grpSpPr>
        <a:xfrm>
          <a:off x="0" y="0"/>
          <a:ext cx="0" cy="0"/>
          <a:chOff x="0" y="0"/>
          <a:chExt cx="0" cy="0"/>
        </a:xfrm>
      </p:grpSpPr>
      <p:sp>
        <p:nvSpPr>
          <p:cNvPr id="722" name="Google Shape;722;p63"/>
          <p:cNvSpPr txBox="1"/>
          <p:nvPr>
            <p:ph idx="6" type="title"/>
          </p:nvPr>
        </p:nvSpPr>
        <p:spPr>
          <a:xfrm>
            <a:off x="720000" y="540000"/>
            <a:ext cx="7704000" cy="477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Corporate strategies</a:t>
            </a:r>
            <a:endParaRPr/>
          </a:p>
        </p:txBody>
      </p:sp>
      <p:sp>
        <p:nvSpPr>
          <p:cNvPr id="723" name="Google Shape;723;p63"/>
          <p:cNvSpPr txBox="1"/>
          <p:nvPr>
            <p:ph type="title"/>
          </p:nvPr>
        </p:nvSpPr>
        <p:spPr>
          <a:xfrm>
            <a:off x="720000" y="2423325"/>
            <a:ext cx="2330100" cy="52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Alliances</a:t>
            </a:r>
            <a:endParaRPr/>
          </a:p>
        </p:txBody>
      </p:sp>
      <p:sp>
        <p:nvSpPr>
          <p:cNvPr id="724" name="Google Shape;724;p63"/>
          <p:cNvSpPr txBox="1"/>
          <p:nvPr>
            <p:ph idx="1" type="subTitle"/>
          </p:nvPr>
        </p:nvSpPr>
        <p:spPr>
          <a:xfrm>
            <a:off x="720000" y="2951025"/>
            <a:ext cx="2330100" cy="70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Mercury is </a:t>
            </a:r>
            <a:r>
              <a:rPr lang="en"/>
              <a:t>the closest planet to the Sun and the smallest of them all</a:t>
            </a:r>
            <a:endParaRPr/>
          </a:p>
        </p:txBody>
      </p:sp>
      <p:sp>
        <p:nvSpPr>
          <p:cNvPr id="725" name="Google Shape;725;p63"/>
          <p:cNvSpPr txBox="1"/>
          <p:nvPr>
            <p:ph idx="2" type="title"/>
          </p:nvPr>
        </p:nvSpPr>
        <p:spPr>
          <a:xfrm>
            <a:off x="3406950" y="2423325"/>
            <a:ext cx="2330100" cy="52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Integration</a:t>
            </a:r>
            <a:endParaRPr/>
          </a:p>
        </p:txBody>
      </p:sp>
      <p:sp>
        <p:nvSpPr>
          <p:cNvPr id="726" name="Google Shape;726;p63"/>
          <p:cNvSpPr txBox="1"/>
          <p:nvPr>
            <p:ph idx="3" type="subTitle"/>
          </p:nvPr>
        </p:nvSpPr>
        <p:spPr>
          <a:xfrm>
            <a:off x="3406950" y="2951025"/>
            <a:ext cx="2330100" cy="70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Venus has a beautiful name and is the second planet from the Sun</a:t>
            </a:r>
            <a:endParaRPr/>
          </a:p>
        </p:txBody>
      </p:sp>
      <p:sp>
        <p:nvSpPr>
          <p:cNvPr id="727" name="Google Shape;727;p63"/>
          <p:cNvSpPr txBox="1"/>
          <p:nvPr>
            <p:ph idx="4" type="title"/>
          </p:nvPr>
        </p:nvSpPr>
        <p:spPr>
          <a:xfrm>
            <a:off x="6093892" y="2423325"/>
            <a:ext cx="2330100" cy="52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Diversification</a:t>
            </a:r>
            <a:endParaRPr/>
          </a:p>
        </p:txBody>
      </p:sp>
      <p:sp>
        <p:nvSpPr>
          <p:cNvPr id="728" name="Google Shape;728;p63"/>
          <p:cNvSpPr txBox="1"/>
          <p:nvPr>
            <p:ph idx="5" type="subTitle"/>
          </p:nvPr>
        </p:nvSpPr>
        <p:spPr>
          <a:xfrm>
            <a:off x="6093892" y="2951025"/>
            <a:ext cx="2330100" cy="70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Despite being red, Mars is actually a cold place. It’s full of iron oxide dust</a:t>
            </a:r>
            <a:endParaRPr/>
          </a:p>
        </p:txBody>
      </p:sp>
      <p:sp>
        <p:nvSpPr>
          <p:cNvPr id="729" name="Google Shape;729;p63"/>
          <p:cNvSpPr/>
          <p:nvPr/>
        </p:nvSpPr>
        <p:spPr>
          <a:xfrm>
            <a:off x="1497300" y="1552225"/>
            <a:ext cx="775500" cy="775500"/>
          </a:xfrm>
          <a:prstGeom prst="ellipse">
            <a:avLst/>
          </a:prstGeom>
          <a:gradFill>
            <a:gsLst>
              <a:gs pos="0">
                <a:schemeClr val="accent5"/>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0" name="Google Shape;730;p63"/>
          <p:cNvGrpSpPr/>
          <p:nvPr/>
        </p:nvGrpSpPr>
        <p:grpSpPr>
          <a:xfrm>
            <a:off x="1656018" y="1712432"/>
            <a:ext cx="458065" cy="455086"/>
            <a:chOff x="6755451" y="1019857"/>
            <a:chExt cx="458065" cy="455086"/>
          </a:xfrm>
        </p:grpSpPr>
        <p:sp>
          <p:nvSpPr>
            <p:cNvPr id="731" name="Google Shape;731;p63"/>
            <p:cNvSpPr/>
            <p:nvPr/>
          </p:nvSpPr>
          <p:spPr>
            <a:xfrm>
              <a:off x="6755451" y="1409596"/>
              <a:ext cx="135882" cy="65346"/>
            </a:xfrm>
            <a:custGeom>
              <a:rect b="b" l="l" r="r" t="t"/>
              <a:pathLst>
                <a:path extrusionOk="0" h="2040" w="4242">
                  <a:moveTo>
                    <a:pt x="394" y="1"/>
                  </a:moveTo>
                  <a:cubicBezTo>
                    <a:pt x="186" y="395"/>
                    <a:pt x="0" y="789"/>
                    <a:pt x="0" y="1252"/>
                  </a:cubicBezTo>
                  <a:lnTo>
                    <a:pt x="0" y="2040"/>
                  </a:lnTo>
                  <a:lnTo>
                    <a:pt x="4242" y="2040"/>
                  </a:lnTo>
                  <a:lnTo>
                    <a:pt x="4242" y="1252"/>
                  </a:lnTo>
                  <a:cubicBezTo>
                    <a:pt x="4242" y="789"/>
                    <a:pt x="4056" y="395"/>
                    <a:pt x="3871" y="1"/>
                  </a:cubicBezTo>
                  <a:cubicBezTo>
                    <a:pt x="3384" y="487"/>
                    <a:pt x="2805" y="789"/>
                    <a:pt x="2133" y="789"/>
                  </a:cubicBezTo>
                  <a:cubicBezTo>
                    <a:pt x="1437" y="789"/>
                    <a:pt x="858" y="487"/>
                    <a:pt x="39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63"/>
            <p:cNvSpPr/>
            <p:nvPr/>
          </p:nvSpPr>
          <p:spPr>
            <a:xfrm>
              <a:off x="6776977" y="1019857"/>
              <a:ext cx="414276" cy="389771"/>
            </a:xfrm>
            <a:custGeom>
              <a:rect b="b" l="l" r="r" t="t"/>
              <a:pathLst>
                <a:path extrusionOk="0" h="12168" w="12933">
                  <a:moveTo>
                    <a:pt x="6466" y="2133"/>
                  </a:moveTo>
                  <a:cubicBezTo>
                    <a:pt x="7139" y="2133"/>
                    <a:pt x="7718" y="2712"/>
                    <a:pt x="7718" y="3384"/>
                  </a:cubicBezTo>
                  <a:cubicBezTo>
                    <a:pt x="7718" y="4056"/>
                    <a:pt x="7139" y="4636"/>
                    <a:pt x="6466" y="4636"/>
                  </a:cubicBezTo>
                  <a:cubicBezTo>
                    <a:pt x="5794" y="4636"/>
                    <a:pt x="5215" y="4056"/>
                    <a:pt x="5215" y="3384"/>
                  </a:cubicBezTo>
                  <a:cubicBezTo>
                    <a:pt x="5215" y="2712"/>
                    <a:pt x="5794" y="2133"/>
                    <a:pt x="6466" y="2133"/>
                  </a:cubicBezTo>
                  <a:close/>
                  <a:moveTo>
                    <a:pt x="3964" y="1"/>
                  </a:moveTo>
                  <a:cubicBezTo>
                    <a:pt x="3964" y="1646"/>
                    <a:pt x="2619" y="2898"/>
                    <a:pt x="1067" y="2898"/>
                  </a:cubicBezTo>
                  <a:lnTo>
                    <a:pt x="1067" y="3778"/>
                  </a:lnTo>
                  <a:cubicBezTo>
                    <a:pt x="2619" y="3778"/>
                    <a:pt x="3964" y="5122"/>
                    <a:pt x="3964" y="6675"/>
                  </a:cubicBezTo>
                  <a:lnTo>
                    <a:pt x="6096" y="6675"/>
                  </a:lnTo>
                  <a:lnTo>
                    <a:pt x="6096" y="7533"/>
                  </a:lnTo>
                  <a:lnTo>
                    <a:pt x="1067" y="7533"/>
                  </a:lnTo>
                  <a:lnTo>
                    <a:pt x="1067" y="9271"/>
                  </a:lnTo>
                  <a:cubicBezTo>
                    <a:pt x="395" y="9479"/>
                    <a:pt x="1" y="10059"/>
                    <a:pt x="1" y="10731"/>
                  </a:cubicBezTo>
                  <a:cubicBezTo>
                    <a:pt x="1" y="11495"/>
                    <a:pt x="673" y="12168"/>
                    <a:pt x="1461" y="12168"/>
                  </a:cubicBezTo>
                  <a:cubicBezTo>
                    <a:pt x="2225" y="12168"/>
                    <a:pt x="2897" y="11495"/>
                    <a:pt x="2897" y="10731"/>
                  </a:cubicBezTo>
                  <a:cubicBezTo>
                    <a:pt x="2897" y="10059"/>
                    <a:pt x="2503" y="9479"/>
                    <a:pt x="1831" y="9271"/>
                  </a:cubicBezTo>
                  <a:lnTo>
                    <a:pt x="1831" y="8413"/>
                  </a:lnTo>
                  <a:lnTo>
                    <a:pt x="6096" y="8413"/>
                  </a:lnTo>
                  <a:lnTo>
                    <a:pt x="6096" y="9271"/>
                  </a:lnTo>
                  <a:cubicBezTo>
                    <a:pt x="5400" y="9479"/>
                    <a:pt x="5030" y="10059"/>
                    <a:pt x="5030" y="10731"/>
                  </a:cubicBezTo>
                  <a:cubicBezTo>
                    <a:pt x="5030" y="11495"/>
                    <a:pt x="5702" y="12168"/>
                    <a:pt x="6466" y="12168"/>
                  </a:cubicBezTo>
                  <a:cubicBezTo>
                    <a:pt x="7254" y="12168"/>
                    <a:pt x="7926" y="11495"/>
                    <a:pt x="7926" y="10731"/>
                  </a:cubicBezTo>
                  <a:cubicBezTo>
                    <a:pt x="7926" y="10059"/>
                    <a:pt x="7532" y="9479"/>
                    <a:pt x="6860" y="9271"/>
                  </a:cubicBezTo>
                  <a:lnTo>
                    <a:pt x="6860" y="8413"/>
                  </a:lnTo>
                  <a:lnTo>
                    <a:pt x="11101" y="8413"/>
                  </a:lnTo>
                  <a:lnTo>
                    <a:pt x="11101" y="9271"/>
                  </a:lnTo>
                  <a:cubicBezTo>
                    <a:pt x="10429" y="9479"/>
                    <a:pt x="10035" y="10059"/>
                    <a:pt x="10035" y="10731"/>
                  </a:cubicBezTo>
                  <a:cubicBezTo>
                    <a:pt x="10035" y="11495"/>
                    <a:pt x="10731" y="12168"/>
                    <a:pt x="11495" y="12168"/>
                  </a:cubicBezTo>
                  <a:cubicBezTo>
                    <a:pt x="12260" y="12168"/>
                    <a:pt x="12932" y="11495"/>
                    <a:pt x="12932" y="10731"/>
                  </a:cubicBezTo>
                  <a:cubicBezTo>
                    <a:pt x="12932" y="10059"/>
                    <a:pt x="12561" y="9479"/>
                    <a:pt x="11889" y="9271"/>
                  </a:cubicBezTo>
                  <a:lnTo>
                    <a:pt x="11889" y="7533"/>
                  </a:lnTo>
                  <a:lnTo>
                    <a:pt x="6860" y="7533"/>
                  </a:lnTo>
                  <a:lnTo>
                    <a:pt x="6860" y="6675"/>
                  </a:lnTo>
                  <a:lnTo>
                    <a:pt x="8993" y="6675"/>
                  </a:lnTo>
                  <a:cubicBezTo>
                    <a:pt x="8993" y="5122"/>
                    <a:pt x="10337" y="3778"/>
                    <a:pt x="11889" y="3778"/>
                  </a:cubicBezTo>
                  <a:lnTo>
                    <a:pt x="11889" y="2898"/>
                  </a:lnTo>
                  <a:cubicBezTo>
                    <a:pt x="10337" y="2898"/>
                    <a:pt x="8993" y="1646"/>
                    <a:pt x="899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63"/>
            <p:cNvSpPr/>
            <p:nvPr/>
          </p:nvSpPr>
          <p:spPr>
            <a:xfrm>
              <a:off x="6916543" y="1409596"/>
              <a:ext cx="135882" cy="65346"/>
            </a:xfrm>
            <a:custGeom>
              <a:rect b="b" l="l" r="r" t="t"/>
              <a:pathLst>
                <a:path extrusionOk="0" h="2040" w="4242">
                  <a:moveTo>
                    <a:pt x="371" y="1"/>
                  </a:moveTo>
                  <a:cubicBezTo>
                    <a:pt x="186" y="395"/>
                    <a:pt x="0" y="789"/>
                    <a:pt x="0" y="1252"/>
                  </a:cubicBezTo>
                  <a:lnTo>
                    <a:pt x="0" y="2040"/>
                  </a:lnTo>
                  <a:lnTo>
                    <a:pt x="4242" y="2040"/>
                  </a:lnTo>
                  <a:lnTo>
                    <a:pt x="4242" y="1252"/>
                  </a:lnTo>
                  <a:cubicBezTo>
                    <a:pt x="4242" y="789"/>
                    <a:pt x="4056" y="395"/>
                    <a:pt x="3848" y="1"/>
                  </a:cubicBezTo>
                  <a:cubicBezTo>
                    <a:pt x="3361" y="487"/>
                    <a:pt x="2782" y="789"/>
                    <a:pt x="2109" y="789"/>
                  </a:cubicBezTo>
                  <a:cubicBezTo>
                    <a:pt x="1437" y="789"/>
                    <a:pt x="858" y="487"/>
                    <a:pt x="37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63"/>
            <p:cNvSpPr/>
            <p:nvPr/>
          </p:nvSpPr>
          <p:spPr>
            <a:xfrm>
              <a:off x="7076898" y="1409596"/>
              <a:ext cx="136619" cy="65346"/>
            </a:xfrm>
            <a:custGeom>
              <a:rect b="b" l="l" r="r" t="t"/>
              <a:pathLst>
                <a:path extrusionOk="0" h="2040" w="4265">
                  <a:moveTo>
                    <a:pt x="394" y="1"/>
                  </a:moveTo>
                  <a:cubicBezTo>
                    <a:pt x="209" y="395"/>
                    <a:pt x="0" y="789"/>
                    <a:pt x="0" y="1252"/>
                  </a:cubicBezTo>
                  <a:lnTo>
                    <a:pt x="0" y="2040"/>
                  </a:lnTo>
                  <a:lnTo>
                    <a:pt x="4265" y="2040"/>
                  </a:lnTo>
                  <a:lnTo>
                    <a:pt x="4265" y="1252"/>
                  </a:lnTo>
                  <a:cubicBezTo>
                    <a:pt x="4265" y="789"/>
                    <a:pt x="4056" y="395"/>
                    <a:pt x="3871" y="1"/>
                  </a:cubicBezTo>
                  <a:cubicBezTo>
                    <a:pt x="3384" y="487"/>
                    <a:pt x="2805" y="789"/>
                    <a:pt x="2132" y="789"/>
                  </a:cubicBezTo>
                  <a:cubicBezTo>
                    <a:pt x="1460" y="789"/>
                    <a:pt x="881" y="487"/>
                    <a:pt x="39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63"/>
            <p:cNvSpPr/>
            <p:nvPr/>
          </p:nvSpPr>
          <p:spPr>
            <a:xfrm>
              <a:off x="6811124" y="1019857"/>
              <a:ext cx="64610" cy="68325"/>
            </a:xfrm>
            <a:custGeom>
              <a:rect b="b" l="l" r="r" t="t"/>
              <a:pathLst>
                <a:path extrusionOk="0" h="2133" w="2017">
                  <a:moveTo>
                    <a:pt x="1" y="1"/>
                  </a:moveTo>
                  <a:lnTo>
                    <a:pt x="1" y="2133"/>
                  </a:lnTo>
                  <a:cubicBezTo>
                    <a:pt x="1159" y="2133"/>
                    <a:pt x="2017" y="1159"/>
                    <a:pt x="201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63"/>
            <p:cNvSpPr/>
            <p:nvPr/>
          </p:nvSpPr>
          <p:spPr>
            <a:xfrm>
              <a:off x="6811124" y="1168328"/>
              <a:ext cx="64610" cy="65378"/>
            </a:xfrm>
            <a:custGeom>
              <a:rect b="b" l="l" r="r" t="t"/>
              <a:pathLst>
                <a:path extrusionOk="0" h="2041" w="2017">
                  <a:moveTo>
                    <a:pt x="1" y="1"/>
                  </a:moveTo>
                  <a:lnTo>
                    <a:pt x="1" y="2040"/>
                  </a:lnTo>
                  <a:lnTo>
                    <a:pt x="2017" y="2040"/>
                  </a:lnTo>
                  <a:cubicBezTo>
                    <a:pt x="2017" y="881"/>
                    <a:pt x="1159" y="1"/>
                    <a:pt x="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63"/>
            <p:cNvSpPr/>
            <p:nvPr/>
          </p:nvSpPr>
          <p:spPr>
            <a:xfrm>
              <a:off x="7092497" y="1019857"/>
              <a:ext cx="65346" cy="68325"/>
            </a:xfrm>
            <a:custGeom>
              <a:rect b="b" l="l" r="r" t="t"/>
              <a:pathLst>
                <a:path extrusionOk="0" h="2133" w="2040">
                  <a:moveTo>
                    <a:pt x="0" y="1"/>
                  </a:moveTo>
                  <a:cubicBezTo>
                    <a:pt x="0" y="1159"/>
                    <a:pt x="881" y="2133"/>
                    <a:pt x="2039" y="2133"/>
                  </a:cubicBezTo>
                  <a:lnTo>
                    <a:pt x="203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63"/>
            <p:cNvSpPr/>
            <p:nvPr/>
          </p:nvSpPr>
          <p:spPr>
            <a:xfrm>
              <a:off x="7092497" y="1168328"/>
              <a:ext cx="65346" cy="65378"/>
            </a:xfrm>
            <a:custGeom>
              <a:rect b="b" l="l" r="r" t="t"/>
              <a:pathLst>
                <a:path extrusionOk="0" h="2041" w="2040">
                  <a:moveTo>
                    <a:pt x="2039" y="1"/>
                  </a:moveTo>
                  <a:cubicBezTo>
                    <a:pt x="881" y="1"/>
                    <a:pt x="0" y="881"/>
                    <a:pt x="0" y="2040"/>
                  </a:cubicBezTo>
                  <a:lnTo>
                    <a:pt x="2039" y="2040"/>
                  </a:lnTo>
                  <a:lnTo>
                    <a:pt x="203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63"/>
            <p:cNvSpPr/>
            <p:nvPr/>
          </p:nvSpPr>
          <p:spPr>
            <a:xfrm>
              <a:off x="6972215" y="1112655"/>
              <a:ext cx="24537" cy="28253"/>
            </a:xfrm>
            <a:custGeom>
              <a:rect b="b" l="l" r="r" t="t"/>
              <a:pathLst>
                <a:path extrusionOk="0" h="882" w="766">
                  <a:moveTo>
                    <a:pt x="371" y="1"/>
                  </a:moveTo>
                  <a:cubicBezTo>
                    <a:pt x="186" y="1"/>
                    <a:pt x="1" y="209"/>
                    <a:pt x="1" y="487"/>
                  </a:cubicBezTo>
                  <a:cubicBezTo>
                    <a:pt x="1" y="673"/>
                    <a:pt x="186" y="881"/>
                    <a:pt x="371" y="881"/>
                  </a:cubicBezTo>
                  <a:cubicBezTo>
                    <a:pt x="580" y="881"/>
                    <a:pt x="765" y="673"/>
                    <a:pt x="765" y="487"/>
                  </a:cubicBezTo>
                  <a:cubicBezTo>
                    <a:pt x="765" y="209"/>
                    <a:pt x="580" y="1"/>
                    <a:pt x="37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0" name="Google Shape;740;p63"/>
          <p:cNvSpPr/>
          <p:nvPr/>
        </p:nvSpPr>
        <p:spPr>
          <a:xfrm>
            <a:off x="4184250" y="1552225"/>
            <a:ext cx="775500" cy="775500"/>
          </a:xfrm>
          <a:prstGeom prst="ellipse">
            <a:avLst/>
          </a:prstGeom>
          <a:gradFill>
            <a:gsLst>
              <a:gs pos="0">
                <a:schemeClr val="accent1"/>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63"/>
          <p:cNvSpPr/>
          <p:nvPr/>
        </p:nvSpPr>
        <p:spPr>
          <a:xfrm>
            <a:off x="6871192" y="1552225"/>
            <a:ext cx="775500" cy="775500"/>
          </a:xfrm>
          <a:prstGeom prst="ellipse">
            <a:avLst/>
          </a:prstGeom>
          <a:gradFill>
            <a:gsLst>
              <a:gs pos="0">
                <a:schemeClr val="accent3"/>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2" name="Google Shape;742;p63"/>
          <p:cNvGrpSpPr/>
          <p:nvPr/>
        </p:nvGrpSpPr>
        <p:grpSpPr>
          <a:xfrm>
            <a:off x="4398640" y="1712432"/>
            <a:ext cx="346720" cy="455086"/>
            <a:chOff x="5846049" y="1019857"/>
            <a:chExt cx="346720" cy="455086"/>
          </a:xfrm>
        </p:grpSpPr>
        <p:sp>
          <p:nvSpPr>
            <p:cNvPr id="743" name="Google Shape;743;p63"/>
            <p:cNvSpPr/>
            <p:nvPr/>
          </p:nvSpPr>
          <p:spPr>
            <a:xfrm>
              <a:off x="5926226" y="1273747"/>
              <a:ext cx="185628" cy="27516"/>
            </a:xfrm>
            <a:custGeom>
              <a:rect b="b" l="l" r="r" t="t"/>
              <a:pathLst>
                <a:path extrusionOk="0" h="859" w="5795">
                  <a:moveTo>
                    <a:pt x="1" y="1"/>
                  </a:moveTo>
                  <a:lnTo>
                    <a:pt x="1" y="858"/>
                  </a:lnTo>
                  <a:lnTo>
                    <a:pt x="5795" y="858"/>
                  </a:lnTo>
                  <a:lnTo>
                    <a:pt x="579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63"/>
            <p:cNvSpPr/>
            <p:nvPr/>
          </p:nvSpPr>
          <p:spPr>
            <a:xfrm>
              <a:off x="6099938" y="1029499"/>
              <a:ext cx="86167" cy="83188"/>
            </a:xfrm>
            <a:custGeom>
              <a:rect b="b" l="l" r="r" t="t"/>
              <a:pathLst>
                <a:path extrusionOk="0" h="2597" w="2690">
                  <a:moveTo>
                    <a:pt x="1" y="1"/>
                  </a:moveTo>
                  <a:lnTo>
                    <a:pt x="1" y="2597"/>
                  </a:lnTo>
                  <a:lnTo>
                    <a:pt x="2689" y="2597"/>
                  </a:lnTo>
                  <a:lnTo>
                    <a:pt x="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63"/>
            <p:cNvSpPr/>
            <p:nvPr/>
          </p:nvSpPr>
          <p:spPr>
            <a:xfrm>
              <a:off x="5846049" y="1019857"/>
              <a:ext cx="346720" cy="455086"/>
            </a:xfrm>
            <a:custGeom>
              <a:rect b="b" l="l" r="r" t="t"/>
              <a:pathLst>
                <a:path extrusionOk="0" h="14207" w="10824">
                  <a:moveTo>
                    <a:pt x="3292" y="2133"/>
                  </a:moveTo>
                  <a:cubicBezTo>
                    <a:pt x="3964" y="2133"/>
                    <a:pt x="4543" y="2712"/>
                    <a:pt x="4543" y="3384"/>
                  </a:cubicBezTo>
                  <a:cubicBezTo>
                    <a:pt x="4543" y="3686"/>
                    <a:pt x="4451" y="3871"/>
                    <a:pt x="4335" y="4056"/>
                  </a:cubicBezTo>
                  <a:cubicBezTo>
                    <a:pt x="4729" y="4358"/>
                    <a:pt x="5030" y="4844"/>
                    <a:pt x="5030" y="5424"/>
                  </a:cubicBezTo>
                  <a:lnTo>
                    <a:pt x="5030" y="6281"/>
                  </a:lnTo>
                  <a:lnTo>
                    <a:pt x="1646" y="6281"/>
                  </a:lnTo>
                  <a:lnTo>
                    <a:pt x="1646" y="5424"/>
                  </a:lnTo>
                  <a:cubicBezTo>
                    <a:pt x="1646" y="4844"/>
                    <a:pt x="1924" y="4358"/>
                    <a:pt x="2318" y="4056"/>
                  </a:cubicBezTo>
                  <a:cubicBezTo>
                    <a:pt x="2133" y="3871"/>
                    <a:pt x="2017" y="3686"/>
                    <a:pt x="2017" y="3384"/>
                  </a:cubicBezTo>
                  <a:cubicBezTo>
                    <a:pt x="2017" y="2712"/>
                    <a:pt x="2596" y="2133"/>
                    <a:pt x="3292" y="2133"/>
                  </a:cubicBezTo>
                  <a:close/>
                  <a:moveTo>
                    <a:pt x="9178" y="5424"/>
                  </a:moveTo>
                  <a:lnTo>
                    <a:pt x="9178" y="6281"/>
                  </a:lnTo>
                  <a:lnTo>
                    <a:pt x="5795" y="6281"/>
                  </a:lnTo>
                  <a:lnTo>
                    <a:pt x="5795" y="5424"/>
                  </a:lnTo>
                  <a:close/>
                  <a:moveTo>
                    <a:pt x="9178" y="7162"/>
                  </a:moveTo>
                  <a:lnTo>
                    <a:pt x="9178" y="9665"/>
                  </a:lnTo>
                  <a:lnTo>
                    <a:pt x="1646" y="9665"/>
                  </a:lnTo>
                  <a:lnTo>
                    <a:pt x="1646" y="7162"/>
                  </a:lnTo>
                  <a:close/>
                  <a:moveTo>
                    <a:pt x="4149" y="10429"/>
                  </a:moveTo>
                  <a:lnTo>
                    <a:pt x="4149" y="11310"/>
                  </a:lnTo>
                  <a:lnTo>
                    <a:pt x="1646" y="11310"/>
                  </a:lnTo>
                  <a:lnTo>
                    <a:pt x="1646" y="10429"/>
                  </a:lnTo>
                  <a:close/>
                  <a:moveTo>
                    <a:pt x="9178" y="10429"/>
                  </a:moveTo>
                  <a:lnTo>
                    <a:pt x="9178" y="11310"/>
                  </a:lnTo>
                  <a:lnTo>
                    <a:pt x="5030" y="11310"/>
                  </a:lnTo>
                  <a:lnTo>
                    <a:pt x="5030" y="10429"/>
                  </a:lnTo>
                  <a:close/>
                  <a:moveTo>
                    <a:pt x="4149" y="12168"/>
                  </a:moveTo>
                  <a:lnTo>
                    <a:pt x="4149" y="12956"/>
                  </a:lnTo>
                  <a:lnTo>
                    <a:pt x="1646" y="12956"/>
                  </a:lnTo>
                  <a:lnTo>
                    <a:pt x="1646" y="12168"/>
                  </a:lnTo>
                  <a:close/>
                  <a:moveTo>
                    <a:pt x="9178" y="12168"/>
                  </a:moveTo>
                  <a:lnTo>
                    <a:pt x="9178" y="12956"/>
                  </a:lnTo>
                  <a:lnTo>
                    <a:pt x="5030" y="12956"/>
                  </a:lnTo>
                  <a:lnTo>
                    <a:pt x="5030" y="12168"/>
                  </a:lnTo>
                  <a:close/>
                  <a:moveTo>
                    <a:pt x="1" y="1"/>
                  </a:moveTo>
                  <a:lnTo>
                    <a:pt x="1" y="14207"/>
                  </a:lnTo>
                  <a:lnTo>
                    <a:pt x="10824" y="14207"/>
                  </a:lnTo>
                  <a:lnTo>
                    <a:pt x="10824" y="3778"/>
                  </a:lnTo>
                  <a:lnTo>
                    <a:pt x="7046" y="3778"/>
                  </a:lnTo>
                  <a:lnTo>
                    <a:pt x="704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63"/>
            <p:cNvSpPr/>
            <p:nvPr/>
          </p:nvSpPr>
          <p:spPr>
            <a:xfrm>
              <a:off x="5926226" y="1168328"/>
              <a:ext cx="52758" cy="25274"/>
            </a:xfrm>
            <a:custGeom>
              <a:rect b="b" l="l" r="r" t="t"/>
              <a:pathLst>
                <a:path extrusionOk="0" h="789" w="1647">
                  <a:moveTo>
                    <a:pt x="789" y="1"/>
                  </a:moveTo>
                  <a:cubicBezTo>
                    <a:pt x="302" y="1"/>
                    <a:pt x="1" y="302"/>
                    <a:pt x="1" y="789"/>
                  </a:cubicBezTo>
                  <a:lnTo>
                    <a:pt x="1646" y="789"/>
                  </a:lnTo>
                  <a:cubicBezTo>
                    <a:pt x="1646" y="302"/>
                    <a:pt x="1252" y="1"/>
                    <a:pt x="88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63"/>
            <p:cNvSpPr/>
            <p:nvPr/>
          </p:nvSpPr>
          <p:spPr>
            <a:xfrm>
              <a:off x="5938847" y="1112655"/>
              <a:ext cx="27516" cy="28253"/>
            </a:xfrm>
            <a:custGeom>
              <a:rect b="b" l="l" r="r" t="t"/>
              <a:pathLst>
                <a:path extrusionOk="0" h="882" w="859">
                  <a:moveTo>
                    <a:pt x="395" y="1"/>
                  </a:moveTo>
                  <a:cubicBezTo>
                    <a:pt x="186" y="1"/>
                    <a:pt x="1" y="209"/>
                    <a:pt x="1" y="487"/>
                  </a:cubicBezTo>
                  <a:cubicBezTo>
                    <a:pt x="1" y="673"/>
                    <a:pt x="186" y="881"/>
                    <a:pt x="395" y="881"/>
                  </a:cubicBezTo>
                  <a:cubicBezTo>
                    <a:pt x="673" y="881"/>
                    <a:pt x="858" y="673"/>
                    <a:pt x="858" y="487"/>
                  </a:cubicBezTo>
                  <a:cubicBezTo>
                    <a:pt x="858" y="209"/>
                    <a:pt x="673" y="1"/>
                    <a:pt x="39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8" name="Google Shape;748;p63"/>
          <p:cNvGrpSpPr/>
          <p:nvPr/>
        </p:nvGrpSpPr>
        <p:grpSpPr>
          <a:xfrm>
            <a:off x="7026946" y="1711872"/>
            <a:ext cx="463991" cy="456207"/>
            <a:chOff x="1927161" y="3062249"/>
            <a:chExt cx="463991" cy="456207"/>
          </a:xfrm>
        </p:grpSpPr>
        <p:sp>
          <p:nvSpPr>
            <p:cNvPr id="749" name="Google Shape;749;p63"/>
            <p:cNvSpPr/>
            <p:nvPr/>
          </p:nvSpPr>
          <p:spPr>
            <a:xfrm>
              <a:off x="1927161" y="3062249"/>
              <a:ext cx="463991" cy="456207"/>
            </a:xfrm>
            <a:custGeom>
              <a:rect b="b" l="l" r="r" t="t"/>
              <a:pathLst>
                <a:path extrusionOk="0" h="14242" w="14485">
                  <a:moveTo>
                    <a:pt x="7231" y="4120"/>
                  </a:moveTo>
                  <a:cubicBezTo>
                    <a:pt x="8876" y="4120"/>
                    <a:pt x="10128" y="5488"/>
                    <a:pt x="10128" y="7133"/>
                  </a:cubicBezTo>
                  <a:cubicBezTo>
                    <a:pt x="10128" y="8662"/>
                    <a:pt x="8876" y="10030"/>
                    <a:pt x="7231" y="10030"/>
                  </a:cubicBezTo>
                  <a:cubicBezTo>
                    <a:pt x="5585" y="10030"/>
                    <a:pt x="4334" y="8662"/>
                    <a:pt x="4334" y="7133"/>
                  </a:cubicBezTo>
                  <a:cubicBezTo>
                    <a:pt x="4334" y="5488"/>
                    <a:pt x="5585" y="4120"/>
                    <a:pt x="7231" y="4120"/>
                  </a:cubicBezTo>
                  <a:close/>
                  <a:moveTo>
                    <a:pt x="1359" y="1"/>
                  </a:moveTo>
                  <a:cubicBezTo>
                    <a:pt x="1031" y="1"/>
                    <a:pt x="719" y="122"/>
                    <a:pt x="487" y="366"/>
                  </a:cubicBezTo>
                  <a:cubicBezTo>
                    <a:pt x="0" y="853"/>
                    <a:pt x="0" y="1617"/>
                    <a:pt x="487" y="2104"/>
                  </a:cubicBezTo>
                  <a:cubicBezTo>
                    <a:pt x="729" y="2362"/>
                    <a:pt x="1061" y="2490"/>
                    <a:pt x="1397" y="2490"/>
                  </a:cubicBezTo>
                  <a:cubicBezTo>
                    <a:pt x="1576" y="2490"/>
                    <a:pt x="1755" y="2454"/>
                    <a:pt x="1924" y="2382"/>
                  </a:cubicBezTo>
                  <a:lnTo>
                    <a:pt x="3662" y="4120"/>
                  </a:lnTo>
                  <a:cubicBezTo>
                    <a:pt x="2990" y="4908"/>
                    <a:pt x="2596" y="5974"/>
                    <a:pt x="2596" y="7133"/>
                  </a:cubicBezTo>
                  <a:cubicBezTo>
                    <a:pt x="2596" y="8176"/>
                    <a:pt x="2990" y="9242"/>
                    <a:pt x="3662" y="10030"/>
                  </a:cubicBezTo>
                  <a:lnTo>
                    <a:pt x="1924" y="11861"/>
                  </a:lnTo>
                  <a:cubicBezTo>
                    <a:pt x="1728" y="11740"/>
                    <a:pt x="1518" y="11682"/>
                    <a:pt x="1312" y="11682"/>
                  </a:cubicBezTo>
                  <a:cubicBezTo>
                    <a:pt x="1006" y="11682"/>
                    <a:pt x="709" y="11810"/>
                    <a:pt x="487" y="12046"/>
                  </a:cubicBezTo>
                  <a:cubicBezTo>
                    <a:pt x="0" y="12533"/>
                    <a:pt x="0" y="13297"/>
                    <a:pt x="487" y="13877"/>
                  </a:cubicBezTo>
                  <a:cubicBezTo>
                    <a:pt x="719" y="14120"/>
                    <a:pt x="1031" y="14242"/>
                    <a:pt x="1359" y="14242"/>
                  </a:cubicBezTo>
                  <a:cubicBezTo>
                    <a:pt x="1686" y="14242"/>
                    <a:pt x="2028" y="14120"/>
                    <a:pt x="2318" y="13877"/>
                  </a:cubicBezTo>
                  <a:cubicBezTo>
                    <a:pt x="2688" y="13506"/>
                    <a:pt x="2688" y="12927"/>
                    <a:pt x="2503" y="12440"/>
                  </a:cubicBezTo>
                  <a:lnTo>
                    <a:pt x="4334" y="10609"/>
                  </a:lnTo>
                  <a:cubicBezTo>
                    <a:pt x="5122" y="11281"/>
                    <a:pt x="6072" y="11652"/>
                    <a:pt x="7231" y="11652"/>
                  </a:cubicBezTo>
                  <a:cubicBezTo>
                    <a:pt x="8389" y="11652"/>
                    <a:pt x="9363" y="11281"/>
                    <a:pt x="10128" y="10609"/>
                  </a:cubicBezTo>
                  <a:lnTo>
                    <a:pt x="11958" y="12440"/>
                  </a:lnTo>
                  <a:cubicBezTo>
                    <a:pt x="11773" y="12927"/>
                    <a:pt x="11773" y="13506"/>
                    <a:pt x="12167" y="13877"/>
                  </a:cubicBezTo>
                  <a:cubicBezTo>
                    <a:pt x="12457" y="14120"/>
                    <a:pt x="12793" y="14242"/>
                    <a:pt x="13117" y="14242"/>
                  </a:cubicBezTo>
                  <a:cubicBezTo>
                    <a:pt x="13442" y="14242"/>
                    <a:pt x="13755" y="14120"/>
                    <a:pt x="13998" y="13877"/>
                  </a:cubicBezTo>
                  <a:cubicBezTo>
                    <a:pt x="14485" y="13297"/>
                    <a:pt x="14485" y="12533"/>
                    <a:pt x="13998" y="12046"/>
                  </a:cubicBezTo>
                  <a:cubicBezTo>
                    <a:pt x="13762" y="11810"/>
                    <a:pt x="13460" y="11682"/>
                    <a:pt x="13151" y="11682"/>
                  </a:cubicBezTo>
                  <a:cubicBezTo>
                    <a:pt x="12943" y="11682"/>
                    <a:pt x="12733" y="11740"/>
                    <a:pt x="12538" y="11861"/>
                  </a:cubicBezTo>
                  <a:lnTo>
                    <a:pt x="10800" y="10030"/>
                  </a:lnTo>
                  <a:cubicBezTo>
                    <a:pt x="11495" y="9242"/>
                    <a:pt x="11866" y="8176"/>
                    <a:pt x="11866" y="7133"/>
                  </a:cubicBezTo>
                  <a:cubicBezTo>
                    <a:pt x="11866" y="5974"/>
                    <a:pt x="11495" y="4908"/>
                    <a:pt x="10800" y="4120"/>
                  </a:cubicBezTo>
                  <a:lnTo>
                    <a:pt x="12538" y="2382"/>
                  </a:lnTo>
                  <a:cubicBezTo>
                    <a:pt x="12706" y="2454"/>
                    <a:pt x="12886" y="2490"/>
                    <a:pt x="13065" y="2490"/>
                  </a:cubicBezTo>
                  <a:cubicBezTo>
                    <a:pt x="13403" y="2490"/>
                    <a:pt x="13740" y="2362"/>
                    <a:pt x="13998" y="2104"/>
                  </a:cubicBezTo>
                  <a:cubicBezTo>
                    <a:pt x="14485" y="1617"/>
                    <a:pt x="14485" y="853"/>
                    <a:pt x="13998" y="366"/>
                  </a:cubicBezTo>
                  <a:cubicBezTo>
                    <a:pt x="13755" y="122"/>
                    <a:pt x="13442" y="1"/>
                    <a:pt x="13117" y="1"/>
                  </a:cubicBezTo>
                  <a:cubicBezTo>
                    <a:pt x="12793" y="1"/>
                    <a:pt x="12457" y="122"/>
                    <a:pt x="12167" y="366"/>
                  </a:cubicBezTo>
                  <a:cubicBezTo>
                    <a:pt x="11773" y="760"/>
                    <a:pt x="11773" y="1339"/>
                    <a:pt x="11958" y="1803"/>
                  </a:cubicBezTo>
                  <a:lnTo>
                    <a:pt x="10128" y="3541"/>
                  </a:lnTo>
                  <a:cubicBezTo>
                    <a:pt x="9363" y="2869"/>
                    <a:pt x="8389" y="2498"/>
                    <a:pt x="7231" y="2498"/>
                  </a:cubicBezTo>
                  <a:cubicBezTo>
                    <a:pt x="6072" y="2498"/>
                    <a:pt x="5122" y="2869"/>
                    <a:pt x="4334" y="3541"/>
                  </a:cubicBezTo>
                  <a:lnTo>
                    <a:pt x="2503" y="1803"/>
                  </a:lnTo>
                  <a:cubicBezTo>
                    <a:pt x="2688" y="1339"/>
                    <a:pt x="2688" y="760"/>
                    <a:pt x="2318" y="366"/>
                  </a:cubicBezTo>
                  <a:cubicBezTo>
                    <a:pt x="2028" y="122"/>
                    <a:pt x="1686" y="1"/>
                    <a:pt x="135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63"/>
            <p:cNvSpPr/>
            <p:nvPr/>
          </p:nvSpPr>
          <p:spPr>
            <a:xfrm>
              <a:off x="2118683" y="3330810"/>
              <a:ext cx="80209" cy="24537"/>
            </a:xfrm>
            <a:custGeom>
              <a:rect b="b" l="l" r="r" t="t"/>
              <a:pathLst>
                <a:path extrusionOk="0" h="766" w="2504">
                  <a:moveTo>
                    <a:pt x="1252" y="0"/>
                  </a:moveTo>
                  <a:cubicBezTo>
                    <a:pt x="765" y="0"/>
                    <a:pt x="394" y="93"/>
                    <a:pt x="0" y="371"/>
                  </a:cubicBezTo>
                  <a:cubicBezTo>
                    <a:pt x="394" y="672"/>
                    <a:pt x="765" y="765"/>
                    <a:pt x="1252" y="765"/>
                  </a:cubicBezTo>
                  <a:cubicBezTo>
                    <a:pt x="1738" y="765"/>
                    <a:pt x="2132" y="672"/>
                    <a:pt x="2503" y="371"/>
                  </a:cubicBezTo>
                  <a:cubicBezTo>
                    <a:pt x="2132" y="93"/>
                    <a:pt x="1738" y="0"/>
                    <a:pt x="125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63"/>
            <p:cNvSpPr/>
            <p:nvPr/>
          </p:nvSpPr>
          <p:spPr>
            <a:xfrm>
              <a:off x="2146872" y="3275137"/>
              <a:ext cx="24537" cy="27484"/>
            </a:xfrm>
            <a:custGeom>
              <a:rect b="b" l="l" r="r" t="t"/>
              <a:pathLst>
                <a:path extrusionOk="0" h="858" w="766">
                  <a:moveTo>
                    <a:pt x="372" y="0"/>
                  </a:moveTo>
                  <a:cubicBezTo>
                    <a:pt x="186" y="0"/>
                    <a:pt x="1" y="186"/>
                    <a:pt x="1" y="487"/>
                  </a:cubicBezTo>
                  <a:cubicBezTo>
                    <a:pt x="1" y="672"/>
                    <a:pt x="186" y="858"/>
                    <a:pt x="372" y="858"/>
                  </a:cubicBezTo>
                  <a:cubicBezTo>
                    <a:pt x="580" y="858"/>
                    <a:pt x="766" y="672"/>
                    <a:pt x="766" y="487"/>
                  </a:cubicBezTo>
                  <a:cubicBezTo>
                    <a:pt x="766" y="186"/>
                    <a:pt x="580" y="0"/>
                    <a:pt x="37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63"/>
            <p:cNvSpPr/>
            <p:nvPr/>
          </p:nvSpPr>
          <p:spPr>
            <a:xfrm>
              <a:off x="2091199" y="3222412"/>
              <a:ext cx="135882" cy="98788"/>
            </a:xfrm>
            <a:custGeom>
              <a:rect b="b" l="l" r="r" t="t"/>
              <a:pathLst>
                <a:path extrusionOk="0" h="3084" w="4242">
                  <a:moveTo>
                    <a:pt x="2110" y="1"/>
                  </a:moveTo>
                  <a:cubicBezTo>
                    <a:pt x="951" y="1"/>
                    <a:pt x="1" y="974"/>
                    <a:pt x="1" y="2133"/>
                  </a:cubicBezTo>
                  <a:cubicBezTo>
                    <a:pt x="1" y="2504"/>
                    <a:pt x="93" y="2805"/>
                    <a:pt x="279" y="3083"/>
                  </a:cubicBezTo>
                  <a:cubicBezTo>
                    <a:pt x="580" y="2990"/>
                    <a:pt x="766" y="2805"/>
                    <a:pt x="1044" y="2712"/>
                  </a:cubicBezTo>
                  <a:cubicBezTo>
                    <a:pt x="951" y="2504"/>
                    <a:pt x="858" y="2318"/>
                    <a:pt x="858" y="2133"/>
                  </a:cubicBezTo>
                  <a:cubicBezTo>
                    <a:pt x="858" y="1345"/>
                    <a:pt x="1438" y="858"/>
                    <a:pt x="2110" y="858"/>
                  </a:cubicBezTo>
                  <a:cubicBezTo>
                    <a:pt x="2782" y="858"/>
                    <a:pt x="3361" y="1345"/>
                    <a:pt x="3361" y="2133"/>
                  </a:cubicBezTo>
                  <a:cubicBezTo>
                    <a:pt x="3361" y="2318"/>
                    <a:pt x="3268" y="2504"/>
                    <a:pt x="3176" y="2712"/>
                  </a:cubicBezTo>
                  <a:cubicBezTo>
                    <a:pt x="3477" y="2805"/>
                    <a:pt x="3662" y="2990"/>
                    <a:pt x="3941" y="3083"/>
                  </a:cubicBezTo>
                  <a:cubicBezTo>
                    <a:pt x="4149" y="2805"/>
                    <a:pt x="4242" y="2504"/>
                    <a:pt x="4242" y="2133"/>
                  </a:cubicBezTo>
                  <a:cubicBezTo>
                    <a:pt x="4242" y="974"/>
                    <a:pt x="3268" y="1"/>
                    <a:pt x="211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56" name="Shape 756"/>
        <p:cNvGrpSpPr/>
        <p:nvPr/>
      </p:nvGrpSpPr>
      <p:grpSpPr>
        <a:xfrm>
          <a:off x="0" y="0"/>
          <a:ext cx="0" cy="0"/>
          <a:chOff x="0" y="0"/>
          <a:chExt cx="0" cy="0"/>
        </a:xfrm>
      </p:grpSpPr>
      <p:sp>
        <p:nvSpPr>
          <p:cNvPr id="757" name="Google Shape;757;p64"/>
          <p:cNvSpPr/>
          <p:nvPr/>
        </p:nvSpPr>
        <p:spPr>
          <a:xfrm>
            <a:off x="723500" y="2256000"/>
            <a:ext cx="7700400" cy="1828800"/>
          </a:xfrm>
          <a:prstGeom prst="roundRect">
            <a:avLst>
              <a:gd fmla="val 13393" name="adj"/>
            </a:avLst>
          </a:prstGeom>
          <a:gradFill>
            <a:gsLst>
              <a:gs pos="0">
                <a:schemeClr val="dk2"/>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58" name="Google Shape;758;p64"/>
          <p:cNvSpPr/>
          <p:nvPr/>
        </p:nvSpPr>
        <p:spPr>
          <a:xfrm>
            <a:off x="3288000" y="1757400"/>
            <a:ext cx="2568000" cy="498600"/>
          </a:xfrm>
          <a:prstGeom prst="roundRect">
            <a:avLst>
              <a:gd fmla="val 50000" name="adj"/>
            </a:avLst>
          </a:prstGeom>
          <a:gradFill>
            <a:gsLst>
              <a:gs pos="0">
                <a:schemeClr val="accent5"/>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chemeClr val="lt1"/>
                </a:solidFill>
                <a:latin typeface="Archivo"/>
                <a:ea typeface="Archivo"/>
                <a:cs typeface="Archivo"/>
                <a:sym typeface="Archivo"/>
              </a:rPr>
              <a:t>Description</a:t>
            </a:r>
            <a:endParaRPr/>
          </a:p>
        </p:txBody>
      </p:sp>
      <p:graphicFrame>
        <p:nvGraphicFramePr>
          <p:cNvPr id="759" name="Google Shape;759;p64"/>
          <p:cNvGraphicFramePr/>
          <p:nvPr/>
        </p:nvGraphicFramePr>
        <p:xfrm>
          <a:off x="720000" y="2252675"/>
          <a:ext cx="3000000" cy="3000000"/>
        </p:xfrm>
        <a:graphic>
          <a:graphicData uri="http://schemas.openxmlformats.org/drawingml/2006/table">
            <a:tbl>
              <a:tblPr>
                <a:noFill/>
                <a:tableStyleId>{B698797F-BAB1-4ADA-9495-5C96264755A8}</a:tableStyleId>
              </a:tblPr>
              <a:tblGrid>
                <a:gridCol w="2568000"/>
                <a:gridCol w="2568000"/>
                <a:gridCol w="2568000"/>
              </a:tblGrid>
              <a:tr h="524600">
                <a:tc>
                  <a:txBody>
                    <a:bodyPr/>
                    <a:lstStyle/>
                    <a:p>
                      <a:pPr indent="0" lvl="0" marL="0" rtl="0" algn="l">
                        <a:spcBef>
                          <a:spcPts val="0"/>
                        </a:spcBef>
                        <a:spcAft>
                          <a:spcPts val="0"/>
                        </a:spcAft>
                        <a:buNone/>
                      </a:pPr>
                      <a:r>
                        <a:rPr b="1" lang="en" sz="2000">
                          <a:solidFill>
                            <a:schemeClr val="lt1"/>
                          </a:solidFill>
                          <a:latin typeface="Archivo"/>
                          <a:ea typeface="Archivo"/>
                          <a:cs typeface="Archivo"/>
                          <a:sym typeface="Archivo"/>
                        </a:rPr>
                        <a:t>S</a:t>
                      </a:r>
                      <a:r>
                        <a:rPr b="1" lang="en" sz="2000">
                          <a:solidFill>
                            <a:schemeClr val="lt1"/>
                          </a:solidFill>
                          <a:latin typeface="Archivo"/>
                          <a:ea typeface="Archivo"/>
                          <a:cs typeface="Archivo"/>
                          <a:sym typeface="Archivo"/>
                        </a:rPr>
                        <a:t>ituation</a:t>
                      </a:r>
                      <a:endParaRPr b="1" sz="2000">
                        <a:solidFill>
                          <a:schemeClr val="lt1"/>
                        </a:solidFill>
                        <a:latin typeface="Archivo"/>
                        <a:ea typeface="Archivo"/>
                        <a:cs typeface="Archivo"/>
                        <a:sym typeface="Archivo"/>
                      </a:endParaRPr>
                    </a:p>
                  </a:txBody>
                  <a:tcPr marT="91425" marB="91425" marR="91425" marL="274300" anchor="ctr">
                    <a:lnL cap="flat" cmpd="sng" w="9525">
                      <a:solidFill>
                        <a:srgbClr val="9E9E9E">
                          <a:alpha val="0"/>
                        </a:srgb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lt1"/>
                          </a:solidFill>
                          <a:latin typeface="Archivo"/>
                          <a:ea typeface="Archivo"/>
                          <a:cs typeface="Archivo"/>
                          <a:sym typeface="Archivo"/>
                        </a:rPr>
                        <a:t>Venus is the second planet from the Sun</a:t>
                      </a:r>
                      <a:endParaRPr>
                        <a:solidFill>
                          <a:schemeClr val="lt1"/>
                        </a:solidFill>
                        <a:latin typeface="Archivo"/>
                        <a:ea typeface="Archivo"/>
                        <a:cs typeface="Archivo"/>
                        <a:sym typeface="Archivo"/>
                      </a:endParaRPr>
                    </a:p>
                  </a:txBody>
                  <a:tcPr marT="91425" marB="91425" marR="91425" marL="274300" anchor="ctr">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lt1"/>
                          </a:solidFill>
                          <a:latin typeface="Archivo"/>
                          <a:ea typeface="Archivo"/>
                          <a:cs typeface="Archivo"/>
                          <a:sym typeface="Archivo"/>
                        </a:rPr>
                        <a:t>Mercury is the smallest planet of them all</a:t>
                      </a:r>
                      <a:endParaRPr>
                        <a:solidFill>
                          <a:schemeClr val="lt1"/>
                        </a:solidFill>
                        <a:latin typeface="Archivo"/>
                        <a:ea typeface="Archivo"/>
                        <a:cs typeface="Archivo"/>
                        <a:sym typeface="Archivo"/>
                      </a:endParaRPr>
                    </a:p>
                  </a:txBody>
                  <a:tcPr marT="91425" marB="91425" marR="91425" marL="274300" anchor="ctr">
                    <a:lnL cap="flat" cmpd="sng" w="9525">
                      <a:solidFill>
                        <a:schemeClr val="lt1">
                          <a:alpha val="0"/>
                        </a:scheme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chemeClr val="lt1"/>
                      </a:solidFill>
                      <a:prstDash val="solid"/>
                      <a:round/>
                      <a:headEnd len="sm" w="sm" type="none"/>
                      <a:tailEnd len="sm" w="sm" type="none"/>
                    </a:lnB>
                  </a:tcPr>
                </a:tc>
              </a:tr>
              <a:tr h="524600">
                <a:tc>
                  <a:txBody>
                    <a:bodyPr/>
                    <a:lstStyle/>
                    <a:p>
                      <a:pPr indent="0" lvl="0" marL="0" rtl="0" algn="l">
                        <a:spcBef>
                          <a:spcPts val="0"/>
                        </a:spcBef>
                        <a:spcAft>
                          <a:spcPts val="0"/>
                        </a:spcAft>
                        <a:buNone/>
                      </a:pPr>
                      <a:r>
                        <a:rPr b="1" lang="en" sz="2000">
                          <a:solidFill>
                            <a:schemeClr val="lt1"/>
                          </a:solidFill>
                          <a:latin typeface="Archivo"/>
                          <a:ea typeface="Archivo"/>
                          <a:cs typeface="Archivo"/>
                          <a:sym typeface="Archivo"/>
                        </a:rPr>
                        <a:t>C</a:t>
                      </a:r>
                      <a:r>
                        <a:rPr b="1" lang="en" sz="2000">
                          <a:solidFill>
                            <a:schemeClr val="lt1"/>
                          </a:solidFill>
                          <a:latin typeface="Archivo"/>
                          <a:ea typeface="Archivo"/>
                          <a:cs typeface="Archivo"/>
                          <a:sym typeface="Archivo"/>
                        </a:rPr>
                        <a:t>ompilation</a:t>
                      </a:r>
                      <a:endParaRPr b="1" sz="2000">
                        <a:solidFill>
                          <a:schemeClr val="lt1"/>
                        </a:solidFill>
                        <a:latin typeface="Archivo"/>
                        <a:ea typeface="Archivo"/>
                        <a:cs typeface="Archivo"/>
                        <a:sym typeface="Archivo"/>
                      </a:endParaRPr>
                    </a:p>
                  </a:txBody>
                  <a:tcPr marT="91425" marB="91425" marR="91425" marL="274300" anchor="ctr">
                    <a:lnL cap="flat" cmpd="sng" w="9525">
                      <a:solidFill>
                        <a:srgbClr val="9E9E9E">
                          <a:alpha val="0"/>
                        </a:srgb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lt1"/>
                          </a:solidFill>
                          <a:latin typeface="Archivo"/>
                          <a:ea typeface="Archivo"/>
                          <a:cs typeface="Archivo"/>
                          <a:sym typeface="Archivo"/>
                        </a:rPr>
                        <a:t>Jupiter is </a:t>
                      </a:r>
                      <a:r>
                        <a:rPr lang="en">
                          <a:solidFill>
                            <a:schemeClr val="lt1"/>
                          </a:solidFill>
                          <a:latin typeface="Archivo"/>
                          <a:ea typeface="Archivo"/>
                          <a:cs typeface="Archivo"/>
                          <a:sym typeface="Archivo"/>
                        </a:rPr>
                        <a:t>the biggest planet in the Solar System</a:t>
                      </a:r>
                      <a:endParaRPr>
                        <a:solidFill>
                          <a:schemeClr val="lt1"/>
                        </a:solidFill>
                        <a:latin typeface="Archivo"/>
                        <a:ea typeface="Archivo"/>
                        <a:cs typeface="Archivo"/>
                        <a:sym typeface="Archivo"/>
                      </a:endParaRPr>
                    </a:p>
                  </a:txBody>
                  <a:tcPr marT="91425" marB="91425" marR="91425" marL="274300" anchor="ctr">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lt1"/>
                          </a:solidFill>
                          <a:latin typeface="Archivo"/>
                          <a:ea typeface="Archivo"/>
                          <a:cs typeface="Archivo"/>
                          <a:sym typeface="Archivo"/>
                        </a:rPr>
                        <a:t>Saturn is composed of hydrogen and helium</a:t>
                      </a:r>
                      <a:endParaRPr>
                        <a:solidFill>
                          <a:schemeClr val="lt1"/>
                        </a:solidFill>
                        <a:latin typeface="Archivo"/>
                        <a:ea typeface="Archivo"/>
                        <a:cs typeface="Archivo"/>
                        <a:sym typeface="Archivo"/>
                      </a:endParaRPr>
                    </a:p>
                  </a:txBody>
                  <a:tcPr marT="91425" marB="91425" marR="91425" marL="274300" anchor="ctr">
                    <a:lnL cap="flat" cmpd="sng" w="9525">
                      <a:solidFill>
                        <a:schemeClr val="lt1">
                          <a:alpha val="0"/>
                        </a:scheme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524600">
                <a:tc>
                  <a:txBody>
                    <a:bodyPr/>
                    <a:lstStyle/>
                    <a:p>
                      <a:pPr indent="0" lvl="0" marL="0" rtl="0" algn="l">
                        <a:spcBef>
                          <a:spcPts val="0"/>
                        </a:spcBef>
                        <a:spcAft>
                          <a:spcPts val="0"/>
                        </a:spcAft>
                        <a:buNone/>
                      </a:pPr>
                      <a:r>
                        <a:rPr b="1" lang="en" sz="2000">
                          <a:solidFill>
                            <a:schemeClr val="lt1"/>
                          </a:solidFill>
                          <a:latin typeface="Archivo"/>
                          <a:ea typeface="Archivo"/>
                          <a:cs typeface="Archivo"/>
                          <a:sym typeface="Archivo"/>
                        </a:rPr>
                        <a:t>Q</a:t>
                      </a:r>
                      <a:r>
                        <a:rPr b="1" lang="en" sz="2000">
                          <a:solidFill>
                            <a:schemeClr val="lt1"/>
                          </a:solidFill>
                          <a:latin typeface="Archivo"/>
                          <a:ea typeface="Archivo"/>
                          <a:cs typeface="Archivo"/>
                          <a:sym typeface="Archivo"/>
                        </a:rPr>
                        <a:t>uestion</a:t>
                      </a:r>
                      <a:endParaRPr b="1" sz="2000">
                        <a:solidFill>
                          <a:schemeClr val="lt1"/>
                        </a:solidFill>
                        <a:latin typeface="Archivo"/>
                        <a:ea typeface="Archivo"/>
                        <a:cs typeface="Archivo"/>
                        <a:sym typeface="Archivo"/>
                      </a:endParaRPr>
                    </a:p>
                  </a:txBody>
                  <a:tcPr marT="91425" marB="91425" marR="91425" marL="274300" anchor="ctr">
                    <a:lnL cap="flat" cmpd="sng" w="9525">
                      <a:solidFill>
                        <a:srgbClr val="9E9E9E">
                          <a:alpha val="0"/>
                        </a:srgb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lt1"/>
                          </a:solidFill>
                          <a:latin typeface="Archivo"/>
                          <a:ea typeface="Archivo"/>
                          <a:cs typeface="Archivo"/>
                          <a:sym typeface="Archivo"/>
                        </a:rPr>
                        <a:t>Despite being red, Mars is a cold place to live</a:t>
                      </a:r>
                      <a:endParaRPr>
                        <a:solidFill>
                          <a:schemeClr val="lt1"/>
                        </a:solidFill>
                        <a:latin typeface="Archivo"/>
                        <a:ea typeface="Archivo"/>
                        <a:cs typeface="Archivo"/>
                        <a:sym typeface="Archivo"/>
                      </a:endParaRPr>
                    </a:p>
                  </a:txBody>
                  <a:tcPr marT="91425" marB="91425" marR="91425" marL="274300" anchor="ctr">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lt1"/>
                          </a:solidFill>
                          <a:latin typeface="Archivo"/>
                          <a:ea typeface="Archivo"/>
                          <a:cs typeface="Archivo"/>
                          <a:sym typeface="Archivo"/>
                        </a:rPr>
                        <a:t>Neptune is the farthest planet from the Sun</a:t>
                      </a:r>
                      <a:endParaRPr>
                        <a:solidFill>
                          <a:schemeClr val="lt1"/>
                        </a:solidFill>
                        <a:latin typeface="Archivo"/>
                        <a:ea typeface="Archivo"/>
                        <a:cs typeface="Archivo"/>
                        <a:sym typeface="Archivo"/>
                      </a:endParaRPr>
                    </a:p>
                  </a:txBody>
                  <a:tcPr marT="91425" marB="91425" marR="91425" marL="274300" anchor="ctr">
                    <a:lnL cap="flat" cmpd="sng" w="9525">
                      <a:solidFill>
                        <a:schemeClr val="lt1">
                          <a:alpha val="0"/>
                        </a:scheme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sp>
        <p:nvSpPr>
          <p:cNvPr id="760" name="Google Shape;760;p64"/>
          <p:cNvSpPr txBox="1"/>
          <p:nvPr>
            <p:ph type="title"/>
          </p:nvPr>
        </p:nvSpPr>
        <p:spPr>
          <a:xfrm>
            <a:off x="720000" y="540000"/>
            <a:ext cx="7704000" cy="477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K</a:t>
            </a:r>
            <a:r>
              <a:rPr lang="en"/>
              <a:t>ey drivers of the profit</a:t>
            </a:r>
            <a:endParaRPr/>
          </a:p>
        </p:txBody>
      </p:sp>
      <p:sp>
        <p:nvSpPr>
          <p:cNvPr id="761" name="Google Shape;761;p64"/>
          <p:cNvSpPr/>
          <p:nvPr/>
        </p:nvSpPr>
        <p:spPr>
          <a:xfrm>
            <a:off x="5856000" y="1757400"/>
            <a:ext cx="2568000" cy="498600"/>
          </a:xfrm>
          <a:prstGeom prst="roundRect">
            <a:avLst>
              <a:gd fmla="val 50000" name="adj"/>
            </a:avLst>
          </a:prstGeom>
          <a:gradFill>
            <a:gsLst>
              <a:gs pos="0">
                <a:schemeClr val="accent1"/>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chemeClr val="lt1"/>
                </a:solidFill>
                <a:latin typeface="Archivo"/>
                <a:ea typeface="Archivo"/>
                <a:cs typeface="Archivo"/>
                <a:sym typeface="Archivo"/>
              </a:rPr>
              <a:t>Analysis</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65" name="Shape 765"/>
        <p:cNvGrpSpPr/>
        <p:nvPr/>
      </p:nvGrpSpPr>
      <p:grpSpPr>
        <a:xfrm>
          <a:off x="0" y="0"/>
          <a:ext cx="0" cy="0"/>
          <a:chOff x="0" y="0"/>
          <a:chExt cx="0" cy="0"/>
        </a:xfrm>
      </p:grpSpPr>
      <p:sp>
        <p:nvSpPr>
          <p:cNvPr id="766" name="Google Shape;766;p65"/>
          <p:cNvSpPr/>
          <p:nvPr/>
        </p:nvSpPr>
        <p:spPr>
          <a:xfrm>
            <a:off x="4467050" y="2709462"/>
            <a:ext cx="1463700" cy="1463700"/>
          </a:xfrm>
          <a:prstGeom prst="ellipse">
            <a:avLst/>
          </a:prstGeom>
          <a:gradFill>
            <a:gsLst>
              <a:gs pos="0">
                <a:schemeClr val="accent5"/>
              </a:gs>
              <a:gs pos="100000">
                <a:srgbClr val="FFFFFF">
                  <a:alpha val="0"/>
                </a:srgbClr>
              </a:gs>
            </a:gsLst>
            <a:lin ang="5400700" scaled="0"/>
          </a:gradFill>
          <a:ln>
            <a:noFill/>
          </a:ln>
        </p:spPr>
        <p:txBody>
          <a:bodyPr anchorCtr="0" anchor="ctr" bIns="91425" lIns="0" spcFirstLastPara="1" rIns="0" wrap="square" tIns="91425">
            <a:noAutofit/>
          </a:bodyPr>
          <a:lstStyle/>
          <a:p>
            <a:pPr indent="0" lvl="0" marL="0" rtl="0" algn="ctr">
              <a:spcBef>
                <a:spcPts val="0"/>
              </a:spcBef>
              <a:spcAft>
                <a:spcPts val="0"/>
              </a:spcAft>
              <a:buNone/>
            </a:pPr>
            <a:r>
              <a:t/>
            </a:r>
            <a:endParaRPr sz="2000">
              <a:solidFill>
                <a:schemeClr val="lt1"/>
              </a:solidFill>
              <a:latin typeface="Archivo SemiBold"/>
              <a:ea typeface="Archivo SemiBold"/>
              <a:cs typeface="Archivo SemiBold"/>
              <a:sym typeface="Archivo SemiBold"/>
            </a:endParaRPr>
          </a:p>
        </p:txBody>
      </p:sp>
      <p:sp>
        <p:nvSpPr>
          <p:cNvPr id="767" name="Google Shape;767;p65"/>
          <p:cNvSpPr/>
          <p:nvPr/>
        </p:nvSpPr>
        <p:spPr>
          <a:xfrm>
            <a:off x="3213250" y="2709462"/>
            <a:ext cx="1463700" cy="1463700"/>
          </a:xfrm>
          <a:prstGeom prst="ellipse">
            <a:avLst/>
          </a:prstGeom>
          <a:gradFill>
            <a:gsLst>
              <a:gs pos="0">
                <a:schemeClr val="accent2"/>
              </a:gs>
              <a:gs pos="100000">
                <a:srgbClr val="FFFFFF">
                  <a:alpha val="0"/>
                </a:srgbClr>
              </a:gs>
            </a:gsLst>
            <a:lin ang="5400700" scaled="0"/>
          </a:gradFill>
          <a:ln>
            <a:noFill/>
          </a:ln>
        </p:spPr>
        <p:txBody>
          <a:bodyPr anchorCtr="0" anchor="ctr" bIns="91425" lIns="0" spcFirstLastPara="1" rIns="0" wrap="square" tIns="91425">
            <a:noAutofit/>
          </a:bodyPr>
          <a:lstStyle/>
          <a:p>
            <a:pPr indent="0" lvl="0" marL="0" rtl="0" algn="ctr">
              <a:spcBef>
                <a:spcPts val="0"/>
              </a:spcBef>
              <a:spcAft>
                <a:spcPts val="0"/>
              </a:spcAft>
              <a:buNone/>
            </a:pPr>
            <a:r>
              <a:t/>
            </a:r>
            <a:endParaRPr sz="2000">
              <a:solidFill>
                <a:schemeClr val="lt1"/>
              </a:solidFill>
              <a:latin typeface="Archivo SemiBold"/>
              <a:ea typeface="Archivo SemiBold"/>
              <a:cs typeface="Archivo SemiBold"/>
              <a:sym typeface="Archivo SemiBold"/>
            </a:endParaRPr>
          </a:p>
        </p:txBody>
      </p:sp>
      <p:sp>
        <p:nvSpPr>
          <p:cNvPr id="768" name="Google Shape;768;p65"/>
          <p:cNvSpPr txBox="1"/>
          <p:nvPr>
            <p:ph type="title"/>
          </p:nvPr>
        </p:nvSpPr>
        <p:spPr>
          <a:xfrm>
            <a:off x="720000" y="540000"/>
            <a:ext cx="7704000" cy="477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Decisions: </a:t>
            </a:r>
            <a:r>
              <a:rPr b="0" lang="en">
                <a:latin typeface="Archivo ExtraLight"/>
                <a:ea typeface="Archivo ExtraLight"/>
                <a:cs typeface="Archivo ExtraLight"/>
                <a:sym typeface="Archivo ExtraLight"/>
              </a:rPr>
              <a:t>market, product, company</a:t>
            </a:r>
            <a:endParaRPr b="0">
              <a:latin typeface="Archivo ExtraLight"/>
              <a:ea typeface="Archivo ExtraLight"/>
              <a:cs typeface="Archivo ExtraLight"/>
              <a:sym typeface="Archivo ExtraLight"/>
            </a:endParaRPr>
          </a:p>
        </p:txBody>
      </p:sp>
      <p:sp>
        <p:nvSpPr>
          <p:cNvPr id="769" name="Google Shape;769;p65"/>
          <p:cNvSpPr/>
          <p:nvPr/>
        </p:nvSpPr>
        <p:spPr>
          <a:xfrm>
            <a:off x="3840150" y="1599337"/>
            <a:ext cx="1463700" cy="1463700"/>
          </a:xfrm>
          <a:prstGeom prst="ellipse">
            <a:avLst/>
          </a:prstGeom>
          <a:gradFill>
            <a:gsLst>
              <a:gs pos="0">
                <a:schemeClr val="accent1"/>
              </a:gs>
              <a:gs pos="100000">
                <a:srgbClr val="FFFFFF">
                  <a:alpha val="0"/>
                </a:srgbClr>
              </a:gs>
            </a:gsLst>
            <a:lin ang="5400700" scaled="0"/>
          </a:gradFill>
          <a:ln>
            <a:noFill/>
          </a:ln>
        </p:spPr>
        <p:txBody>
          <a:bodyPr anchorCtr="0" anchor="ctr" bIns="91425" lIns="0" spcFirstLastPara="1" rIns="0" wrap="square" tIns="91425">
            <a:noAutofit/>
          </a:bodyPr>
          <a:lstStyle/>
          <a:p>
            <a:pPr indent="0" lvl="0" marL="0" rtl="0" algn="ctr">
              <a:spcBef>
                <a:spcPts val="0"/>
              </a:spcBef>
              <a:spcAft>
                <a:spcPts val="0"/>
              </a:spcAft>
              <a:buNone/>
            </a:pPr>
            <a:r>
              <a:t/>
            </a:r>
            <a:endParaRPr sz="2000">
              <a:solidFill>
                <a:schemeClr val="lt1"/>
              </a:solidFill>
              <a:latin typeface="Archivo SemiBold"/>
              <a:ea typeface="Archivo SemiBold"/>
              <a:cs typeface="Archivo SemiBold"/>
              <a:sym typeface="Archivo SemiBold"/>
            </a:endParaRPr>
          </a:p>
        </p:txBody>
      </p:sp>
      <p:sp>
        <p:nvSpPr>
          <p:cNvPr id="770" name="Google Shape;770;p65"/>
          <p:cNvSpPr/>
          <p:nvPr/>
        </p:nvSpPr>
        <p:spPr>
          <a:xfrm>
            <a:off x="4414622" y="2921128"/>
            <a:ext cx="309600" cy="309600"/>
          </a:xfrm>
          <a:prstGeom prst="ellipse">
            <a:avLst/>
          </a:prstGeom>
          <a:gradFill>
            <a:gsLst>
              <a:gs pos="0">
                <a:schemeClr val="dk2"/>
              </a:gs>
              <a:gs pos="100000">
                <a:schemeClr val="dk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65"/>
          <p:cNvSpPr txBox="1"/>
          <p:nvPr/>
        </p:nvSpPr>
        <p:spPr>
          <a:xfrm>
            <a:off x="717418" y="3495850"/>
            <a:ext cx="1696200" cy="3060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2000">
                <a:solidFill>
                  <a:srgbClr val="F9F5FF"/>
                </a:solidFill>
                <a:latin typeface="Archivo SemiBold"/>
                <a:ea typeface="Archivo SemiBold"/>
                <a:cs typeface="Archivo SemiBold"/>
                <a:sym typeface="Archivo SemiBold"/>
              </a:rPr>
              <a:t>Sweet spot</a:t>
            </a:r>
            <a:endParaRPr sz="2000">
              <a:solidFill>
                <a:srgbClr val="F9F5FF"/>
              </a:solidFill>
              <a:latin typeface="Archivo SemiBold"/>
              <a:ea typeface="Archivo SemiBold"/>
              <a:cs typeface="Archivo SemiBold"/>
              <a:sym typeface="Archivo SemiBold"/>
            </a:endParaRPr>
          </a:p>
        </p:txBody>
      </p:sp>
      <p:sp>
        <p:nvSpPr>
          <p:cNvPr id="772" name="Google Shape;772;p65"/>
          <p:cNvSpPr txBox="1"/>
          <p:nvPr/>
        </p:nvSpPr>
        <p:spPr>
          <a:xfrm>
            <a:off x="717418" y="3794961"/>
            <a:ext cx="1696200" cy="4848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a:solidFill>
                  <a:schemeClr val="lt1"/>
                </a:solidFill>
                <a:latin typeface="Archivo"/>
                <a:ea typeface="Archivo"/>
                <a:cs typeface="Archivo"/>
                <a:sym typeface="Archivo"/>
              </a:rPr>
              <a:t>Jupiter is</a:t>
            </a:r>
            <a:r>
              <a:rPr lang="en">
                <a:solidFill>
                  <a:schemeClr val="lt1"/>
                </a:solidFill>
                <a:latin typeface="Archivo"/>
                <a:ea typeface="Archivo"/>
                <a:cs typeface="Archivo"/>
                <a:sym typeface="Archivo"/>
              </a:rPr>
              <a:t> the biggest planet</a:t>
            </a:r>
            <a:endParaRPr>
              <a:solidFill>
                <a:schemeClr val="lt1"/>
              </a:solidFill>
              <a:latin typeface="Archivo"/>
              <a:ea typeface="Archivo"/>
              <a:cs typeface="Archivo"/>
              <a:sym typeface="Archivo"/>
            </a:endParaRPr>
          </a:p>
        </p:txBody>
      </p:sp>
      <p:sp>
        <p:nvSpPr>
          <p:cNvPr id="773" name="Google Shape;773;p65"/>
          <p:cNvSpPr txBox="1"/>
          <p:nvPr/>
        </p:nvSpPr>
        <p:spPr>
          <a:xfrm>
            <a:off x="717418" y="1492750"/>
            <a:ext cx="1696200" cy="3060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2000">
                <a:solidFill>
                  <a:schemeClr val="lt1"/>
                </a:solidFill>
                <a:latin typeface="Archivo SemiBold"/>
                <a:ea typeface="Archivo SemiBold"/>
                <a:cs typeface="Archivo SemiBold"/>
                <a:sym typeface="Archivo SemiBold"/>
              </a:rPr>
              <a:t>Desirability</a:t>
            </a:r>
            <a:endParaRPr b="1" sz="2000">
              <a:solidFill>
                <a:srgbClr val="F9F5FF"/>
              </a:solidFill>
              <a:latin typeface="Archivo"/>
              <a:ea typeface="Archivo"/>
              <a:cs typeface="Archivo"/>
              <a:sym typeface="Archivo"/>
            </a:endParaRPr>
          </a:p>
        </p:txBody>
      </p:sp>
      <p:sp>
        <p:nvSpPr>
          <p:cNvPr id="774" name="Google Shape;774;p65"/>
          <p:cNvSpPr txBox="1"/>
          <p:nvPr/>
        </p:nvSpPr>
        <p:spPr>
          <a:xfrm>
            <a:off x="717418" y="1791861"/>
            <a:ext cx="1696200" cy="4848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a:solidFill>
                  <a:schemeClr val="lt1"/>
                </a:solidFill>
                <a:latin typeface="Archivo"/>
                <a:ea typeface="Archivo"/>
                <a:cs typeface="Archivo"/>
                <a:sym typeface="Archivo"/>
              </a:rPr>
              <a:t>Venus has a beautiful name</a:t>
            </a:r>
            <a:endParaRPr>
              <a:solidFill>
                <a:schemeClr val="lt1"/>
              </a:solidFill>
              <a:latin typeface="Archivo"/>
              <a:ea typeface="Archivo"/>
              <a:cs typeface="Archivo"/>
              <a:sym typeface="Archivo"/>
            </a:endParaRPr>
          </a:p>
        </p:txBody>
      </p:sp>
      <p:sp>
        <p:nvSpPr>
          <p:cNvPr id="775" name="Google Shape;775;p65"/>
          <p:cNvSpPr txBox="1"/>
          <p:nvPr/>
        </p:nvSpPr>
        <p:spPr>
          <a:xfrm>
            <a:off x="6725210" y="1492750"/>
            <a:ext cx="1696200" cy="30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000">
                <a:solidFill>
                  <a:schemeClr val="lt1"/>
                </a:solidFill>
                <a:latin typeface="Archivo SemiBold"/>
                <a:ea typeface="Archivo SemiBold"/>
                <a:cs typeface="Archivo SemiBold"/>
                <a:sym typeface="Archivo SemiBold"/>
              </a:rPr>
              <a:t>Profitability</a:t>
            </a:r>
            <a:endParaRPr b="1" sz="2000">
              <a:solidFill>
                <a:srgbClr val="F9F5FF"/>
              </a:solidFill>
              <a:latin typeface="Archivo"/>
              <a:ea typeface="Archivo"/>
              <a:cs typeface="Archivo"/>
              <a:sym typeface="Archivo"/>
            </a:endParaRPr>
          </a:p>
        </p:txBody>
      </p:sp>
      <p:sp>
        <p:nvSpPr>
          <p:cNvPr id="776" name="Google Shape;776;p65"/>
          <p:cNvSpPr txBox="1"/>
          <p:nvPr/>
        </p:nvSpPr>
        <p:spPr>
          <a:xfrm>
            <a:off x="6725210" y="1791861"/>
            <a:ext cx="1696200" cy="48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Archivo"/>
                <a:ea typeface="Archivo"/>
                <a:cs typeface="Archivo"/>
                <a:sym typeface="Archivo"/>
              </a:rPr>
              <a:t>Mercury is the smallest planet</a:t>
            </a:r>
            <a:endParaRPr>
              <a:solidFill>
                <a:schemeClr val="lt1"/>
              </a:solidFill>
              <a:latin typeface="Archivo"/>
              <a:ea typeface="Archivo"/>
              <a:cs typeface="Archivo"/>
              <a:sym typeface="Archivo"/>
            </a:endParaRPr>
          </a:p>
        </p:txBody>
      </p:sp>
      <p:sp>
        <p:nvSpPr>
          <p:cNvPr id="777" name="Google Shape;777;p65"/>
          <p:cNvSpPr txBox="1"/>
          <p:nvPr/>
        </p:nvSpPr>
        <p:spPr>
          <a:xfrm>
            <a:off x="6730382" y="3495850"/>
            <a:ext cx="1696200" cy="30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000">
                <a:solidFill>
                  <a:schemeClr val="lt1"/>
                </a:solidFill>
                <a:latin typeface="Archivo SemiBold"/>
                <a:ea typeface="Archivo SemiBold"/>
                <a:cs typeface="Archivo SemiBold"/>
                <a:sym typeface="Archivo SemiBold"/>
              </a:rPr>
              <a:t>Feasibility</a:t>
            </a:r>
            <a:endParaRPr b="1" sz="2000">
              <a:solidFill>
                <a:srgbClr val="F9F5FF"/>
              </a:solidFill>
              <a:latin typeface="Archivo"/>
              <a:ea typeface="Archivo"/>
              <a:cs typeface="Archivo"/>
              <a:sym typeface="Archivo"/>
            </a:endParaRPr>
          </a:p>
        </p:txBody>
      </p:sp>
      <p:sp>
        <p:nvSpPr>
          <p:cNvPr id="778" name="Google Shape;778;p65"/>
          <p:cNvSpPr txBox="1"/>
          <p:nvPr/>
        </p:nvSpPr>
        <p:spPr>
          <a:xfrm>
            <a:off x="6730382" y="3794961"/>
            <a:ext cx="1696200" cy="48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Archivo"/>
                <a:ea typeface="Archivo"/>
                <a:cs typeface="Archivo"/>
                <a:sym typeface="Archivo"/>
              </a:rPr>
              <a:t>Mars is actually a very cold place</a:t>
            </a:r>
            <a:endParaRPr>
              <a:solidFill>
                <a:schemeClr val="lt1"/>
              </a:solidFill>
              <a:latin typeface="Archivo"/>
              <a:ea typeface="Archivo"/>
              <a:cs typeface="Archivo"/>
              <a:sym typeface="Archivo"/>
            </a:endParaRPr>
          </a:p>
        </p:txBody>
      </p:sp>
      <p:cxnSp>
        <p:nvCxnSpPr>
          <p:cNvPr id="779" name="Google Shape;779;p65"/>
          <p:cNvCxnSpPr>
            <a:stCxn id="771" idx="3"/>
            <a:endCxn id="770" idx="2"/>
          </p:cNvCxnSpPr>
          <p:nvPr/>
        </p:nvCxnSpPr>
        <p:spPr>
          <a:xfrm flipH="1" rot="10800000">
            <a:off x="2413618" y="3075850"/>
            <a:ext cx="2001000" cy="573000"/>
          </a:xfrm>
          <a:prstGeom prst="straightConnector1">
            <a:avLst/>
          </a:prstGeom>
          <a:noFill/>
          <a:ln cap="flat" cmpd="sng" w="9525">
            <a:solidFill>
              <a:schemeClr val="lt1"/>
            </a:solidFill>
            <a:prstDash val="solid"/>
            <a:round/>
            <a:headEnd len="med" w="med" type="none"/>
            <a:tailEnd len="med" w="med" type="none"/>
          </a:ln>
        </p:spPr>
      </p:cxnSp>
      <p:cxnSp>
        <p:nvCxnSpPr>
          <p:cNvPr id="780" name="Google Shape;780;p65"/>
          <p:cNvCxnSpPr>
            <a:stCxn id="773" idx="3"/>
            <a:endCxn id="767" idx="1"/>
          </p:cNvCxnSpPr>
          <p:nvPr/>
        </p:nvCxnSpPr>
        <p:spPr>
          <a:xfrm>
            <a:off x="2413618" y="1645750"/>
            <a:ext cx="1014000" cy="1278000"/>
          </a:xfrm>
          <a:prstGeom prst="straightConnector1">
            <a:avLst/>
          </a:prstGeom>
          <a:noFill/>
          <a:ln cap="flat" cmpd="sng" w="9525">
            <a:solidFill>
              <a:schemeClr val="lt1"/>
            </a:solidFill>
            <a:prstDash val="solid"/>
            <a:round/>
            <a:headEnd len="med" w="med" type="none"/>
            <a:tailEnd len="med" w="med" type="none"/>
          </a:ln>
        </p:spPr>
      </p:cxnSp>
      <p:cxnSp>
        <p:nvCxnSpPr>
          <p:cNvPr id="781" name="Google Shape;781;p65"/>
          <p:cNvCxnSpPr>
            <a:stCxn id="769" idx="6"/>
            <a:endCxn id="775" idx="1"/>
          </p:cNvCxnSpPr>
          <p:nvPr/>
        </p:nvCxnSpPr>
        <p:spPr>
          <a:xfrm flipH="1" rot="10800000">
            <a:off x="5303850" y="1645687"/>
            <a:ext cx="1421400" cy="685500"/>
          </a:xfrm>
          <a:prstGeom prst="straightConnector1">
            <a:avLst/>
          </a:prstGeom>
          <a:noFill/>
          <a:ln cap="flat" cmpd="sng" w="9525">
            <a:solidFill>
              <a:schemeClr val="lt1"/>
            </a:solidFill>
            <a:prstDash val="solid"/>
            <a:round/>
            <a:headEnd len="med" w="med" type="none"/>
            <a:tailEnd len="med" w="med" type="none"/>
          </a:ln>
        </p:spPr>
      </p:cxnSp>
      <p:cxnSp>
        <p:nvCxnSpPr>
          <p:cNvPr id="782" name="Google Shape;782;p65"/>
          <p:cNvCxnSpPr>
            <a:stCxn id="766" idx="6"/>
            <a:endCxn id="777" idx="1"/>
          </p:cNvCxnSpPr>
          <p:nvPr/>
        </p:nvCxnSpPr>
        <p:spPr>
          <a:xfrm>
            <a:off x="5930750" y="3441312"/>
            <a:ext cx="799500" cy="207600"/>
          </a:xfrm>
          <a:prstGeom prst="straightConnector1">
            <a:avLst/>
          </a:prstGeom>
          <a:noFill/>
          <a:ln cap="flat" cmpd="sng" w="9525">
            <a:solidFill>
              <a:schemeClr val="lt1"/>
            </a:solidFill>
            <a:prstDash val="solid"/>
            <a:round/>
            <a:headEnd len="med" w="med" type="none"/>
            <a:tailEnd len="med" w="med" type="none"/>
          </a:ln>
        </p:spPr>
      </p:cxn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86" name="Shape 786"/>
        <p:cNvGrpSpPr/>
        <p:nvPr/>
      </p:nvGrpSpPr>
      <p:grpSpPr>
        <a:xfrm>
          <a:off x="0" y="0"/>
          <a:ext cx="0" cy="0"/>
          <a:chOff x="0" y="0"/>
          <a:chExt cx="0" cy="0"/>
        </a:xfrm>
      </p:grpSpPr>
      <p:pic>
        <p:nvPicPr>
          <p:cNvPr id="787" name="Google Shape;787;p66"/>
          <p:cNvPicPr preferRelativeResize="0"/>
          <p:nvPr/>
        </p:nvPicPr>
        <p:blipFill rotWithShape="1">
          <a:blip r:embed="rId3">
            <a:alphaModFix/>
          </a:blip>
          <a:srcRect b="0" l="20388" r="20770" t="0"/>
          <a:stretch/>
        </p:blipFill>
        <p:spPr>
          <a:xfrm>
            <a:off x="4774575" y="210100"/>
            <a:ext cx="4181350" cy="4740525"/>
          </a:xfrm>
          <a:prstGeom prst="rect">
            <a:avLst/>
          </a:prstGeom>
          <a:noFill/>
          <a:ln>
            <a:noFill/>
          </a:ln>
        </p:spPr>
      </p:pic>
      <p:sp>
        <p:nvSpPr>
          <p:cNvPr id="788" name="Google Shape;788;p66"/>
          <p:cNvSpPr txBox="1"/>
          <p:nvPr>
            <p:ph type="title"/>
          </p:nvPr>
        </p:nvSpPr>
        <p:spPr>
          <a:xfrm>
            <a:off x="720125" y="540000"/>
            <a:ext cx="3852000" cy="3091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 picture always </a:t>
            </a:r>
            <a:r>
              <a:rPr b="0" lang="en">
                <a:latin typeface="Archivo ExtraLight"/>
                <a:ea typeface="Archivo ExtraLight"/>
                <a:cs typeface="Archivo ExtraLight"/>
                <a:sym typeface="Archivo ExtraLight"/>
              </a:rPr>
              <a:t>reinforces the concept</a:t>
            </a:r>
            <a:endParaRPr b="0">
              <a:latin typeface="Archivo ExtraLight"/>
              <a:ea typeface="Archivo ExtraLight"/>
              <a:cs typeface="Archivo ExtraLight"/>
              <a:sym typeface="Archivo ExtraLight"/>
            </a:endParaRPr>
          </a:p>
        </p:txBody>
      </p:sp>
      <p:sp>
        <p:nvSpPr>
          <p:cNvPr id="789" name="Google Shape;789;p66"/>
          <p:cNvSpPr txBox="1"/>
          <p:nvPr>
            <p:ph idx="1" type="subTitle"/>
          </p:nvPr>
        </p:nvSpPr>
        <p:spPr>
          <a:xfrm>
            <a:off x="720000" y="3631500"/>
            <a:ext cx="3852000" cy="972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Images reveal large amounts of data, so remember: use an image instead of a long text. Your audience will appreciate it</a:t>
            </a:r>
            <a:endParaRPr/>
          </a:p>
        </p:txBody>
      </p:sp>
      <p:sp>
        <p:nvSpPr>
          <p:cNvPr id="790" name="Google Shape;790;p66"/>
          <p:cNvSpPr/>
          <p:nvPr/>
        </p:nvSpPr>
        <p:spPr>
          <a:xfrm>
            <a:off x="4726100" y="-75"/>
            <a:ext cx="4278296" cy="5143658"/>
          </a:xfrm>
          <a:custGeom>
            <a:rect b="b" l="l" r="r" t="t"/>
            <a:pathLst>
              <a:path extrusionOk="0" h="209411" w="174180">
                <a:moveTo>
                  <a:pt x="33861" y="9568"/>
                </a:moveTo>
                <a:cubicBezTo>
                  <a:pt x="66769" y="9568"/>
                  <a:pt x="71693" y="46355"/>
                  <a:pt x="91154" y="46634"/>
                </a:cubicBezTo>
                <a:cubicBezTo>
                  <a:pt x="115818" y="46262"/>
                  <a:pt x="110500" y="24966"/>
                  <a:pt x="137509" y="24966"/>
                </a:cubicBezTo>
                <a:cubicBezTo>
                  <a:pt x="161778" y="24966"/>
                  <a:pt x="170301" y="52068"/>
                  <a:pt x="170301" y="79147"/>
                </a:cubicBezTo>
                <a:cubicBezTo>
                  <a:pt x="170301" y="110895"/>
                  <a:pt x="151536" y="132470"/>
                  <a:pt x="123459" y="132470"/>
                </a:cubicBezTo>
                <a:cubicBezTo>
                  <a:pt x="90272" y="132470"/>
                  <a:pt x="120463" y="197218"/>
                  <a:pt x="72482" y="199726"/>
                </a:cubicBezTo>
                <a:cubicBezTo>
                  <a:pt x="71055" y="199801"/>
                  <a:pt x="69654" y="199838"/>
                  <a:pt x="68279" y="199838"/>
                </a:cubicBezTo>
                <a:cubicBezTo>
                  <a:pt x="21799" y="199838"/>
                  <a:pt x="4645" y="157886"/>
                  <a:pt x="4645" y="123668"/>
                </a:cubicBezTo>
                <a:cubicBezTo>
                  <a:pt x="4645" y="90759"/>
                  <a:pt x="31933" y="114378"/>
                  <a:pt x="31933" y="84582"/>
                </a:cubicBezTo>
                <a:cubicBezTo>
                  <a:pt x="31933" y="51673"/>
                  <a:pt x="1" y="9568"/>
                  <a:pt x="33861" y="9568"/>
                </a:cubicBezTo>
                <a:close/>
                <a:moveTo>
                  <a:pt x="767" y="0"/>
                </a:moveTo>
                <a:lnTo>
                  <a:pt x="767" y="209411"/>
                </a:lnTo>
                <a:lnTo>
                  <a:pt x="174180" y="209411"/>
                </a:lnTo>
                <a:lnTo>
                  <a:pt x="174180" y="0"/>
                </a:lnTo>
                <a:close/>
              </a:path>
            </a:pathLst>
          </a:custGeom>
          <a:gradFill>
            <a:gsLst>
              <a:gs pos="0">
                <a:schemeClr val="dk2"/>
              </a:gs>
              <a:gs pos="100000">
                <a:schemeClr val="dk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91" name="Google Shape;791;p66"/>
          <p:cNvPicPr preferRelativeResize="0"/>
          <p:nvPr/>
        </p:nvPicPr>
        <p:blipFill>
          <a:blip r:embed="rId4">
            <a:alphaModFix/>
          </a:blip>
          <a:stretch>
            <a:fillRect/>
          </a:stretch>
        </p:blipFill>
        <p:spPr>
          <a:xfrm rot="-988717">
            <a:off x="6304778" y="3652630"/>
            <a:ext cx="2312592" cy="2721948"/>
          </a:xfrm>
          <a:prstGeom prst="rect">
            <a:avLst/>
          </a:prstGeom>
          <a:noFill/>
          <a:ln>
            <a:noFill/>
          </a:ln>
        </p:spPr>
      </p:pic>
      <p:pic>
        <p:nvPicPr>
          <p:cNvPr id="792" name="Google Shape;792;p66"/>
          <p:cNvPicPr preferRelativeResize="0"/>
          <p:nvPr/>
        </p:nvPicPr>
        <p:blipFill>
          <a:blip r:embed="rId5">
            <a:alphaModFix amt="90000"/>
          </a:blip>
          <a:stretch>
            <a:fillRect/>
          </a:stretch>
        </p:blipFill>
        <p:spPr>
          <a:xfrm>
            <a:off x="6767325" y="539988"/>
            <a:ext cx="463951" cy="463651"/>
          </a:xfrm>
          <a:prstGeom prst="rect">
            <a:avLst/>
          </a:prstGeom>
          <a:noFill/>
          <a:ln>
            <a:noFill/>
          </a:ln>
        </p:spPr>
      </p:pic>
      <p:pic>
        <p:nvPicPr>
          <p:cNvPr id="793" name="Google Shape;793;p66"/>
          <p:cNvPicPr preferRelativeResize="0"/>
          <p:nvPr/>
        </p:nvPicPr>
        <p:blipFill>
          <a:blip r:embed="rId6">
            <a:alphaModFix/>
          </a:blip>
          <a:stretch>
            <a:fillRect/>
          </a:stretch>
        </p:blipFill>
        <p:spPr>
          <a:xfrm>
            <a:off x="7591675" y="2676850"/>
            <a:ext cx="1364252" cy="1284150"/>
          </a:xfrm>
          <a:prstGeom prst="rect">
            <a:avLst/>
          </a:prstGeom>
          <a:noFill/>
          <a:ln>
            <a:noFill/>
          </a:ln>
        </p:spPr>
      </p:pic>
      <p:pic>
        <p:nvPicPr>
          <p:cNvPr id="794" name="Google Shape;794;p66"/>
          <p:cNvPicPr preferRelativeResize="0"/>
          <p:nvPr/>
        </p:nvPicPr>
        <p:blipFill>
          <a:blip r:embed="rId4">
            <a:alphaModFix/>
          </a:blip>
          <a:stretch>
            <a:fillRect/>
          </a:stretch>
        </p:blipFill>
        <p:spPr>
          <a:xfrm rot="-988717">
            <a:off x="3807928" y="-947358"/>
            <a:ext cx="2312592" cy="2721948"/>
          </a:xfrm>
          <a:prstGeom prst="rect">
            <a:avLst/>
          </a:prstGeom>
          <a:noFill/>
          <a:ln>
            <a:noFill/>
          </a:ln>
        </p:spPr>
      </p:pic>
      <p:pic>
        <p:nvPicPr>
          <p:cNvPr id="795" name="Google Shape;795;p66"/>
          <p:cNvPicPr preferRelativeResize="0"/>
          <p:nvPr/>
        </p:nvPicPr>
        <p:blipFill>
          <a:blip r:embed="rId7">
            <a:alphaModFix amt="90000"/>
          </a:blip>
          <a:stretch>
            <a:fillRect/>
          </a:stretch>
        </p:blipFill>
        <p:spPr>
          <a:xfrm rot="-2923780">
            <a:off x="8379774" y="-963500"/>
            <a:ext cx="1689672" cy="2862348"/>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40"/>
          <p:cNvSpPr txBox="1"/>
          <p:nvPr/>
        </p:nvSpPr>
        <p:spPr>
          <a:xfrm>
            <a:off x="862175" y="583000"/>
            <a:ext cx="45300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600">
                <a:solidFill>
                  <a:schemeClr val="lt1"/>
                </a:solidFill>
                <a:latin typeface="Archivo"/>
                <a:ea typeface="Archivo"/>
                <a:cs typeface="Archivo"/>
                <a:sym typeface="Archivo"/>
              </a:rPr>
              <a:t>Projet</a:t>
            </a:r>
            <a:endParaRPr b="1" sz="2600">
              <a:solidFill>
                <a:schemeClr val="lt1"/>
              </a:solidFill>
              <a:latin typeface="Archivo"/>
              <a:ea typeface="Archivo"/>
              <a:cs typeface="Archivo"/>
              <a:sym typeface="Archivo"/>
            </a:endParaRPr>
          </a:p>
        </p:txBody>
      </p:sp>
      <p:sp>
        <p:nvSpPr>
          <p:cNvPr id="315" name="Google Shape;315;p40"/>
          <p:cNvSpPr txBox="1"/>
          <p:nvPr/>
        </p:nvSpPr>
        <p:spPr>
          <a:xfrm>
            <a:off x="3229750" y="3291300"/>
            <a:ext cx="18942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700">
                <a:solidFill>
                  <a:schemeClr val="lt1"/>
                </a:solidFill>
                <a:latin typeface="Archivo"/>
                <a:ea typeface="Archivo"/>
                <a:cs typeface="Archivo"/>
                <a:sym typeface="Archivo"/>
              </a:rPr>
              <a:t>Designs Patterns</a:t>
            </a:r>
            <a:endParaRPr sz="1700">
              <a:solidFill>
                <a:schemeClr val="lt1"/>
              </a:solidFill>
              <a:latin typeface="Archivo"/>
              <a:ea typeface="Archivo"/>
              <a:cs typeface="Archivo"/>
              <a:sym typeface="Archivo"/>
            </a:endParaRPr>
          </a:p>
        </p:txBody>
      </p:sp>
      <p:sp>
        <p:nvSpPr>
          <p:cNvPr id="316" name="Google Shape;316;p40"/>
          <p:cNvSpPr txBox="1"/>
          <p:nvPr/>
        </p:nvSpPr>
        <p:spPr>
          <a:xfrm>
            <a:off x="1083900" y="1861225"/>
            <a:ext cx="34269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700">
                <a:solidFill>
                  <a:schemeClr val="lt1"/>
                </a:solidFill>
                <a:latin typeface="Archivo"/>
                <a:ea typeface="Archivo"/>
                <a:cs typeface="Archivo"/>
                <a:sym typeface="Archivo"/>
              </a:rPr>
              <a:t>Éditeur de formes géométriques</a:t>
            </a:r>
            <a:endParaRPr/>
          </a:p>
        </p:txBody>
      </p:sp>
      <p:sp>
        <p:nvSpPr>
          <p:cNvPr id="317" name="Google Shape;317;p40"/>
          <p:cNvSpPr txBox="1"/>
          <p:nvPr/>
        </p:nvSpPr>
        <p:spPr>
          <a:xfrm>
            <a:off x="481725" y="3291300"/>
            <a:ext cx="16203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700">
                <a:solidFill>
                  <a:schemeClr val="lt1"/>
                </a:solidFill>
                <a:latin typeface="Archivo"/>
                <a:ea typeface="Archivo"/>
                <a:cs typeface="Archivo"/>
                <a:sym typeface="Archivo"/>
              </a:rPr>
              <a:t>JAVA / AWT</a:t>
            </a:r>
            <a:endParaRPr/>
          </a:p>
        </p:txBody>
      </p:sp>
      <p:cxnSp>
        <p:nvCxnSpPr>
          <p:cNvPr id="318" name="Google Shape;318;p40"/>
          <p:cNvCxnSpPr>
            <a:stCxn id="316" idx="2"/>
            <a:endCxn id="317" idx="0"/>
          </p:cNvCxnSpPr>
          <p:nvPr/>
        </p:nvCxnSpPr>
        <p:spPr>
          <a:xfrm flipH="1">
            <a:off x="1291950" y="2307625"/>
            <a:ext cx="1505400" cy="983700"/>
          </a:xfrm>
          <a:prstGeom prst="straightConnector1">
            <a:avLst/>
          </a:prstGeom>
          <a:noFill/>
          <a:ln cap="flat" cmpd="sng" w="38100">
            <a:solidFill>
              <a:schemeClr val="lt1"/>
            </a:solidFill>
            <a:prstDash val="solid"/>
            <a:round/>
            <a:headEnd len="med" w="med" type="none"/>
            <a:tailEnd len="med" w="med" type="triangle"/>
          </a:ln>
        </p:spPr>
      </p:cxnSp>
      <p:cxnSp>
        <p:nvCxnSpPr>
          <p:cNvPr id="319" name="Google Shape;319;p40"/>
          <p:cNvCxnSpPr>
            <a:stCxn id="316" idx="2"/>
            <a:endCxn id="315" idx="0"/>
          </p:cNvCxnSpPr>
          <p:nvPr/>
        </p:nvCxnSpPr>
        <p:spPr>
          <a:xfrm>
            <a:off x="2797350" y="2307625"/>
            <a:ext cx="1379400" cy="983700"/>
          </a:xfrm>
          <a:prstGeom prst="straightConnector1">
            <a:avLst/>
          </a:prstGeom>
          <a:noFill/>
          <a:ln cap="flat" cmpd="sng" w="38100">
            <a:solidFill>
              <a:schemeClr val="lt1"/>
            </a:solidFill>
            <a:prstDash val="solid"/>
            <a:round/>
            <a:headEnd len="med" w="med" type="none"/>
            <a:tailEnd len="med" w="med" type="triangle"/>
          </a:ln>
        </p:spPr>
      </p:cxn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99" name="Shape 799"/>
        <p:cNvGrpSpPr/>
        <p:nvPr/>
      </p:nvGrpSpPr>
      <p:grpSpPr>
        <a:xfrm>
          <a:off x="0" y="0"/>
          <a:ext cx="0" cy="0"/>
          <a:chOff x="0" y="0"/>
          <a:chExt cx="0" cy="0"/>
        </a:xfrm>
      </p:grpSpPr>
      <p:sp>
        <p:nvSpPr>
          <p:cNvPr id="800" name="Google Shape;800;p67"/>
          <p:cNvSpPr txBox="1"/>
          <p:nvPr>
            <p:ph type="title"/>
          </p:nvPr>
        </p:nvSpPr>
        <p:spPr>
          <a:xfrm>
            <a:off x="720000" y="540000"/>
            <a:ext cx="7704000" cy="477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Strategic perspectives</a:t>
            </a:r>
            <a:endParaRPr/>
          </a:p>
        </p:txBody>
      </p:sp>
      <p:sp>
        <p:nvSpPr>
          <p:cNvPr id="801" name="Google Shape;801;p67"/>
          <p:cNvSpPr txBox="1"/>
          <p:nvPr/>
        </p:nvSpPr>
        <p:spPr>
          <a:xfrm>
            <a:off x="976625" y="1568050"/>
            <a:ext cx="2489700" cy="651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2000">
                <a:solidFill>
                  <a:srgbClr val="F9F5FF"/>
                </a:solidFill>
                <a:latin typeface="Archivo"/>
                <a:ea typeface="Archivo"/>
                <a:cs typeface="Archivo"/>
                <a:sym typeface="Archivo"/>
              </a:rPr>
              <a:t>How do customers see us?</a:t>
            </a:r>
            <a:endParaRPr b="1" sz="2000">
              <a:solidFill>
                <a:srgbClr val="F9F5FF"/>
              </a:solidFill>
              <a:latin typeface="Archivo"/>
              <a:ea typeface="Archivo"/>
              <a:cs typeface="Archivo"/>
              <a:sym typeface="Archivo"/>
            </a:endParaRPr>
          </a:p>
        </p:txBody>
      </p:sp>
      <p:sp>
        <p:nvSpPr>
          <p:cNvPr id="802" name="Google Shape;802;p67"/>
          <p:cNvSpPr txBox="1"/>
          <p:nvPr/>
        </p:nvSpPr>
        <p:spPr>
          <a:xfrm>
            <a:off x="1261497" y="2219588"/>
            <a:ext cx="2204700" cy="4848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a:solidFill>
                  <a:srgbClr val="F9F5FF"/>
                </a:solidFill>
                <a:latin typeface="Archivo"/>
                <a:ea typeface="Archivo"/>
                <a:cs typeface="Archivo"/>
                <a:sym typeface="Archivo"/>
              </a:rPr>
              <a:t>Venus is the second planet from the Sun</a:t>
            </a:r>
            <a:endParaRPr>
              <a:solidFill>
                <a:srgbClr val="F9F5FF"/>
              </a:solidFill>
              <a:latin typeface="Archivo"/>
              <a:ea typeface="Archivo"/>
              <a:cs typeface="Archivo"/>
              <a:sym typeface="Archivo"/>
            </a:endParaRPr>
          </a:p>
        </p:txBody>
      </p:sp>
      <p:sp>
        <p:nvSpPr>
          <p:cNvPr id="803" name="Google Shape;803;p67"/>
          <p:cNvSpPr txBox="1"/>
          <p:nvPr/>
        </p:nvSpPr>
        <p:spPr>
          <a:xfrm>
            <a:off x="5720750" y="1568038"/>
            <a:ext cx="2204700" cy="651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000">
                <a:solidFill>
                  <a:srgbClr val="F9F5FF"/>
                </a:solidFill>
                <a:latin typeface="Archivo"/>
                <a:ea typeface="Archivo"/>
                <a:cs typeface="Archivo"/>
                <a:sym typeface="Archivo"/>
              </a:rPr>
              <a:t>Can we add more value?</a:t>
            </a:r>
            <a:endParaRPr b="1" sz="2000">
              <a:solidFill>
                <a:srgbClr val="F9F5FF"/>
              </a:solidFill>
              <a:latin typeface="Archivo"/>
              <a:ea typeface="Archivo"/>
              <a:cs typeface="Archivo"/>
              <a:sym typeface="Archivo"/>
            </a:endParaRPr>
          </a:p>
        </p:txBody>
      </p:sp>
      <p:sp>
        <p:nvSpPr>
          <p:cNvPr id="804" name="Google Shape;804;p67"/>
          <p:cNvSpPr txBox="1"/>
          <p:nvPr/>
        </p:nvSpPr>
        <p:spPr>
          <a:xfrm>
            <a:off x="5720750" y="2219588"/>
            <a:ext cx="2204700" cy="48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9F5FF"/>
                </a:solidFill>
                <a:latin typeface="Archivo"/>
                <a:ea typeface="Archivo"/>
                <a:cs typeface="Archivo"/>
                <a:sym typeface="Archivo"/>
              </a:rPr>
              <a:t>Jupiter is the biggest planet of them all</a:t>
            </a:r>
            <a:endParaRPr>
              <a:solidFill>
                <a:srgbClr val="F9F5FF"/>
              </a:solidFill>
              <a:latin typeface="Archivo"/>
              <a:ea typeface="Archivo"/>
              <a:cs typeface="Archivo"/>
              <a:sym typeface="Archivo"/>
            </a:endParaRPr>
          </a:p>
        </p:txBody>
      </p:sp>
      <p:sp>
        <p:nvSpPr>
          <p:cNvPr id="805" name="Google Shape;805;p67"/>
          <p:cNvSpPr txBox="1"/>
          <p:nvPr/>
        </p:nvSpPr>
        <p:spPr>
          <a:xfrm>
            <a:off x="976500" y="3104675"/>
            <a:ext cx="2489700" cy="5934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2000">
                <a:solidFill>
                  <a:srgbClr val="F9F5FF"/>
                </a:solidFill>
                <a:latin typeface="Archivo"/>
                <a:ea typeface="Archivo"/>
                <a:cs typeface="Archivo"/>
                <a:sym typeface="Archivo"/>
              </a:rPr>
              <a:t>What can we improve?</a:t>
            </a:r>
            <a:endParaRPr b="1" sz="2000">
              <a:solidFill>
                <a:srgbClr val="F9F5FF"/>
              </a:solidFill>
              <a:latin typeface="Archivo"/>
              <a:ea typeface="Archivo"/>
              <a:cs typeface="Archivo"/>
              <a:sym typeface="Archivo"/>
            </a:endParaRPr>
          </a:p>
        </p:txBody>
      </p:sp>
      <p:sp>
        <p:nvSpPr>
          <p:cNvPr id="806" name="Google Shape;806;p67"/>
          <p:cNvSpPr txBox="1"/>
          <p:nvPr/>
        </p:nvSpPr>
        <p:spPr>
          <a:xfrm>
            <a:off x="1261497" y="3698063"/>
            <a:ext cx="2204700" cy="4848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a:solidFill>
                  <a:srgbClr val="F9F5FF"/>
                </a:solidFill>
                <a:latin typeface="Archivo"/>
                <a:ea typeface="Archivo"/>
                <a:cs typeface="Archivo"/>
                <a:sym typeface="Archivo"/>
              </a:rPr>
              <a:t>Despite being red, Mars is a cold place</a:t>
            </a:r>
            <a:endParaRPr>
              <a:solidFill>
                <a:srgbClr val="F9F5FF"/>
              </a:solidFill>
              <a:latin typeface="Archivo"/>
              <a:ea typeface="Archivo"/>
              <a:cs typeface="Archivo"/>
              <a:sym typeface="Archivo"/>
            </a:endParaRPr>
          </a:p>
        </p:txBody>
      </p:sp>
      <p:sp>
        <p:nvSpPr>
          <p:cNvPr id="807" name="Google Shape;807;p67"/>
          <p:cNvSpPr txBox="1"/>
          <p:nvPr/>
        </p:nvSpPr>
        <p:spPr>
          <a:xfrm>
            <a:off x="5720750" y="3104675"/>
            <a:ext cx="2204700" cy="593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000">
                <a:solidFill>
                  <a:srgbClr val="F9F5FF"/>
                </a:solidFill>
                <a:latin typeface="Archivo"/>
                <a:ea typeface="Archivo"/>
                <a:cs typeface="Archivo"/>
                <a:sym typeface="Archivo"/>
              </a:rPr>
              <a:t>Shareholders’ opinions</a:t>
            </a:r>
            <a:endParaRPr b="1" sz="2000">
              <a:solidFill>
                <a:srgbClr val="F9F5FF"/>
              </a:solidFill>
              <a:latin typeface="Archivo"/>
              <a:ea typeface="Archivo"/>
              <a:cs typeface="Archivo"/>
              <a:sym typeface="Archivo"/>
            </a:endParaRPr>
          </a:p>
        </p:txBody>
      </p:sp>
      <p:sp>
        <p:nvSpPr>
          <p:cNvPr id="808" name="Google Shape;808;p67"/>
          <p:cNvSpPr txBox="1"/>
          <p:nvPr/>
        </p:nvSpPr>
        <p:spPr>
          <a:xfrm>
            <a:off x="5720750" y="3698063"/>
            <a:ext cx="2204700" cy="48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9F5FF"/>
                </a:solidFill>
                <a:latin typeface="Archivo"/>
                <a:ea typeface="Archivo"/>
                <a:cs typeface="Archivo"/>
                <a:sym typeface="Archivo"/>
              </a:rPr>
              <a:t>Saturn is a gas giant and has several rings</a:t>
            </a:r>
            <a:endParaRPr>
              <a:solidFill>
                <a:srgbClr val="F9F5FF"/>
              </a:solidFill>
              <a:latin typeface="Archivo"/>
              <a:ea typeface="Archivo"/>
              <a:cs typeface="Archivo"/>
              <a:sym typeface="Archivo"/>
            </a:endParaRPr>
          </a:p>
        </p:txBody>
      </p:sp>
      <p:sp>
        <p:nvSpPr>
          <p:cNvPr id="809" name="Google Shape;809;p67"/>
          <p:cNvSpPr/>
          <p:nvPr/>
        </p:nvSpPr>
        <p:spPr>
          <a:xfrm>
            <a:off x="3618600" y="1789263"/>
            <a:ext cx="693900" cy="693900"/>
          </a:xfrm>
          <a:prstGeom prst="ellipse">
            <a:avLst/>
          </a:prstGeom>
          <a:gradFill>
            <a:gsLst>
              <a:gs pos="0">
                <a:schemeClr val="accent5"/>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chemeClr val="lt1"/>
                </a:solidFill>
                <a:latin typeface="Archivo"/>
                <a:ea typeface="Archivo"/>
                <a:cs typeface="Archivo"/>
                <a:sym typeface="Archivo"/>
              </a:rPr>
              <a:t>1</a:t>
            </a:r>
            <a:endParaRPr b="1" sz="3000">
              <a:solidFill>
                <a:schemeClr val="lt1"/>
              </a:solidFill>
              <a:latin typeface="Archivo"/>
              <a:ea typeface="Archivo"/>
              <a:cs typeface="Archivo"/>
              <a:sym typeface="Archivo"/>
            </a:endParaRPr>
          </a:p>
        </p:txBody>
      </p:sp>
      <p:sp>
        <p:nvSpPr>
          <p:cNvPr id="810" name="Google Shape;810;p67"/>
          <p:cNvSpPr/>
          <p:nvPr/>
        </p:nvSpPr>
        <p:spPr>
          <a:xfrm>
            <a:off x="3618600" y="3296825"/>
            <a:ext cx="693900" cy="693900"/>
          </a:xfrm>
          <a:prstGeom prst="ellipse">
            <a:avLst/>
          </a:prstGeom>
          <a:gradFill>
            <a:gsLst>
              <a:gs pos="0">
                <a:schemeClr val="accent3"/>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chemeClr val="lt1"/>
                </a:solidFill>
                <a:latin typeface="Archivo"/>
                <a:ea typeface="Archivo"/>
                <a:cs typeface="Archivo"/>
                <a:sym typeface="Archivo"/>
              </a:rPr>
              <a:t>3</a:t>
            </a:r>
            <a:endParaRPr b="1" sz="3000">
              <a:solidFill>
                <a:schemeClr val="lt1"/>
              </a:solidFill>
              <a:latin typeface="Archivo"/>
              <a:ea typeface="Archivo"/>
              <a:cs typeface="Archivo"/>
              <a:sym typeface="Archivo"/>
            </a:endParaRPr>
          </a:p>
        </p:txBody>
      </p:sp>
      <p:sp>
        <p:nvSpPr>
          <p:cNvPr id="811" name="Google Shape;811;p67"/>
          <p:cNvSpPr/>
          <p:nvPr/>
        </p:nvSpPr>
        <p:spPr>
          <a:xfrm>
            <a:off x="4874450" y="1789263"/>
            <a:ext cx="693900" cy="693900"/>
          </a:xfrm>
          <a:prstGeom prst="ellipse">
            <a:avLst/>
          </a:prstGeom>
          <a:gradFill>
            <a:gsLst>
              <a:gs pos="0">
                <a:schemeClr val="accent1"/>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chemeClr val="lt1"/>
                </a:solidFill>
                <a:latin typeface="Archivo"/>
                <a:ea typeface="Archivo"/>
                <a:cs typeface="Archivo"/>
                <a:sym typeface="Archivo"/>
              </a:rPr>
              <a:t>2</a:t>
            </a:r>
            <a:endParaRPr b="1" sz="3000">
              <a:solidFill>
                <a:schemeClr val="lt1"/>
              </a:solidFill>
              <a:latin typeface="Archivo"/>
              <a:ea typeface="Archivo"/>
              <a:cs typeface="Archivo"/>
              <a:sym typeface="Archivo"/>
            </a:endParaRPr>
          </a:p>
        </p:txBody>
      </p:sp>
      <p:sp>
        <p:nvSpPr>
          <p:cNvPr id="812" name="Google Shape;812;p67"/>
          <p:cNvSpPr/>
          <p:nvPr/>
        </p:nvSpPr>
        <p:spPr>
          <a:xfrm>
            <a:off x="4874450" y="3296825"/>
            <a:ext cx="693900" cy="693900"/>
          </a:xfrm>
          <a:prstGeom prst="ellipse">
            <a:avLst/>
          </a:prstGeom>
          <a:gradFill>
            <a:gsLst>
              <a:gs pos="0">
                <a:schemeClr val="accent2"/>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chemeClr val="lt1"/>
                </a:solidFill>
                <a:latin typeface="Archivo"/>
                <a:ea typeface="Archivo"/>
                <a:cs typeface="Archivo"/>
                <a:sym typeface="Archivo"/>
              </a:rPr>
              <a:t>4</a:t>
            </a:r>
            <a:endParaRPr b="1" sz="3000">
              <a:solidFill>
                <a:schemeClr val="lt1"/>
              </a:solidFill>
              <a:latin typeface="Archivo"/>
              <a:ea typeface="Archivo"/>
              <a:cs typeface="Archivo"/>
              <a:sym typeface="Archivo"/>
            </a:endParaRPr>
          </a:p>
        </p:txBody>
      </p:sp>
      <p:cxnSp>
        <p:nvCxnSpPr>
          <p:cNvPr id="813" name="Google Shape;813;p67"/>
          <p:cNvCxnSpPr>
            <a:stCxn id="809" idx="6"/>
            <a:endCxn id="811" idx="2"/>
          </p:cNvCxnSpPr>
          <p:nvPr/>
        </p:nvCxnSpPr>
        <p:spPr>
          <a:xfrm>
            <a:off x="4312500" y="2136213"/>
            <a:ext cx="561900" cy="0"/>
          </a:xfrm>
          <a:prstGeom prst="straightConnector1">
            <a:avLst/>
          </a:prstGeom>
          <a:noFill/>
          <a:ln cap="flat" cmpd="sng" w="9525">
            <a:solidFill>
              <a:schemeClr val="lt1"/>
            </a:solidFill>
            <a:prstDash val="solid"/>
            <a:round/>
            <a:headEnd len="med" w="med" type="none"/>
            <a:tailEnd len="med" w="med" type="none"/>
          </a:ln>
        </p:spPr>
      </p:cxnSp>
      <p:cxnSp>
        <p:nvCxnSpPr>
          <p:cNvPr id="814" name="Google Shape;814;p67"/>
          <p:cNvCxnSpPr>
            <a:endCxn id="810" idx="0"/>
          </p:cNvCxnSpPr>
          <p:nvPr/>
        </p:nvCxnSpPr>
        <p:spPr>
          <a:xfrm flipH="1">
            <a:off x="3965550" y="2483225"/>
            <a:ext cx="1255800" cy="813600"/>
          </a:xfrm>
          <a:prstGeom prst="straightConnector1">
            <a:avLst/>
          </a:prstGeom>
          <a:noFill/>
          <a:ln cap="flat" cmpd="sng" w="9525">
            <a:solidFill>
              <a:schemeClr val="lt1"/>
            </a:solidFill>
            <a:prstDash val="solid"/>
            <a:round/>
            <a:headEnd len="med" w="med" type="none"/>
            <a:tailEnd len="med" w="med" type="none"/>
          </a:ln>
        </p:spPr>
      </p:cxnSp>
      <p:cxnSp>
        <p:nvCxnSpPr>
          <p:cNvPr id="815" name="Google Shape;815;p67"/>
          <p:cNvCxnSpPr>
            <a:stCxn id="810" idx="6"/>
            <a:endCxn id="812" idx="2"/>
          </p:cNvCxnSpPr>
          <p:nvPr/>
        </p:nvCxnSpPr>
        <p:spPr>
          <a:xfrm>
            <a:off x="4312500" y="3643775"/>
            <a:ext cx="561900" cy="0"/>
          </a:xfrm>
          <a:prstGeom prst="straightConnector1">
            <a:avLst/>
          </a:prstGeom>
          <a:noFill/>
          <a:ln cap="flat" cmpd="sng" w="9525">
            <a:solidFill>
              <a:schemeClr val="lt1"/>
            </a:solidFill>
            <a:prstDash val="solid"/>
            <a:round/>
            <a:headEnd len="med" w="med" type="none"/>
            <a:tailEnd len="med" w="med" type="none"/>
          </a:ln>
        </p:spPr>
      </p:cxn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19" name="Shape 819"/>
        <p:cNvGrpSpPr/>
        <p:nvPr/>
      </p:nvGrpSpPr>
      <p:grpSpPr>
        <a:xfrm>
          <a:off x="0" y="0"/>
          <a:ext cx="0" cy="0"/>
          <a:chOff x="0" y="0"/>
          <a:chExt cx="0" cy="0"/>
        </a:xfrm>
      </p:grpSpPr>
      <p:pic>
        <p:nvPicPr>
          <p:cNvPr id="820" name="Google Shape;820;p68"/>
          <p:cNvPicPr preferRelativeResize="0"/>
          <p:nvPr/>
        </p:nvPicPr>
        <p:blipFill>
          <a:blip r:embed="rId3">
            <a:alphaModFix amt="91000"/>
          </a:blip>
          <a:stretch>
            <a:fillRect/>
          </a:stretch>
        </p:blipFill>
        <p:spPr>
          <a:xfrm>
            <a:off x="4058075" y="2269200"/>
            <a:ext cx="1027849" cy="1027150"/>
          </a:xfrm>
          <a:prstGeom prst="rect">
            <a:avLst/>
          </a:prstGeom>
          <a:noFill/>
          <a:ln>
            <a:noFill/>
          </a:ln>
        </p:spPr>
      </p:pic>
      <p:sp>
        <p:nvSpPr>
          <p:cNvPr id="821" name="Google Shape;821;p68"/>
          <p:cNvSpPr txBox="1"/>
          <p:nvPr>
            <p:ph type="title"/>
          </p:nvPr>
        </p:nvSpPr>
        <p:spPr>
          <a:xfrm>
            <a:off x="720000" y="540000"/>
            <a:ext cx="7704000" cy="477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Strong business plan</a:t>
            </a:r>
            <a:endParaRPr/>
          </a:p>
        </p:txBody>
      </p:sp>
      <p:sp>
        <p:nvSpPr>
          <p:cNvPr id="822" name="Google Shape;822;p68"/>
          <p:cNvSpPr/>
          <p:nvPr/>
        </p:nvSpPr>
        <p:spPr>
          <a:xfrm>
            <a:off x="3725700" y="1513313"/>
            <a:ext cx="693900" cy="693900"/>
          </a:xfrm>
          <a:prstGeom prst="ellipse">
            <a:avLst/>
          </a:prstGeom>
          <a:gradFill>
            <a:gsLst>
              <a:gs pos="0">
                <a:schemeClr val="accent5"/>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lt1"/>
                </a:solidFill>
                <a:latin typeface="Archivo SemiBold"/>
                <a:ea typeface="Archivo SemiBold"/>
                <a:cs typeface="Archivo SemiBold"/>
                <a:sym typeface="Archivo SemiBold"/>
              </a:rPr>
              <a:t>P</a:t>
            </a:r>
            <a:endParaRPr sz="2000">
              <a:solidFill>
                <a:schemeClr val="lt1"/>
              </a:solidFill>
              <a:latin typeface="Archivo SemiBold"/>
              <a:ea typeface="Archivo SemiBold"/>
              <a:cs typeface="Archivo SemiBold"/>
              <a:sym typeface="Archivo SemiBold"/>
            </a:endParaRPr>
          </a:p>
        </p:txBody>
      </p:sp>
      <p:sp>
        <p:nvSpPr>
          <p:cNvPr id="823" name="Google Shape;823;p68"/>
          <p:cNvSpPr/>
          <p:nvPr/>
        </p:nvSpPr>
        <p:spPr>
          <a:xfrm>
            <a:off x="4724400" y="1513313"/>
            <a:ext cx="693900" cy="693900"/>
          </a:xfrm>
          <a:prstGeom prst="ellipse">
            <a:avLst/>
          </a:prstGeom>
          <a:gradFill>
            <a:gsLst>
              <a:gs pos="0">
                <a:schemeClr val="accent4"/>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lt1"/>
                </a:solidFill>
                <a:latin typeface="Archivo SemiBold"/>
                <a:ea typeface="Archivo SemiBold"/>
                <a:cs typeface="Archivo SemiBold"/>
                <a:sym typeface="Archivo SemiBold"/>
              </a:rPr>
              <a:t>E</a:t>
            </a:r>
            <a:endParaRPr sz="2000">
              <a:solidFill>
                <a:schemeClr val="lt1"/>
              </a:solidFill>
              <a:latin typeface="Archivo SemiBold"/>
              <a:ea typeface="Archivo SemiBold"/>
              <a:cs typeface="Archivo SemiBold"/>
              <a:sym typeface="Archivo SemiBold"/>
            </a:endParaRPr>
          </a:p>
        </p:txBody>
      </p:sp>
      <p:sp>
        <p:nvSpPr>
          <p:cNvPr id="824" name="Google Shape;824;p68"/>
          <p:cNvSpPr/>
          <p:nvPr/>
        </p:nvSpPr>
        <p:spPr>
          <a:xfrm>
            <a:off x="3268500" y="2435813"/>
            <a:ext cx="693900" cy="693900"/>
          </a:xfrm>
          <a:prstGeom prst="ellipse">
            <a:avLst/>
          </a:prstGeom>
          <a:gradFill>
            <a:gsLst>
              <a:gs pos="0">
                <a:schemeClr val="accent1"/>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lt1"/>
                </a:solidFill>
                <a:latin typeface="Archivo SemiBold"/>
                <a:ea typeface="Archivo SemiBold"/>
                <a:cs typeface="Archivo SemiBold"/>
                <a:sym typeface="Archivo SemiBold"/>
              </a:rPr>
              <a:t>E</a:t>
            </a:r>
            <a:endParaRPr sz="2000">
              <a:solidFill>
                <a:schemeClr val="lt1"/>
              </a:solidFill>
              <a:latin typeface="Archivo SemiBold"/>
              <a:ea typeface="Archivo SemiBold"/>
              <a:cs typeface="Archivo SemiBold"/>
              <a:sym typeface="Archivo SemiBold"/>
            </a:endParaRPr>
          </a:p>
        </p:txBody>
      </p:sp>
      <p:sp>
        <p:nvSpPr>
          <p:cNvPr id="825" name="Google Shape;825;p68"/>
          <p:cNvSpPr/>
          <p:nvPr/>
        </p:nvSpPr>
        <p:spPr>
          <a:xfrm>
            <a:off x="5181600" y="2435813"/>
            <a:ext cx="693900" cy="693900"/>
          </a:xfrm>
          <a:prstGeom prst="ellipse">
            <a:avLst/>
          </a:prstGeom>
          <a:gradFill>
            <a:gsLst>
              <a:gs pos="0">
                <a:schemeClr val="accent3"/>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lt1"/>
                </a:solidFill>
                <a:latin typeface="Archivo SemiBold"/>
                <a:ea typeface="Archivo SemiBold"/>
                <a:cs typeface="Archivo SemiBold"/>
                <a:sym typeface="Archivo SemiBold"/>
              </a:rPr>
              <a:t>L</a:t>
            </a:r>
            <a:endParaRPr sz="2000">
              <a:solidFill>
                <a:schemeClr val="lt1"/>
              </a:solidFill>
              <a:latin typeface="Archivo SemiBold"/>
              <a:ea typeface="Archivo SemiBold"/>
              <a:cs typeface="Archivo SemiBold"/>
              <a:sym typeface="Archivo SemiBold"/>
            </a:endParaRPr>
          </a:p>
        </p:txBody>
      </p:sp>
      <p:sp>
        <p:nvSpPr>
          <p:cNvPr id="826" name="Google Shape;826;p68"/>
          <p:cNvSpPr/>
          <p:nvPr/>
        </p:nvSpPr>
        <p:spPr>
          <a:xfrm>
            <a:off x="3725700" y="3358313"/>
            <a:ext cx="693900" cy="693900"/>
          </a:xfrm>
          <a:prstGeom prst="ellipse">
            <a:avLst/>
          </a:prstGeom>
          <a:gradFill>
            <a:gsLst>
              <a:gs pos="0">
                <a:schemeClr val="dk2"/>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lt1"/>
                </a:solidFill>
                <a:latin typeface="Archivo SemiBold"/>
                <a:ea typeface="Archivo SemiBold"/>
                <a:cs typeface="Archivo SemiBold"/>
                <a:sym typeface="Archivo SemiBold"/>
              </a:rPr>
              <a:t>S</a:t>
            </a:r>
            <a:endParaRPr sz="2000">
              <a:solidFill>
                <a:schemeClr val="lt1"/>
              </a:solidFill>
              <a:latin typeface="Archivo SemiBold"/>
              <a:ea typeface="Archivo SemiBold"/>
              <a:cs typeface="Archivo SemiBold"/>
              <a:sym typeface="Archivo SemiBold"/>
            </a:endParaRPr>
          </a:p>
        </p:txBody>
      </p:sp>
      <p:sp>
        <p:nvSpPr>
          <p:cNvPr id="827" name="Google Shape;827;p68"/>
          <p:cNvSpPr/>
          <p:nvPr/>
        </p:nvSpPr>
        <p:spPr>
          <a:xfrm>
            <a:off x="4724400" y="3358313"/>
            <a:ext cx="693900" cy="693900"/>
          </a:xfrm>
          <a:prstGeom prst="ellipse">
            <a:avLst/>
          </a:prstGeom>
          <a:gradFill>
            <a:gsLst>
              <a:gs pos="0">
                <a:schemeClr val="accent2"/>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lt1"/>
                </a:solidFill>
                <a:latin typeface="Archivo SemiBold"/>
                <a:ea typeface="Archivo SemiBold"/>
                <a:cs typeface="Archivo SemiBold"/>
                <a:sym typeface="Archivo SemiBold"/>
              </a:rPr>
              <a:t>T</a:t>
            </a:r>
            <a:endParaRPr sz="2000">
              <a:solidFill>
                <a:schemeClr val="lt1"/>
              </a:solidFill>
              <a:latin typeface="Archivo SemiBold"/>
              <a:ea typeface="Archivo SemiBold"/>
              <a:cs typeface="Archivo SemiBold"/>
              <a:sym typeface="Archivo SemiBold"/>
            </a:endParaRPr>
          </a:p>
        </p:txBody>
      </p:sp>
      <p:cxnSp>
        <p:nvCxnSpPr>
          <p:cNvPr id="828" name="Google Shape;828;p68"/>
          <p:cNvCxnSpPr>
            <a:stCxn id="822" idx="3"/>
            <a:endCxn id="824" idx="0"/>
          </p:cNvCxnSpPr>
          <p:nvPr/>
        </p:nvCxnSpPr>
        <p:spPr>
          <a:xfrm flipH="1">
            <a:off x="3615519" y="2105593"/>
            <a:ext cx="211800" cy="330300"/>
          </a:xfrm>
          <a:prstGeom prst="straightConnector1">
            <a:avLst/>
          </a:prstGeom>
          <a:noFill/>
          <a:ln cap="flat" cmpd="sng" w="9525">
            <a:solidFill>
              <a:schemeClr val="lt1"/>
            </a:solidFill>
            <a:prstDash val="solid"/>
            <a:round/>
            <a:headEnd len="med" w="med" type="none"/>
            <a:tailEnd len="med" w="med" type="none"/>
          </a:ln>
        </p:spPr>
      </p:cxnSp>
      <p:cxnSp>
        <p:nvCxnSpPr>
          <p:cNvPr id="829" name="Google Shape;829;p68"/>
          <p:cNvCxnSpPr>
            <a:stCxn id="824" idx="4"/>
            <a:endCxn id="826" idx="1"/>
          </p:cNvCxnSpPr>
          <p:nvPr/>
        </p:nvCxnSpPr>
        <p:spPr>
          <a:xfrm>
            <a:off x="3615450" y="3129713"/>
            <a:ext cx="211800" cy="330300"/>
          </a:xfrm>
          <a:prstGeom prst="straightConnector1">
            <a:avLst/>
          </a:prstGeom>
          <a:noFill/>
          <a:ln cap="flat" cmpd="sng" w="9525">
            <a:solidFill>
              <a:schemeClr val="lt1"/>
            </a:solidFill>
            <a:prstDash val="solid"/>
            <a:round/>
            <a:headEnd len="med" w="med" type="none"/>
            <a:tailEnd len="med" w="med" type="none"/>
          </a:ln>
        </p:spPr>
      </p:cxnSp>
      <p:cxnSp>
        <p:nvCxnSpPr>
          <p:cNvPr id="830" name="Google Shape;830;p68"/>
          <p:cNvCxnSpPr>
            <a:stCxn id="826" idx="6"/>
            <a:endCxn id="827" idx="2"/>
          </p:cNvCxnSpPr>
          <p:nvPr/>
        </p:nvCxnSpPr>
        <p:spPr>
          <a:xfrm>
            <a:off x="4419600" y="3705263"/>
            <a:ext cx="304800" cy="0"/>
          </a:xfrm>
          <a:prstGeom prst="straightConnector1">
            <a:avLst/>
          </a:prstGeom>
          <a:noFill/>
          <a:ln cap="flat" cmpd="sng" w="9525">
            <a:solidFill>
              <a:schemeClr val="lt1"/>
            </a:solidFill>
            <a:prstDash val="solid"/>
            <a:round/>
            <a:headEnd len="med" w="med" type="none"/>
            <a:tailEnd len="med" w="med" type="none"/>
          </a:ln>
        </p:spPr>
      </p:cxnSp>
      <p:cxnSp>
        <p:nvCxnSpPr>
          <p:cNvPr id="831" name="Google Shape;831;p68"/>
          <p:cNvCxnSpPr>
            <a:stCxn id="827" idx="7"/>
            <a:endCxn id="825" idx="4"/>
          </p:cNvCxnSpPr>
          <p:nvPr/>
        </p:nvCxnSpPr>
        <p:spPr>
          <a:xfrm flipH="1" rot="10800000">
            <a:off x="5316681" y="3129632"/>
            <a:ext cx="211800" cy="330300"/>
          </a:xfrm>
          <a:prstGeom prst="straightConnector1">
            <a:avLst/>
          </a:prstGeom>
          <a:noFill/>
          <a:ln cap="flat" cmpd="sng" w="9525">
            <a:solidFill>
              <a:schemeClr val="lt1"/>
            </a:solidFill>
            <a:prstDash val="solid"/>
            <a:round/>
            <a:headEnd len="med" w="med" type="none"/>
            <a:tailEnd len="med" w="med" type="none"/>
          </a:ln>
        </p:spPr>
      </p:cxnSp>
      <p:cxnSp>
        <p:nvCxnSpPr>
          <p:cNvPr id="832" name="Google Shape;832;p68"/>
          <p:cNvCxnSpPr>
            <a:stCxn id="825" idx="0"/>
            <a:endCxn id="823" idx="5"/>
          </p:cNvCxnSpPr>
          <p:nvPr/>
        </p:nvCxnSpPr>
        <p:spPr>
          <a:xfrm rot="10800000">
            <a:off x="5316750" y="2105513"/>
            <a:ext cx="211800" cy="330300"/>
          </a:xfrm>
          <a:prstGeom prst="straightConnector1">
            <a:avLst/>
          </a:prstGeom>
          <a:noFill/>
          <a:ln cap="flat" cmpd="sng" w="9525">
            <a:solidFill>
              <a:schemeClr val="lt1"/>
            </a:solidFill>
            <a:prstDash val="solid"/>
            <a:round/>
            <a:headEnd len="med" w="med" type="none"/>
            <a:tailEnd len="med" w="med" type="none"/>
          </a:ln>
        </p:spPr>
      </p:cxnSp>
      <p:cxnSp>
        <p:nvCxnSpPr>
          <p:cNvPr id="833" name="Google Shape;833;p68"/>
          <p:cNvCxnSpPr>
            <a:stCxn id="823" idx="2"/>
            <a:endCxn id="822" idx="6"/>
          </p:cNvCxnSpPr>
          <p:nvPr/>
        </p:nvCxnSpPr>
        <p:spPr>
          <a:xfrm rot="10800000">
            <a:off x="4419600" y="1860263"/>
            <a:ext cx="304800" cy="0"/>
          </a:xfrm>
          <a:prstGeom prst="straightConnector1">
            <a:avLst/>
          </a:prstGeom>
          <a:noFill/>
          <a:ln cap="flat" cmpd="sng" w="9525">
            <a:solidFill>
              <a:schemeClr val="lt1"/>
            </a:solidFill>
            <a:prstDash val="solid"/>
            <a:round/>
            <a:headEnd len="med" w="med" type="none"/>
            <a:tailEnd len="med" w="med" type="none"/>
          </a:ln>
        </p:spPr>
      </p:cxnSp>
      <p:sp>
        <p:nvSpPr>
          <p:cNvPr id="834" name="Google Shape;834;p68"/>
          <p:cNvSpPr txBox="1"/>
          <p:nvPr/>
        </p:nvSpPr>
        <p:spPr>
          <a:xfrm>
            <a:off x="993600" y="3268313"/>
            <a:ext cx="1966800" cy="30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000">
                <a:solidFill>
                  <a:srgbClr val="F9F5FF"/>
                </a:solidFill>
                <a:latin typeface="Archivo SemiBold"/>
                <a:ea typeface="Archivo SemiBold"/>
                <a:cs typeface="Archivo SemiBold"/>
                <a:sym typeface="Archivo SemiBold"/>
              </a:rPr>
              <a:t>Social</a:t>
            </a:r>
            <a:endParaRPr sz="2000">
              <a:solidFill>
                <a:srgbClr val="F9F5FF"/>
              </a:solidFill>
              <a:latin typeface="Archivo SemiBold"/>
              <a:ea typeface="Archivo SemiBold"/>
              <a:cs typeface="Archivo SemiBold"/>
              <a:sym typeface="Archivo SemiBold"/>
            </a:endParaRPr>
          </a:p>
        </p:txBody>
      </p:sp>
      <p:sp>
        <p:nvSpPr>
          <p:cNvPr id="835" name="Google Shape;835;p68"/>
          <p:cNvSpPr txBox="1"/>
          <p:nvPr/>
        </p:nvSpPr>
        <p:spPr>
          <a:xfrm>
            <a:off x="993600" y="3567426"/>
            <a:ext cx="1966800" cy="48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Archivo"/>
                <a:ea typeface="Archivo"/>
                <a:cs typeface="Archivo"/>
                <a:sym typeface="Archivo"/>
              </a:rPr>
              <a:t>Despite being red, </a:t>
            </a:r>
            <a:r>
              <a:rPr lang="en">
                <a:solidFill>
                  <a:schemeClr val="lt1"/>
                </a:solidFill>
                <a:latin typeface="Archivo"/>
                <a:ea typeface="Archivo"/>
                <a:cs typeface="Archivo"/>
                <a:sym typeface="Archivo"/>
              </a:rPr>
              <a:t>Mars is a cold place</a:t>
            </a:r>
            <a:endParaRPr>
              <a:solidFill>
                <a:schemeClr val="lt1"/>
              </a:solidFill>
              <a:latin typeface="Archivo"/>
              <a:ea typeface="Archivo"/>
              <a:cs typeface="Archivo"/>
              <a:sym typeface="Archivo"/>
            </a:endParaRPr>
          </a:p>
        </p:txBody>
      </p:sp>
      <p:sp>
        <p:nvSpPr>
          <p:cNvPr id="836" name="Google Shape;836;p68"/>
          <p:cNvSpPr txBox="1"/>
          <p:nvPr/>
        </p:nvSpPr>
        <p:spPr>
          <a:xfrm>
            <a:off x="993600" y="1444025"/>
            <a:ext cx="1966800" cy="30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000">
                <a:solidFill>
                  <a:schemeClr val="lt1"/>
                </a:solidFill>
                <a:latin typeface="Archivo SemiBold"/>
                <a:ea typeface="Archivo SemiBold"/>
                <a:cs typeface="Archivo SemiBold"/>
                <a:sym typeface="Archivo SemiBold"/>
              </a:rPr>
              <a:t>Political</a:t>
            </a:r>
            <a:endParaRPr b="1" sz="2000">
              <a:solidFill>
                <a:srgbClr val="F9F5FF"/>
              </a:solidFill>
              <a:latin typeface="Archivo"/>
              <a:ea typeface="Archivo"/>
              <a:cs typeface="Archivo"/>
              <a:sym typeface="Archivo"/>
            </a:endParaRPr>
          </a:p>
        </p:txBody>
      </p:sp>
      <p:sp>
        <p:nvSpPr>
          <p:cNvPr id="837" name="Google Shape;837;p68"/>
          <p:cNvSpPr txBox="1"/>
          <p:nvPr/>
        </p:nvSpPr>
        <p:spPr>
          <a:xfrm>
            <a:off x="993600" y="1743136"/>
            <a:ext cx="1966800" cy="48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Archivo"/>
                <a:ea typeface="Archivo"/>
                <a:cs typeface="Archivo"/>
                <a:sym typeface="Archivo"/>
              </a:rPr>
              <a:t>Venus is the second planet from the Sun</a:t>
            </a:r>
            <a:endParaRPr>
              <a:solidFill>
                <a:schemeClr val="lt1"/>
              </a:solidFill>
              <a:latin typeface="Archivo"/>
              <a:ea typeface="Archivo"/>
              <a:cs typeface="Archivo"/>
              <a:sym typeface="Archivo"/>
            </a:endParaRPr>
          </a:p>
        </p:txBody>
      </p:sp>
      <p:sp>
        <p:nvSpPr>
          <p:cNvPr id="838" name="Google Shape;838;p68"/>
          <p:cNvSpPr txBox="1"/>
          <p:nvPr/>
        </p:nvSpPr>
        <p:spPr>
          <a:xfrm>
            <a:off x="6182833" y="1444025"/>
            <a:ext cx="1966800" cy="3060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2000">
                <a:solidFill>
                  <a:schemeClr val="lt1"/>
                </a:solidFill>
                <a:latin typeface="Archivo SemiBold"/>
                <a:ea typeface="Archivo SemiBold"/>
                <a:cs typeface="Archivo SemiBold"/>
                <a:sym typeface="Archivo SemiBold"/>
              </a:rPr>
              <a:t>Technological</a:t>
            </a:r>
            <a:endParaRPr b="1" sz="2000">
              <a:solidFill>
                <a:srgbClr val="F9F5FF"/>
              </a:solidFill>
              <a:latin typeface="Archivo"/>
              <a:ea typeface="Archivo"/>
              <a:cs typeface="Archivo"/>
              <a:sym typeface="Archivo"/>
            </a:endParaRPr>
          </a:p>
        </p:txBody>
      </p:sp>
      <p:sp>
        <p:nvSpPr>
          <p:cNvPr id="839" name="Google Shape;839;p68"/>
          <p:cNvSpPr txBox="1"/>
          <p:nvPr/>
        </p:nvSpPr>
        <p:spPr>
          <a:xfrm>
            <a:off x="6182833" y="1743135"/>
            <a:ext cx="1966800" cy="4848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a:solidFill>
                  <a:schemeClr val="lt1"/>
                </a:solidFill>
                <a:latin typeface="Archivo"/>
                <a:ea typeface="Archivo"/>
                <a:cs typeface="Archivo"/>
                <a:sym typeface="Archivo"/>
              </a:rPr>
              <a:t>Mercury is the smallest planet</a:t>
            </a:r>
            <a:endParaRPr>
              <a:solidFill>
                <a:schemeClr val="lt1"/>
              </a:solidFill>
              <a:latin typeface="Archivo"/>
              <a:ea typeface="Archivo"/>
              <a:cs typeface="Archivo"/>
              <a:sym typeface="Archivo"/>
            </a:endParaRPr>
          </a:p>
        </p:txBody>
      </p:sp>
      <p:sp>
        <p:nvSpPr>
          <p:cNvPr id="840" name="Google Shape;840;p68"/>
          <p:cNvSpPr txBox="1"/>
          <p:nvPr/>
        </p:nvSpPr>
        <p:spPr>
          <a:xfrm>
            <a:off x="6188830" y="3268313"/>
            <a:ext cx="1966800" cy="3060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2000">
                <a:solidFill>
                  <a:schemeClr val="lt1"/>
                </a:solidFill>
                <a:latin typeface="Archivo SemiBold"/>
                <a:ea typeface="Archivo SemiBold"/>
                <a:cs typeface="Archivo SemiBold"/>
                <a:sym typeface="Archivo SemiBold"/>
              </a:rPr>
              <a:t>Environmental</a:t>
            </a:r>
            <a:endParaRPr b="1" sz="2000">
              <a:solidFill>
                <a:srgbClr val="F9F5FF"/>
              </a:solidFill>
              <a:latin typeface="Archivo"/>
              <a:ea typeface="Archivo"/>
              <a:cs typeface="Archivo"/>
              <a:sym typeface="Archivo"/>
            </a:endParaRPr>
          </a:p>
        </p:txBody>
      </p:sp>
      <p:sp>
        <p:nvSpPr>
          <p:cNvPr id="841" name="Google Shape;841;p68"/>
          <p:cNvSpPr txBox="1"/>
          <p:nvPr/>
        </p:nvSpPr>
        <p:spPr>
          <a:xfrm>
            <a:off x="6188830" y="3567425"/>
            <a:ext cx="1966800" cy="4848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a:solidFill>
                  <a:schemeClr val="lt1"/>
                </a:solidFill>
                <a:latin typeface="Archivo"/>
                <a:ea typeface="Archivo"/>
                <a:cs typeface="Archivo"/>
                <a:sym typeface="Archivo"/>
              </a:rPr>
              <a:t>Neptune is </a:t>
            </a:r>
            <a:r>
              <a:rPr lang="en">
                <a:solidFill>
                  <a:schemeClr val="lt1"/>
                </a:solidFill>
                <a:latin typeface="Archivo"/>
                <a:ea typeface="Archivo"/>
                <a:cs typeface="Archivo"/>
                <a:sym typeface="Archivo"/>
              </a:rPr>
              <a:t>the farthest </a:t>
            </a:r>
            <a:r>
              <a:rPr lang="en">
                <a:solidFill>
                  <a:schemeClr val="lt1"/>
                </a:solidFill>
                <a:latin typeface="Archivo"/>
                <a:ea typeface="Archivo"/>
                <a:cs typeface="Archivo"/>
                <a:sym typeface="Archivo"/>
              </a:rPr>
              <a:t>planet from the Sun</a:t>
            </a:r>
            <a:endParaRPr>
              <a:solidFill>
                <a:schemeClr val="lt1"/>
              </a:solidFill>
              <a:latin typeface="Archivo"/>
              <a:ea typeface="Archivo"/>
              <a:cs typeface="Archivo"/>
              <a:sym typeface="Archivo"/>
            </a:endParaRPr>
          </a:p>
        </p:txBody>
      </p:sp>
      <p:sp>
        <p:nvSpPr>
          <p:cNvPr id="842" name="Google Shape;842;p68"/>
          <p:cNvSpPr txBox="1"/>
          <p:nvPr/>
        </p:nvSpPr>
        <p:spPr>
          <a:xfrm>
            <a:off x="4013650" y="2629825"/>
            <a:ext cx="1116600" cy="306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lt1"/>
                </a:solidFill>
                <a:latin typeface="Archivo SemiBold"/>
                <a:ea typeface="Archivo SemiBold"/>
                <a:cs typeface="Archivo SemiBold"/>
                <a:sym typeface="Archivo SemiBold"/>
              </a:rPr>
              <a:t>Pestle</a:t>
            </a:r>
            <a:endParaRPr b="1" sz="2000">
              <a:solidFill>
                <a:srgbClr val="F9F5FF"/>
              </a:solidFill>
              <a:latin typeface="Archivo"/>
              <a:ea typeface="Archivo"/>
              <a:cs typeface="Archivo"/>
              <a:sym typeface="Archivo"/>
            </a:endParaRPr>
          </a:p>
        </p:txBody>
      </p:sp>
      <p:sp>
        <p:nvSpPr>
          <p:cNvPr id="843" name="Google Shape;843;p68"/>
          <p:cNvSpPr txBox="1"/>
          <p:nvPr/>
        </p:nvSpPr>
        <p:spPr>
          <a:xfrm>
            <a:off x="993600" y="2356160"/>
            <a:ext cx="1966800" cy="30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000">
                <a:solidFill>
                  <a:srgbClr val="F9F5FF"/>
                </a:solidFill>
                <a:latin typeface="Archivo SemiBold"/>
                <a:ea typeface="Archivo SemiBold"/>
                <a:cs typeface="Archivo SemiBold"/>
                <a:sym typeface="Archivo SemiBold"/>
              </a:rPr>
              <a:t>Economical</a:t>
            </a:r>
            <a:endParaRPr sz="2000">
              <a:solidFill>
                <a:srgbClr val="F9F5FF"/>
              </a:solidFill>
              <a:latin typeface="Archivo SemiBold"/>
              <a:ea typeface="Archivo SemiBold"/>
              <a:cs typeface="Archivo SemiBold"/>
              <a:sym typeface="Archivo SemiBold"/>
            </a:endParaRPr>
          </a:p>
        </p:txBody>
      </p:sp>
      <p:sp>
        <p:nvSpPr>
          <p:cNvPr id="844" name="Google Shape;844;p68"/>
          <p:cNvSpPr txBox="1"/>
          <p:nvPr/>
        </p:nvSpPr>
        <p:spPr>
          <a:xfrm>
            <a:off x="993600" y="2655276"/>
            <a:ext cx="1966800" cy="48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Archivo"/>
                <a:ea typeface="Archivo"/>
                <a:cs typeface="Archivo"/>
                <a:sym typeface="Archivo"/>
              </a:rPr>
              <a:t>Jupiter is the biggest planet of them all</a:t>
            </a:r>
            <a:endParaRPr>
              <a:solidFill>
                <a:schemeClr val="lt1"/>
              </a:solidFill>
              <a:latin typeface="Archivo"/>
              <a:ea typeface="Archivo"/>
              <a:cs typeface="Archivo"/>
              <a:sym typeface="Archivo"/>
            </a:endParaRPr>
          </a:p>
        </p:txBody>
      </p:sp>
      <p:sp>
        <p:nvSpPr>
          <p:cNvPr id="845" name="Google Shape;845;p68"/>
          <p:cNvSpPr txBox="1"/>
          <p:nvPr/>
        </p:nvSpPr>
        <p:spPr>
          <a:xfrm>
            <a:off x="6182725" y="2356160"/>
            <a:ext cx="1966800" cy="3060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2000">
                <a:solidFill>
                  <a:srgbClr val="F9F5FF"/>
                </a:solidFill>
                <a:latin typeface="Archivo SemiBold"/>
                <a:ea typeface="Archivo SemiBold"/>
                <a:cs typeface="Archivo SemiBold"/>
                <a:sym typeface="Archivo SemiBold"/>
              </a:rPr>
              <a:t>Legal</a:t>
            </a:r>
            <a:endParaRPr sz="2000">
              <a:solidFill>
                <a:srgbClr val="F9F5FF"/>
              </a:solidFill>
              <a:latin typeface="Archivo SemiBold"/>
              <a:ea typeface="Archivo SemiBold"/>
              <a:cs typeface="Archivo SemiBold"/>
              <a:sym typeface="Archivo SemiBold"/>
            </a:endParaRPr>
          </a:p>
        </p:txBody>
      </p:sp>
      <p:sp>
        <p:nvSpPr>
          <p:cNvPr id="846" name="Google Shape;846;p68"/>
          <p:cNvSpPr txBox="1"/>
          <p:nvPr/>
        </p:nvSpPr>
        <p:spPr>
          <a:xfrm>
            <a:off x="6182725" y="2655272"/>
            <a:ext cx="1966800" cy="4848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a:solidFill>
                  <a:schemeClr val="lt1"/>
                </a:solidFill>
                <a:latin typeface="Archivo"/>
                <a:ea typeface="Archivo"/>
                <a:cs typeface="Archivo"/>
                <a:sym typeface="Archivo"/>
              </a:rPr>
              <a:t>Saturn is a gas giant and has several rings</a:t>
            </a:r>
            <a:endParaRPr>
              <a:solidFill>
                <a:schemeClr val="lt1"/>
              </a:solidFill>
              <a:latin typeface="Archivo"/>
              <a:ea typeface="Archivo"/>
              <a:cs typeface="Archivo"/>
              <a:sym typeface="Archivo"/>
            </a:endParaRPr>
          </a:p>
        </p:txBody>
      </p:sp>
      <p:sp>
        <p:nvSpPr>
          <p:cNvPr id="847" name="Google Shape;847;p68"/>
          <p:cNvSpPr/>
          <p:nvPr/>
        </p:nvSpPr>
        <p:spPr>
          <a:xfrm>
            <a:off x="720000" y="1460225"/>
            <a:ext cx="273600" cy="273600"/>
          </a:xfrm>
          <a:prstGeom prst="ellipse">
            <a:avLst/>
          </a:prstGeom>
          <a:gradFill>
            <a:gsLst>
              <a:gs pos="0">
                <a:schemeClr val="accent5"/>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000">
              <a:solidFill>
                <a:schemeClr val="lt1"/>
              </a:solidFill>
              <a:latin typeface="Archivo SemiBold"/>
              <a:ea typeface="Archivo SemiBold"/>
              <a:cs typeface="Archivo SemiBold"/>
              <a:sym typeface="Archivo SemiBold"/>
            </a:endParaRPr>
          </a:p>
        </p:txBody>
      </p:sp>
      <p:sp>
        <p:nvSpPr>
          <p:cNvPr id="848" name="Google Shape;848;p68"/>
          <p:cNvSpPr/>
          <p:nvPr/>
        </p:nvSpPr>
        <p:spPr>
          <a:xfrm>
            <a:off x="720000" y="2372360"/>
            <a:ext cx="273600" cy="273600"/>
          </a:xfrm>
          <a:prstGeom prst="ellipse">
            <a:avLst/>
          </a:prstGeom>
          <a:gradFill>
            <a:gsLst>
              <a:gs pos="0">
                <a:schemeClr val="accent1"/>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000">
              <a:solidFill>
                <a:schemeClr val="lt1"/>
              </a:solidFill>
              <a:latin typeface="Archivo SemiBold"/>
              <a:ea typeface="Archivo SemiBold"/>
              <a:cs typeface="Archivo SemiBold"/>
              <a:sym typeface="Archivo SemiBold"/>
            </a:endParaRPr>
          </a:p>
        </p:txBody>
      </p:sp>
      <p:sp>
        <p:nvSpPr>
          <p:cNvPr id="849" name="Google Shape;849;p68"/>
          <p:cNvSpPr/>
          <p:nvPr/>
        </p:nvSpPr>
        <p:spPr>
          <a:xfrm>
            <a:off x="720000" y="3284513"/>
            <a:ext cx="273600" cy="273600"/>
          </a:xfrm>
          <a:prstGeom prst="ellipse">
            <a:avLst/>
          </a:prstGeom>
          <a:gradFill>
            <a:gsLst>
              <a:gs pos="0">
                <a:schemeClr val="dk2"/>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000">
              <a:solidFill>
                <a:schemeClr val="lt1"/>
              </a:solidFill>
              <a:latin typeface="Archivo SemiBold"/>
              <a:ea typeface="Archivo SemiBold"/>
              <a:cs typeface="Archivo SemiBold"/>
              <a:sym typeface="Archivo SemiBold"/>
            </a:endParaRPr>
          </a:p>
        </p:txBody>
      </p:sp>
      <p:sp>
        <p:nvSpPr>
          <p:cNvPr id="850" name="Google Shape;850;p68"/>
          <p:cNvSpPr/>
          <p:nvPr/>
        </p:nvSpPr>
        <p:spPr>
          <a:xfrm>
            <a:off x="8150300" y="1460225"/>
            <a:ext cx="273600" cy="273600"/>
          </a:xfrm>
          <a:prstGeom prst="ellipse">
            <a:avLst/>
          </a:prstGeom>
          <a:gradFill>
            <a:gsLst>
              <a:gs pos="0">
                <a:schemeClr val="accent4"/>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000">
              <a:solidFill>
                <a:schemeClr val="lt1"/>
              </a:solidFill>
              <a:latin typeface="Archivo SemiBold"/>
              <a:ea typeface="Archivo SemiBold"/>
              <a:cs typeface="Archivo SemiBold"/>
              <a:sym typeface="Archivo SemiBold"/>
            </a:endParaRPr>
          </a:p>
        </p:txBody>
      </p:sp>
      <p:sp>
        <p:nvSpPr>
          <p:cNvPr id="851" name="Google Shape;851;p68"/>
          <p:cNvSpPr/>
          <p:nvPr/>
        </p:nvSpPr>
        <p:spPr>
          <a:xfrm>
            <a:off x="8150300" y="2372360"/>
            <a:ext cx="273600" cy="273600"/>
          </a:xfrm>
          <a:prstGeom prst="ellipse">
            <a:avLst/>
          </a:prstGeom>
          <a:gradFill>
            <a:gsLst>
              <a:gs pos="0">
                <a:schemeClr val="accent3"/>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000">
              <a:solidFill>
                <a:schemeClr val="lt1"/>
              </a:solidFill>
              <a:latin typeface="Archivo SemiBold"/>
              <a:ea typeface="Archivo SemiBold"/>
              <a:cs typeface="Archivo SemiBold"/>
              <a:sym typeface="Archivo SemiBold"/>
            </a:endParaRPr>
          </a:p>
        </p:txBody>
      </p:sp>
      <p:sp>
        <p:nvSpPr>
          <p:cNvPr id="852" name="Google Shape;852;p68"/>
          <p:cNvSpPr/>
          <p:nvPr/>
        </p:nvSpPr>
        <p:spPr>
          <a:xfrm>
            <a:off x="8150300" y="3284513"/>
            <a:ext cx="273600" cy="273600"/>
          </a:xfrm>
          <a:prstGeom prst="ellipse">
            <a:avLst/>
          </a:prstGeom>
          <a:gradFill>
            <a:gsLst>
              <a:gs pos="0">
                <a:schemeClr val="accent2"/>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000">
              <a:solidFill>
                <a:schemeClr val="lt1"/>
              </a:solidFill>
              <a:latin typeface="Archivo SemiBold"/>
              <a:ea typeface="Archivo SemiBold"/>
              <a:cs typeface="Archivo SemiBold"/>
              <a:sym typeface="Archivo SemiBold"/>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56" name="Shape 856"/>
        <p:cNvGrpSpPr/>
        <p:nvPr/>
      </p:nvGrpSpPr>
      <p:grpSpPr>
        <a:xfrm>
          <a:off x="0" y="0"/>
          <a:ext cx="0" cy="0"/>
          <a:chOff x="0" y="0"/>
          <a:chExt cx="0" cy="0"/>
        </a:xfrm>
      </p:grpSpPr>
      <p:sp>
        <p:nvSpPr>
          <p:cNvPr id="857" name="Google Shape;857;p69"/>
          <p:cNvSpPr/>
          <p:nvPr/>
        </p:nvSpPr>
        <p:spPr>
          <a:xfrm>
            <a:off x="1878450" y="3096338"/>
            <a:ext cx="5387100" cy="455400"/>
          </a:xfrm>
          <a:prstGeom prst="roundRect">
            <a:avLst>
              <a:gd fmla="val 50000" name="adj"/>
            </a:avLst>
          </a:prstGeom>
          <a:gradFill>
            <a:gsLst>
              <a:gs pos="0">
                <a:schemeClr val="dk2"/>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69"/>
          <p:cNvSpPr txBox="1"/>
          <p:nvPr>
            <p:ph type="title"/>
          </p:nvPr>
        </p:nvSpPr>
        <p:spPr>
          <a:xfrm>
            <a:off x="1599750" y="1744163"/>
            <a:ext cx="5944500" cy="116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$489,300.00</a:t>
            </a:r>
            <a:endParaRPr/>
          </a:p>
        </p:txBody>
      </p:sp>
      <p:sp>
        <p:nvSpPr>
          <p:cNvPr id="859" name="Google Shape;859;p69"/>
          <p:cNvSpPr txBox="1"/>
          <p:nvPr>
            <p:ph idx="1" type="subTitle"/>
          </p:nvPr>
        </p:nvSpPr>
        <p:spPr>
          <a:xfrm>
            <a:off x="2454750" y="3107438"/>
            <a:ext cx="4234500" cy="433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Big numbers catch your audience’s attention</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63" name="Shape 863"/>
        <p:cNvGrpSpPr/>
        <p:nvPr/>
      </p:nvGrpSpPr>
      <p:grpSpPr>
        <a:xfrm>
          <a:off x="0" y="0"/>
          <a:ext cx="0" cy="0"/>
          <a:chOff x="0" y="0"/>
          <a:chExt cx="0" cy="0"/>
        </a:xfrm>
      </p:grpSpPr>
      <p:sp>
        <p:nvSpPr>
          <p:cNvPr id="864" name="Google Shape;864;p70"/>
          <p:cNvSpPr/>
          <p:nvPr/>
        </p:nvSpPr>
        <p:spPr>
          <a:xfrm>
            <a:off x="720000" y="3308738"/>
            <a:ext cx="3154200" cy="369600"/>
          </a:xfrm>
          <a:prstGeom prst="roundRect">
            <a:avLst>
              <a:gd fmla="val 50000" name="adj"/>
            </a:avLst>
          </a:prstGeom>
          <a:gradFill>
            <a:gsLst>
              <a:gs pos="0">
                <a:schemeClr val="accent2"/>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000">
                <a:solidFill>
                  <a:schemeClr val="lt1"/>
                </a:solidFill>
                <a:latin typeface="Archivo"/>
                <a:ea typeface="Archivo"/>
                <a:cs typeface="Archivo"/>
                <a:sym typeface="Archivo"/>
              </a:rPr>
              <a:t>Net value:</a:t>
            </a:r>
            <a:endParaRPr/>
          </a:p>
        </p:txBody>
      </p:sp>
      <p:sp>
        <p:nvSpPr>
          <p:cNvPr id="865" name="Google Shape;865;p70"/>
          <p:cNvSpPr/>
          <p:nvPr/>
        </p:nvSpPr>
        <p:spPr>
          <a:xfrm>
            <a:off x="720000" y="2262238"/>
            <a:ext cx="3154200" cy="369600"/>
          </a:xfrm>
          <a:prstGeom prst="roundRect">
            <a:avLst>
              <a:gd fmla="val 50000" name="adj"/>
            </a:avLst>
          </a:prstGeom>
          <a:gradFill>
            <a:gsLst>
              <a:gs pos="0">
                <a:schemeClr val="accent1"/>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000">
                <a:solidFill>
                  <a:schemeClr val="lt1"/>
                </a:solidFill>
                <a:latin typeface="Archivo"/>
                <a:ea typeface="Archivo"/>
                <a:cs typeface="Archivo"/>
                <a:sym typeface="Archivo"/>
              </a:rPr>
              <a:t>Benefits:</a:t>
            </a:r>
            <a:endParaRPr/>
          </a:p>
        </p:txBody>
      </p:sp>
      <p:sp>
        <p:nvSpPr>
          <p:cNvPr id="866" name="Google Shape;866;p70"/>
          <p:cNvSpPr/>
          <p:nvPr/>
        </p:nvSpPr>
        <p:spPr>
          <a:xfrm>
            <a:off x="720000" y="1215750"/>
            <a:ext cx="3154200" cy="369600"/>
          </a:xfrm>
          <a:prstGeom prst="roundRect">
            <a:avLst>
              <a:gd fmla="val 50000" name="adj"/>
            </a:avLst>
          </a:prstGeom>
          <a:gradFill>
            <a:gsLst>
              <a:gs pos="0">
                <a:schemeClr val="accent5"/>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000">
                <a:solidFill>
                  <a:schemeClr val="lt1"/>
                </a:solidFill>
                <a:latin typeface="Archivo"/>
                <a:ea typeface="Archivo"/>
                <a:cs typeface="Archivo"/>
                <a:sym typeface="Archivo"/>
              </a:rPr>
              <a:t>Project cost:</a:t>
            </a:r>
            <a:endParaRPr/>
          </a:p>
        </p:txBody>
      </p:sp>
      <p:cxnSp>
        <p:nvCxnSpPr>
          <p:cNvPr id="867" name="Google Shape;867;p70"/>
          <p:cNvCxnSpPr/>
          <p:nvPr/>
        </p:nvCxnSpPr>
        <p:spPr>
          <a:xfrm>
            <a:off x="5072700" y="2461513"/>
            <a:ext cx="3351300" cy="0"/>
          </a:xfrm>
          <a:prstGeom prst="straightConnector1">
            <a:avLst/>
          </a:prstGeom>
          <a:noFill/>
          <a:ln cap="flat" cmpd="sng" w="9525">
            <a:solidFill>
              <a:schemeClr val="lt1"/>
            </a:solidFill>
            <a:prstDash val="solid"/>
            <a:round/>
            <a:headEnd len="med" w="med" type="none"/>
            <a:tailEnd len="med" w="med" type="none"/>
          </a:ln>
        </p:spPr>
      </p:cxnSp>
      <p:cxnSp>
        <p:nvCxnSpPr>
          <p:cNvPr id="868" name="Google Shape;868;p70"/>
          <p:cNvCxnSpPr/>
          <p:nvPr/>
        </p:nvCxnSpPr>
        <p:spPr>
          <a:xfrm>
            <a:off x="5072700" y="2043850"/>
            <a:ext cx="3351300" cy="0"/>
          </a:xfrm>
          <a:prstGeom prst="straightConnector1">
            <a:avLst/>
          </a:prstGeom>
          <a:noFill/>
          <a:ln cap="flat" cmpd="sng" w="9525">
            <a:solidFill>
              <a:schemeClr val="lt1"/>
            </a:solidFill>
            <a:prstDash val="solid"/>
            <a:round/>
            <a:headEnd len="med" w="med" type="none"/>
            <a:tailEnd len="med" w="med" type="none"/>
          </a:ln>
        </p:spPr>
      </p:cxnSp>
      <p:sp>
        <p:nvSpPr>
          <p:cNvPr id="869" name="Google Shape;869;p70"/>
          <p:cNvSpPr txBox="1"/>
          <p:nvPr/>
        </p:nvSpPr>
        <p:spPr>
          <a:xfrm>
            <a:off x="2568300" y="1209425"/>
            <a:ext cx="1191000" cy="382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000">
                <a:solidFill>
                  <a:srgbClr val="F9F5FF"/>
                </a:solidFill>
                <a:latin typeface="Archivo"/>
                <a:ea typeface="Archivo"/>
                <a:cs typeface="Archivo"/>
                <a:sym typeface="Archivo"/>
              </a:rPr>
              <a:t>$4M</a:t>
            </a:r>
            <a:endParaRPr b="1" sz="3000">
              <a:solidFill>
                <a:srgbClr val="F9F5FF"/>
              </a:solidFill>
              <a:latin typeface="Archivo"/>
              <a:ea typeface="Archivo"/>
              <a:cs typeface="Archivo"/>
              <a:sym typeface="Archivo"/>
            </a:endParaRPr>
          </a:p>
        </p:txBody>
      </p:sp>
      <p:sp>
        <p:nvSpPr>
          <p:cNvPr id="870" name="Google Shape;870;p70"/>
          <p:cNvSpPr txBox="1"/>
          <p:nvPr>
            <p:ph type="title"/>
          </p:nvPr>
        </p:nvSpPr>
        <p:spPr>
          <a:xfrm>
            <a:off x="720000" y="540000"/>
            <a:ext cx="7704000" cy="477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Strong business case</a:t>
            </a:r>
            <a:endParaRPr/>
          </a:p>
        </p:txBody>
      </p:sp>
      <p:sp>
        <p:nvSpPr>
          <p:cNvPr id="871" name="Google Shape;871;p70"/>
          <p:cNvSpPr txBox="1"/>
          <p:nvPr/>
        </p:nvSpPr>
        <p:spPr>
          <a:xfrm>
            <a:off x="720000" y="1585463"/>
            <a:ext cx="1848300" cy="48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Archivo"/>
                <a:ea typeface="Archivo"/>
                <a:cs typeface="Archivo"/>
                <a:sym typeface="Archivo"/>
              </a:rPr>
              <a:t>Venus is the second planet from the Sun</a:t>
            </a:r>
            <a:endParaRPr>
              <a:solidFill>
                <a:schemeClr val="lt1"/>
              </a:solidFill>
              <a:latin typeface="Archivo"/>
              <a:ea typeface="Archivo"/>
              <a:cs typeface="Archivo"/>
              <a:sym typeface="Archivo"/>
            </a:endParaRPr>
          </a:p>
        </p:txBody>
      </p:sp>
      <p:sp>
        <p:nvSpPr>
          <p:cNvPr id="872" name="Google Shape;872;p70"/>
          <p:cNvSpPr txBox="1"/>
          <p:nvPr/>
        </p:nvSpPr>
        <p:spPr>
          <a:xfrm>
            <a:off x="2568300" y="2252500"/>
            <a:ext cx="1191000" cy="382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000">
                <a:solidFill>
                  <a:schemeClr val="lt1"/>
                </a:solidFill>
                <a:latin typeface="Archivo"/>
                <a:ea typeface="Archivo"/>
                <a:cs typeface="Archivo"/>
                <a:sym typeface="Archivo"/>
              </a:rPr>
              <a:t>$1</a:t>
            </a:r>
            <a:r>
              <a:rPr b="1" lang="en" sz="3000">
                <a:solidFill>
                  <a:srgbClr val="F9F5FF"/>
                </a:solidFill>
                <a:latin typeface="Archivo"/>
                <a:ea typeface="Archivo"/>
                <a:cs typeface="Archivo"/>
                <a:sym typeface="Archivo"/>
              </a:rPr>
              <a:t>4M</a:t>
            </a:r>
            <a:endParaRPr b="1" sz="3000">
              <a:solidFill>
                <a:srgbClr val="F9F5FF"/>
              </a:solidFill>
              <a:latin typeface="Archivo"/>
              <a:ea typeface="Archivo"/>
              <a:cs typeface="Archivo"/>
              <a:sym typeface="Archivo"/>
            </a:endParaRPr>
          </a:p>
        </p:txBody>
      </p:sp>
      <p:sp>
        <p:nvSpPr>
          <p:cNvPr id="873" name="Google Shape;873;p70"/>
          <p:cNvSpPr txBox="1"/>
          <p:nvPr/>
        </p:nvSpPr>
        <p:spPr>
          <a:xfrm>
            <a:off x="720000" y="2628538"/>
            <a:ext cx="1848300" cy="48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Archivo"/>
                <a:ea typeface="Archivo"/>
                <a:cs typeface="Archivo"/>
                <a:sym typeface="Archivo"/>
              </a:rPr>
              <a:t>Jupiter is the biggest planet of them all</a:t>
            </a:r>
            <a:endParaRPr>
              <a:solidFill>
                <a:schemeClr val="lt1"/>
              </a:solidFill>
              <a:latin typeface="Archivo"/>
              <a:ea typeface="Archivo"/>
              <a:cs typeface="Archivo"/>
              <a:sym typeface="Archivo"/>
            </a:endParaRPr>
          </a:p>
        </p:txBody>
      </p:sp>
      <p:sp>
        <p:nvSpPr>
          <p:cNvPr id="874" name="Google Shape;874;p70"/>
          <p:cNvSpPr txBox="1"/>
          <p:nvPr/>
        </p:nvSpPr>
        <p:spPr>
          <a:xfrm>
            <a:off x="2568300" y="3302150"/>
            <a:ext cx="1191000" cy="382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000">
                <a:solidFill>
                  <a:schemeClr val="lt1"/>
                </a:solidFill>
                <a:latin typeface="Archivo"/>
                <a:ea typeface="Archivo"/>
                <a:cs typeface="Archivo"/>
                <a:sym typeface="Archivo"/>
              </a:rPr>
              <a:t>$8</a:t>
            </a:r>
            <a:r>
              <a:rPr b="1" lang="en" sz="3000">
                <a:solidFill>
                  <a:srgbClr val="F9F5FF"/>
                </a:solidFill>
                <a:latin typeface="Archivo"/>
                <a:ea typeface="Archivo"/>
                <a:cs typeface="Archivo"/>
                <a:sym typeface="Archivo"/>
              </a:rPr>
              <a:t>M</a:t>
            </a:r>
            <a:endParaRPr b="1" sz="3000">
              <a:solidFill>
                <a:srgbClr val="F9F5FF"/>
              </a:solidFill>
              <a:latin typeface="Archivo"/>
              <a:ea typeface="Archivo"/>
              <a:cs typeface="Archivo"/>
              <a:sym typeface="Archivo"/>
            </a:endParaRPr>
          </a:p>
        </p:txBody>
      </p:sp>
      <p:sp>
        <p:nvSpPr>
          <p:cNvPr id="875" name="Google Shape;875;p70"/>
          <p:cNvSpPr txBox="1"/>
          <p:nvPr/>
        </p:nvSpPr>
        <p:spPr>
          <a:xfrm>
            <a:off x="720000" y="3678188"/>
            <a:ext cx="1848300" cy="48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Archivo"/>
                <a:ea typeface="Archivo"/>
                <a:cs typeface="Archivo"/>
                <a:sym typeface="Archivo"/>
              </a:rPr>
              <a:t>Despite being red, Mars is a cold place</a:t>
            </a:r>
            <a:endParaRPr>
              <a:solidFill>
                <a:schemeClr val="lt1"/>
              </a:solidFill>
              <a:latin typeface="Archivo"/>
              <a:ea typeface="Archivo"/>
              <a:cs typeface="Archivo"/>
              <a:sym typeface="Archivo"/>
            </a:endParaRPr>
          </a:p>
        </p:txBody>
      </p:sp>
      <p:sp>
        <p:nvSpPr>
          <p:cNvPr id="876" name="Google Shape;876;p70"/>
          <p:cNvSpPr txBox="1"/>
          <p:nvPr/>
        </p:nvSpPr>
        <p:spPr>
          <a:xfrm>
            <a:off x="4575850" y="1247675"/>
            <a:ext cx="1529400" cy="30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000">
                <a:solidFill>
                  <a:schemeClr val="lt1"/>
                </a:solidFill>
                <a:latin typeface="Archivo SemiBold"/>
                <a:ea typeface="Archivo SemiBold"/>
                <a:cs typeface="Archivo SemiBold"/>
                <a:sym typeface="Archivo SemiBold"/>
              </a:rPr>
              <a:t>Cash flow</a:t>
            </a:r>
            <a:endParaRPr sz="2000">
              <a:solidFill>
                <a:srgbClr val="F9F5FF"/>
              </a:solidFill>
              <a:latin typeface="Archivo ExtraLight"/>
              <a:ea typeface="Archivo ExtraLight"/>
              <a:cs typeface="Archivo ExtraLight"/>
              <a:sym typeface="Archivo ExtraLight"/>
            </a:endParaRPr>
          </a:p>
        </p:txBody>
      </p:sp>
      <p:sp>
        <p:nvSpPr>
          <p:cNvPr id="877" name="Google Shape;877;p70"/>
          <p:cNvSpPr txBox="1"/>
          <p:nvPr/>
        </p:nvSpPr>
        <p:spPr>
          <a:xfrm>
            <a:off x="4575850" y="1585475"/>
            <a:ext cx="1529400" cy="288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Archivo"/>
                <a:ea typeface="Archivo"/>
                <a:cs typeface="Archivo"/>
                <a:sym typeface="Archivo"/>
              </a:rPr>
              <a:t>(USD millions)</a:t>
            </a:r>
            <a:endParaRPr>
              <a:solidFill>
                <a:schemeClr val="lt1"/>
              </a:solidFill>
              <a:latin typeface="Archivo"/>
              <a:ea typeface="Archivo"/>
              <a:cs typeface="Archivo"/>
              <a:sym typeface="Archivo"/>
            </a:endParaRPr>
          </a:p>
        </p:txBody>
      </p:sp>
      <p:sp>
        <p:nvSpPr>
          <p:cNvPr id="878" name="Google Shape;878;p70"/>
          <p:cNvSpPr/>
          <p:nvPr/>
        </p:nvSpPr>
        <p:spPr>
          <a:xfrm>
            <a:off x="5155750" y="2324388"/>
            <a:ext cx="369600" cy="574500"/>
          </a:xfrm>
          <a:prstGeom prst="roundRect">
            <a:avLst>
              <a:gd fmla="val 50000" name="adj"/>
            </a:avLst>
          </a:prstGeom>
          <a:gradFill>
            <a:gsLst>
              <a:gs pos="0">
                <a:schemeClr val="lt2"/>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70"/>
          <p:cNvSpPr txBox="1"/>
          <p:nvPr/>
        </p:nvSpPr>
        <p:spPr>
          <a:xfrm>
            <a:off x="5062600" y="2898888"/>
            <a:ext cx="555900" cy="312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lt1"/>
                </a:solidFill>
                <a:latin typeface="Archivo"/>
                <a:ea typeface="Archivo"/>
                <a:cs typeface="Archivo"/>
                <a:sym typeface="Archivo"/>
              </a:rPr>
              <a:t>2018</a:t>
            </a:r>
            <a:endParaRPr sz="1200">
              <a:solidFill>
                <a:schemeClr val="lt1"/>
              </a:solidFill>
              <a:latin typeface="Archivo"/>
              <a:ea typeface="Archivo"/>
              <a:cs typeface="Archivo"/>
              <a:sym typeface="Archivo"/>
            </a:endParaRPr>
          </a:p>
        </p:txBody>
      </p:sp>
      <p:sp>
        <p:nvSpPr>
          <p:cNvPr id="880" name="Google Shape;880;p70"/>
          <p:cNvSpPr txBox="1"/>
          <p:nvPr/>
        </p:nvSpPr>
        <p:spPr>
          <a:xfrm>
            <a:off x="5992197" y="2898888"/>
            <a:ext cx="555900" cy="312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lt1"/>
                </a:solidFill>
                <a:latin typeface="Archivo"/>
                <a:ea typeface="Archivo"/>
                <a:cs typeface="Archivo"/>
                <a:sym typeface="Archivo"/>
              </a:rPr>
              <a:t>2019</a:t>
            </a:r>
            <a:endParaRPr sz="1200">
              <a:solidFill>
                <a:schemeClr val="lt1"/>
              </a:solidFill>
              <a:latin typeface="Archivo"/>
              <a:ea typeface="Archivo"/>
              <a:cs typeface="Archivo"/>
              <a:sym typeface="Archivo"/>
            </a:endParaRPr>
          </a:p>
        </p:txBody>
      </p:sp>
      <p:sp>
        <p:nvSpPr>
          <p:cNvPr id="881" name="Google Shape;881;p70"/>
          <p:cNvSpPr txBox="1"/>
          <p:nvPr/>
        </p:nvSpPr>
        <p:spPr>
          <a:xfrm>
            <a:off x="6921794" y="2898888"/>
            <a:ext cx="555900" cy="312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lt1"/>
                </a:solidFill>
                <a:latin typeface="Archivo"/>
                <a:ea typeface="Archivo"/>
                <a:cs typeface="Archivo"/>
                <a:sym typeface="Archivo"/>
              </a:rPr>
              <a:t>2020</a:t>
            </a:r>
            <a:endParaRPr sz="1200">
              <a:solidFill>
                <a:schemeClr val="lt1"/>
              </a:solidFill>
              <a:latin typeface="Archivo"/>
              <a:ea typeface="Archivo"/>
              <a:cs typeface="Archivo"/>
              <a:sym typeface="Archivo"/>
            </a:endParaRPr>
          </a:p>
        </p:txBody>
      </p:sp>
      <p:sp>
        <p:nvSpPr>
          <p:cNvPr id="882" name="Google Shape;882;p70"/>
          <p:cNvSpPr txBox="1"/>
          <p:nvPr/>
        </p:nvSpPr>
        <p:spPr>
          <a:xfrm>
            <a:off x="7851392" y="2898888"/>
            <a:ext cx="555900" cy="312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lt1"/>
                </a:solidFill>
                <a:latin typeface="Archivo"/>
                <a:ea typeface="Archivo"/>
                <a:cs typeface="Archivo"/>
                <a:sym typeface="Archivo"/>
              </a:rPr>
              <a:t>2021</a:t>
            </a:r>
            <a:endParaRPr sz="1200">
              <a:solidFill>
                <a:schemeClr val="lt1"/>
              </a:solidFill>
              <a:latin typeface="Archivo"/>
              <a:ea typeface="Archivo"/>
              <a:cs typeface="Archivo"/>
              <a:sym typeface="Archivo"/>
            </a:endParaRPr>
          </a:p>
        </p:txBody>
      </p:sp>
      <p:sp>
        <p:nvSpPr>
          <p:cNvPr id="883" name="Google Shape;883;p70"/>
          <p:cNvSpPr/>
          <p:nvPr/>
        </p:nvSpPr>
        <p:spPr>
          <a:xfrm>
            <a:off x="6080254" y="2129338"/>
            <a:ext cx="384900" cy="769500"/>
          </a:xfrm>
          <a:prstGeom prst="roundRect">
            <a:avLst>
              <a:gd fmla="val 50000" name="adj"/>
            </a:avLst>
          </a:prstGeom>
          <a:gradFill>
            <a:gsLst>
              <a:gs pos="0">
                <a:schemeClr val="lt2"/>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70"/>
          <p:cNvSpPr/>
          <p:nvPr/>
        </p:nvSpPr>
        <p:spPr>
          <a:xfrm>
            <a:off x="7020058" y="2214553"/>
            <a:ext cx="369600" cy="684300"/>
          </a:xfrm>
          <a:prstGeom prst="roundRect">
            <a:avLst>
              <a:gd fmla="val 50000" name="adj"/>
            </a:avLst>
          </a:prstGeom>
          <a:gradFill>
            <a:gsLst>
              <a:gs pos="0">
                <a:schemeClr val="lt2"/>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70"/>
          <p:cNvSpPr/>
          <p:nvPr/>
        </p:nvSpPr>
        <p:spPr>
          <a:xfrm>
            <a:off x="7944562" y="1932013"/>
            <a:ext cx="369600" cy="966900"/>
          </a:xfrm>
          <a:prstGeom prst="roundRect">
            <a:avLst>
              <a:gd fmla="val 50000" name="adj"/>
            </a:avLst>
          </a:prstGeom>
          <a:gradFill>
            <a:gsLst>
              <a:gs pos="0">
                <a:schemeClr val="accent3"/>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86" name="Google Shape;886;p70"/>
          <p:cNvCxnSpPr/>
          <p:nvPr/>
        </p:nvCxnSpPr>
        <p:spPr>
          <a:xfrm>
            <a:off x="5072700" y="2879175"/>
            <a:ext cx="3351300" cy="0"/>
          </a:xfrm>
          <a:prstGeom prst="straightConnector1">
            <a:avLst/>
          </a:prstGeom>
          <a:noFill/>
          <a:ln cap="flat" cmpd="sng" w="9525">
            <a:solidFill>
              <a:schemeClr val="lt1"/>
            </a:solidFill>
            <a:prstDash val="solid"/>
            <a:round/>
            <a:headEnd len="med" w="med" type="none"/>
            <a:tailEnd len="med" w="med" type="none"/>
          </a:ln>
        </p:spPr>
      </p:cxnSp>
      <p:sp>
        <p:nvSpPr>
          <p:cNvPr id="887" name="Google Shape;887;p70"/>
          <p:cNvSpPr txBox="1"/>
          <p:nvPr/>
        </p:nvSpPr>
        <p:spPr>
          <a:xfrm>
            <a:off x="4572000" y="2763663"/>
            <a:ext cx="487200" cy="2310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200">
                <a:solidFill>
                  <a:schemeClr val="lt1"/>
                </a:solidFill>
                <a:latin typeface="Archivo"/>
                <a:ea typeface="Archivo"/>
                <a:cs typeface="Archivo"/>
                <a:sym typeface="Archivo"/>
              </a:rPr>
              <a:t>0</a:t>
            </a:r>
            <a:endParaRPr sz="1200">
              <a:solidFill>
                <a:schemeClr val="lt1"/>
              </a:solidFill>
              <a:latin typeface="Archivo"/>
              <a:ea typeface="Archivo"/>
              <a:cs typeface="Archivo"/>
              <a:sym typeface="Archivo"/>
            </a:endParaRPr>
          </a:p>
        </p:txBody>
      </p:sp>
      <p:sp>
        <p:nvSpPr>
          <p:cNvPr id="888" name="Google Shape;888;p70"/>
          <p:cNvSpPr txBox="1"/>
          <p:nvPr/>
        </p:nvSpPr>
        <p:spPr>
          <a:xfrm>
            <a:off x="4572000" y="2347838"/>
            <a:ext cx="487200" cy="2310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200">
                <a:solidFill>
                  <a:schemeClr val="lt1"/>
                </a:solidFill>
                <a:latin typeface="Archivo"/>
                <a:ea typeface="Archivo"/>
                <a:cs typeface="Archivo"/>
                <a:sym typeface="Archivo"/>
              </a:rPr>
              <a:t>50</a:t>
            </a:r>
            <a:endParaRPr sz="1200">
              <a:solidFill>
                <a:schemeClr val="lt1"/>
              </a:solidFill>
              <a:latin typeface="Archivo"/>
              <a:ea typeface="Archivo"/>
              <a:cs typeface="Archivo"/>
              <a:sym typeface="Archivo"/>
            </a:endParaRPr>
          </a:p>
        </p:txBody>
      </p:sp>
      <p:sp>
        <p:nvSpPr>
          <p:cNvPr id="889" name="Google Shape;889;p70"/>
          <p:cNvSpPr txBox="1"/>
          <p:nvPr/>
        </p:nvSpPr>
        <p:spPr>
          <a:xfrm>
            <a:off x="4572000" y="1932013"/>
            <a:ext cx="487200" cy="2310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200">
                <a:solidFill>
                  <a:schemeClr val="lt1"/>
                </a:solidFill>
                <a:latin typeface="Archivo"/>
                <a:ea typeface="Archivo"/>
                <a:cs typeface="Archivo"/>
                <a:sym typeface="Archivo"/>
              </a:rPr>
              <a:t>100</a:t>
            </a:r>
            <a:endParaRPr sz="1200">
              <a:solidFill>
                <a:schemeClr val="lt1"/>
              </a:solidFill>
              <a:latin typeface="Archivo"/>
              <a:ea typeface="Archivo"/>
              <a:cs typeface="Archivo"/>
              <a:sym typeface="Archivo"/>
            </a:endParaRPr>
          </a:p>
        </p:txBody>
      </p:sp>
      <p:sp>
        <p:nvSpPr>
          <p:cNvPr id="890" name="Google Shape;890;p70"/>
          <p:cNvSpPr txBox="1"/>
          <p:nvPr/>
        </p:nvSpPr>
        <p:spPr>
          <a:xfrm>
            <a:off x="6559000" y="1247675"/>
            <a:ext cx="1848300" cy="626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Archivo"/>
                <a:ea typeface="Archivo"/>
                <a:cs typeface="Archivo"/>
                <a:sym typeface="Archivo"/>
              </a:rPr>
              <a:t>Venus is the second planet from the Sun and is terribly hot</a:t>
            </a:r>
            <a:endParaRPr>
              <a:solidFill>
                <a:schemeClr val="lt1"/>
              </a:solidFill>
              <a:latin typeface="Archivo"/>
              <a:ea typeface="Archivo"/>
              <a:cs typeface="Archivo"/>
              <a:sym typeface="Archivo"/>
            </a:endParaRPr>
          </a:p>
        </p:txBody>
      </p:sp>
      <p:cxnSp>
        <p:nvCxnSpPr>
          <p:cNvPr id="891" name="Google Shape;891;p70"/>
          <p:cNvCxnSpPr/>
          <p:nvPr/>
        </p:nvCxnSpPr>
        <p:spPr>
          <a:xfrm>
            <a:off x="720000" y="4603500"/>
            <a:ext cx="1829700" cy="0"/>
          </a:xfrm>
          <a:prstGeom prst="straightConnector1">
            <a:avLst/>
          </a:prstGeom>
          <a:noFill/>
          <a:ln cap="flat" cmpd="sng" w="9525">
            <a:solidFill>
              <a:schemeClr val="lt1"/>
            </a:solidFill>
            <a:prstDash val="solid"/>
            <a:round/>
            <a:headEnd len="med" w="med" type="none"/>
            <a:tailEnd len="med" w="med" type="none"/>
          </a:ln>
        </p:spPr>
      </p:cxnSp>
      <p:sp>
        <p:nvSpPr>
          <p:cNvPr id="892" name="Google Shape;892;p70"/>
          <p:cNvSpPr txBox="1"/>
          <p:nvPr/>
        </p:nvSpPr>
        <p:spPr>
          <a:xfrm>
            <a:off x="720000" y="4313650"/>
            <a:ext cx="1826400" cy="288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Archivo"/>
                <a:ea typeface="Archivo"/>
                <a:cs typeface="Archivo"/>
                <a:sym typeface="Archivo"/>
              </a:rPr>
              <a:t>Sponsor name</a:t>
            </a:r>
            <a:endParaRPr>
              <a:solidFill>
                <a:schemeClr val="lt1"/>
              </a:solidFill>
              <a:latin typeface="Archivo"/>
              <a:ea typeface="Archivo"/>
              <a:cs typeface="Archivo"/>
              <a:sym typeface="Archivo"/>
            </a:endParaRPr>
          </a:p>
        </p:txBody>
      </p:sp>
      <p:cxnSp>
        <p:nvCxnSpPr>
          <p:cNvPr id="893" name="Google Shape;893;p70"/>
          <p:cNvCxnSpPr/>
          <p:nvPr/>
        </p:nvCxnSpPr>
        <p:spPr>
          <a:xfrm>
            <a:off x="2649670" y="4603500"/>
            <a:ext cx="1829700" cy="0"/>
          </a:xfrm>
          <a:prstGeom prst="straightConnector1">
            <a:avLst/>
          </a:prstGeom>
          <a:noFill/>
          <a:ln cap="flat" cmpd="sng" w="9525">
            <a:solidFill>
              <a:schemeClr val="lt1"/>
            </a:solidFill>
            <a:prstDash val="solid"/>
            <a:round/>
            <a:headEnd len="med" w="med" type="none"/>
            <a:tailEnd len="med" w="med" type="none"/>
          </a:ln>
        </p:spPr>
      </p:cxnSp>
      <p:sp>
        <p:nvSpPr>
          <p:cNvPr id="894" name="Google Shape;894;p70"/>
          <p:cNvSpPr txBox="1"/>
          <p:nvPr/>
        </p:nvSpPr>
        <p:spPr>
          <a:xfrm>
            <a:off x="2649670" y="4313650"/>
            <a:ext cx="1826400" cy="288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Archivo"/>
                <a:ea typeface="Archivo"/>
                <a:cs typeface="Archivo"/>
                <a:sym typeface="Archivo"/>
              </a:rPr>
              <a:t>Manager name</a:t>
            </a:r>
            <a:endParaRPr>
              <a:solidFill>
                <a:schemeClr val="lt1"/>
              </a:solidFill>
              <a:latin typeface="Archivo"/>
              <a:ea typeface="Archivo"/>
              <a:cs typeface="Archivo"/>
              <a:sym typeface="Archivo"/>
            </a:endParaRPr>
          </a:p>
        </p:txBody>
      </p:sp>
      <p:sp>
        <p:nvSpPr>
          <p:cNvPr id="895" name="Google Shape;895;p70"/>
          <p:cNvSpPr txBox="1"/>
          <p:nvPr/>
        </p:nvSpPr>
        <p:spPr>
          <a:xfrm>
            <a:off x="4578000" y="3678188"/>
            <a:ext cx="1848300" cy="48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Archivo"/>
                <a:ea typeface="Archivo"/>
                <a:cs typeface="Archivo"/>
                <a:sym typeface="Archivo"/>
              </a:rPr>
              <a:t>Mercury is the smallest planet</a:t>
            </a:r>
            <a:endParaRPr>
              <a:solidFill>
                <a:schemeClr val="lt1"/>
              </a:solidFill>
              <a:latin typeface="Archivo"/>
              <a:ea typeface="Archivo"/>
              <a:cs typeface="Archivo"/>
              <a:sym typeface="Archivo"/>
            </a:endParaRPr>
          </a:p>
        </p:txBody>
      </p:sp>
      <p:sp>
        <p:nvSpPr>
          <p:cNvPr id="896" name="Google Shape;896;p70"/>
          <p:cNvSpPr txBox="1"/>
          <p:nvPr/>
        </p:nvSpPr>
        <p:spPr>
          <a:xfrm>
            <a:off x="6564350" y="3678188"/>
            <a:ext cx="1848300" cy="48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Archivo"/>
                <a:ea typeface="Archivo"/>
                <a:cs typeface="Archivo"/>
                <a:sym typeface="Archivo"/>
              </a:rPr>
              <a:t>Saturn is a gas giant and has rings</a:t>
            </a:r>
            <a:endParaRPr>
              <a:solidFill>
                <a:schemeClr val="lt1"/>
              </a:solidFill>
              <a:latin typeface="Archivo"/>
              <a:ea typeface="Archivo"/>
              <a:cs typeface="Archivo"/>
              <a:sym typeface="Archivo"/>
            </a:endParaRPr>
          </a:p>
        </p:txBody>
      </p:sp>
      <p:sp>
        <p:nvSpPr>
          <p:cNvPr id="897" name="Google Shape;897;p70"/>
          <p:cNvSpPr txBox="1"/>
          <p:nvPr/>
        </p:nvSpPr>
        <p:spPr>
          <a:xfrm>
            <a:off x="4579350" y="4313650"/>
            <a:ext cx="1854600" cy="288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Archivo"/>
                <a:ea typeface="Archivo"/>
                <a:cs typeface="Archivo"/>
                <a:sym typeface="Archivo"/>
              </a:rPr>
              <a:t>Case change impact:</a:t>
            </a:r>
            <a:endParaRPr>
              <a:solidFill>
                <a:schemeClr val="lt1"/>
              </a:solidFill>
              <a:latin typeface="Archivo"/>
              <a:ea typeface="Archivo"/>
              <a:cs typeface="Archivo"/>
              <a:sym typeface="Archivo"/>
            </a:endParaRPr>
          </a:p>
        </p:txBody>
      </p:sp>
      <p:sp>
        <p:nvSpPr>
          <p:cNvPr id="898" name="Google Shape;898;p70"/>
          <p:cNvSpPr/>
          <p:nvPr/>
        </p:nvSpPr>
        <p:spPr>
          <a:xfrm>
            <a:off x="6634799" y="4376500"/>
            <a:ext cx="163200" cy="163200"/>
          </a:xfrm>
          <a:prstGeom prst="ellipse">
            <a:avLst/>
          </a:prstGeom>
          <a:noFill/>
          <a:ln cap="flat" cmpd="sng" w="9525">
            <a:solidFill>
              <a:schemeClr val="lt1"/>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t/>
            </a:r>
            <a:endParaRPr sz="2000">
              <a:solidFill>
                <a:schemeClr val="lt1"/>
              </a:solidFill>
              <a:latin typeface="Archivo SemiBold"/>
              <a:ea typeface="Archivo SemiBold"/>
              <a:cs typeface="Archivo SemiBold"/>
              <a:sym typeface="Archivo SemiBold"/>
            </a:endParaRPr>
          </a:p>
        </p:txBody>
      </p:sp>
      <p:sp>
        <p:nvSpPr>
          <p:cNvPr id="899" name="Google Shape;899;p70"/>
          <p:cNvSpPr txBox="1"/>
          <p:nvPr/>
        </p:nvSpPr>
        <p:spPr>
          <a:xfrm>
            <a:off x="6798000" y="4313650"/>
            <a:ext cx="731400" cy="288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Archivo"/>
                <a:ea typeface="Archivo"/>
                <a:cs typeface="Archivo"/>
                <a:sym typeface="Archivo"/>
              </a:rPr>
              <a:t>Low</a:t>
            </a:r>
            <a:endParaRPr>
              <a:solidFill>
                <a:schemeClr val="lt1"/>
              </a:solidFill>
              <a:latin typeface="Archivo"/>
              <a:ea typeface="Archivo"/>
              <a:cs typeface="Archivo"/>
              <a:sym typeface="Archivo"/>
            </a:endParaRPr>
          </a:p>
        </p:txBody>
      </p:sp>
      <p:sp>
        <p:nvSpPr>
          <p:cNvPr id="900" name="Google Shape;900;p70"/>
          <p:cNvSpPr txBox="1"/>
          <p:nvPr/>
        </p:nvSpPr>
        <p:spPr>
          <a:xfrm>
            <a:off x="7692611" y="4313650"/>
            <a:ext cx="731400" cy="288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Archivo"/>
                <a:ea typeface="Archivo"/>
                <a:cs typeface="Archivo"/>
                <a:sym typeface="Archivo"/>
              </a:rPr>
              <a:t>High</a:t>
            </a:r>
            <a:endParaRPr>
              <a:solidFill>
                <a:schemeClr val="lt1"/>
              </a:solidFill>
              <a:latin typeface="Archivo"/>
              <a:ea typeface="Archivo"/>
              <a:cs typeface="Archivo"/>
              <a:sym typeface="Archivo"/>
            </a:endParaRPr>
          </a:p>
        </p:txBody>
      </p:sp>
      <p:sp>
        <p:nvSpPr>
          <p:cNvPr id="901" name="Google Shape;901;p70"/>
          <p:cNvSpPr/>
          <p:nvPr/>
        </p:nvSpPr>
        <p:spPr>
          <a:xfrm>
            <a:off x="7529399" y="4376500"/>
            <a:ext cx="163200" cy="163200"/>
          </a:xfrm>
          <a:prstGeom prst="ellipse">
            <a:avLst/>
          </a:prstGeom>
          <a:gradFill>
            <a:gsLst>
              <a:gs pos="0">
                <a:schemeClr val="dk2"/>
              </a:gs>
              <a:gs pos="100000">
                <a:srgbClr val="FFFFFF">
                  <a:alpha val="0"/>
                </a:srgbClr>
              </a:gs>
            </a:gsLst>
            <a:lin ang="5400700" scaled="0"/>
          </a:gradFill>
          <a:ln cap="flat" cmpd="sng" w="9525">
            <a:solidFill>
              <a:schemeClr val="lt1"/>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t/>
            </a:r>
            <a:endParaRPr sz="2000">
              <a:solidFill>
                <a:schemeClr val="lt1"/>
              </a:solidFill>
              <a:latin typeface="Archivo SemiBold"/>
              <a:ea typeface="Archivo SemiBold"/>
              <a:cs typeface="Archivo SemiBold"/>
              <a:sym typeface="Archivo SemiBold"/>
            </a:endParaRPr>
          </a:p>
        </p:txBody>
      </p:sp>
      <p:sp>
        <p:nvSpPr>
          <p:cNvPr id="902" name="Google Shape;902;p70"/>
          <p:cNvSpPr/>
          <p:nvPr/>
        </p:nvSpPr>
        <p:spPr>
          <a:xfrm>
            <a:off x="4574850" y="3308750"/>
            <a:ext cx="1854600" cy="369600"/>
          </a:xfrm>
          <a:prstGeom prst="roundRect">
            <a:avLst>
              <a:gd fmla="val 50000" name="adj"/>
            </a:avLst>
          </a:prstGeom>
          <a:gradFill>
            <a:gsLst>
              <a:gs pos="0">
                <a:schemeClr val="dk2"/>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000">
                <a:solidFill>
                  <a:schemeClr val="lt1"/>
                </a:solidFill>
                <a:latin typeface="Archivo"/>
                <a:ea typeface="Archivo"/>
                <a:cs typeface="Archivo"/>
                <a:sym typeface="Archivo"/>
              </a:rPr>
              <a:t>Intangible</a:t>
            </a:r>
            <a:endParaRPr/>
          </a:p>
        </p:txBody>
      </p:sp>
      <p:sp>
        <p:nvSpPr>
          <p:cNvPr id="903" name="Google Shape;903;p70"/>
          <p:cNvSpPr/>
          <p:nvPr/>
        </p:nvSpPr>
        <p:spPr>
          <a:xfrm>
            <a:off x="6555850" y="3308750"/>
            <a:ext cx="1854600" cy="369600"/>
          </a:xfrm>
          <a:prstGeom prst="roundRect">
            <a:avLst>
              <a:gd fmla="val 50000" name="adj"/>
            </a:avLst>
          </a:prstGeom>
          <a:gradFill>
            <a:gsLst>
              <a:gs pos="0">
                <a:schemeClr val="dk2"/>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000">
                <a:solidFill>
                  <a:schemeClr val="lt1"/>
                </a:solidFill>
                <a:latin typeface="Archivo SemiBold"/>
                <a:ea typeface="Archivo SemiBold"/>
                <a:cs typeface="Archivo SemiBold"/>
                <a:sym typeface="Archivo SemiBold"/>
              </a:rPr>
              <a:t>Alignment</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907" name="Shape 907"/>
        <p:cNvGrpSpPr/>
        <p:nvPr/>
      </p:nvGrpSpPr>
      <p:grpSpPr>
        <a:xfrm>
          <a:off x="0" y="0"/>
          <a:ext cx="0" cy="0"/>
          <a:chOff x="0" y="0"/>
          <a:chExt cx="0" cy="0"/>
        </a:xfrm>
      </p:grpSpPr>
      <p:sp>
        <p:nvSpPr>
          <p:cNvPr id="908" name="Google Shape;908;p71"/>
          <p:cNvSpPr/>
          <p:nvPr/>
        </p:nvSpPr>
        <p:spPr>
          <a:xfrm>
            <a:off x="720000" y="4055025"/>
            <a:ext cx="7704000" cy="407700"/>
          </a:xfrm>
          <a:prstGeom prst="roundRect">
            <a:avLst>
              <a:gd fmla="val 50000" name="adj"/>
            </a:avLst>
          </a:prstGeom>
          <a:gradFill>
            <a:gsLst>
              <a:gs pos="0">
                <a:schemeClr val="accent3"/>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09" name="Google Shape;909;p71"/>
          <p:cNvSpPr/>
          <p:nvPr/>
        </p:nvSpPr>
        <p:spPr>
          <a:xfrm>
            <a:off x="723500" y="2073825"/>
            <a:ext cx="7700400" cy="1981200"/>
          </a:xfrm>
          <a:prstGeom prst="roundRect">
            <a:avLst>
              <a:gd fmla="val 13393" name="adj"/>
            </a:avLst>
          </a:prstGeom>
          <a:gradFill>
            <a:gsLst>
              <a:gs pos="0">
                <a:schemeClr val="dk2"/>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10" name="Google Shape;910;p71"/>
          <p:cNvSpPr/>
          <p:nvPr/>
        </p:nvSpPr>
        <p:spPr>
          <a:xfrm flipH="1">
            <a:off x="1817500" y="1673950"/>
            <a:ext cx="6615000" cy="407700"/>
          </a:xfrm>
          <a:prstGeom prst="roundRect">
            <a:avLst>
              <a:gd fmla="val 50000" name="adj"/>
            </a:avLst>
          </a:prstGeom>
          <a:gradFill>
            <a:gsLst>
              <a:gs pos="0">
                <a:srgbClr val="FFFFFF">
                  <a:alpha val="0"/>
                </a:srgbClr>
              </a:gs>
              <a:gs pos="100000">
                <a:schemeClr val="accent2"/>
              </a:gs>
            </a:gsLst>
            <a:lin ang="0"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11" name="Google Shape;911;p71"/>
          <p:cNvSpPr txBox="1"/>
          <p:nvPr>
            <p:ph type="title"/>
          </p:nvPr>
        </p:nvSpPr>
        <p:spPr>
          <a:xfrm>
            <a:off x="720000" y="540000"/>
            <a:ext cx="7704000" cy="477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Financial model</a:t>
            </a:r>
            <a:endParaRPr/>
          </a:p>
        </p:txBody>
      </p:sp>
      <p:graphicFrame>
        <p:nvGraphicFramePr>
          <p:cNvPr id="912" name="Google Shape;912;p71"/>
          <p:cNvGraphicFramePr/>
          <p:nvPr/>
        </p:nvGraphicFramePr>
        <p:xfrm>
          <a:off x="719988" y="1677625"/>
          <a:ext cx="3000000" cy="3000000"/>
        </p:xfrm>
        <a:graphic>
          <a:graphicData uri="http://schemas.openxmlformats.org/drawingml/2006/table">
            <a:tbl>
              <a:tblPr>
                <a:noFill/>
                <a:tableStyleId>{B698797F-BAB1-4ADA-9495-5C96264755A8}</a:tableStyleId>
              </a:tblPr>
              <a:tblGrid>
                <a:gridCol w="1100575"/>
                <a:gridCol w="1100575"/>
                <a:gridCol w="1100575"/>
                <a:gridCol w="1100575"/>
                <a:gridCol w="1100575"/>
                <a:gridCol w="1100575"/>
                <a:gridCol w="1100575"/>
              </a:tblGrid>
              <a:tr h="396200">
                <a:tc>
                  <a:txBody>
                    <a:bodyPr/>
                    <a:lstStyle/>
                    <a:p>
                      <a:pPr indent="0" lvl="0" marL="0" rtl="0" algn="ctr">
                        <a:spcBef>
                          <a:spcPts val="0"/>
                        </a:spcBef>
                        <a:spcAft>
                          <a:spcPts val="0"/>
                        </a:spcAft>
                        <a:buNone/>
                      </a:pPr>
                      <a:r>
                        <a:t/>
                      </a:r>
                      <a:endParaRPr>
                        <a:solidFill>
                          <a:schemeClr val="lt1"/>
                        </a:solidFill>
                        <a:latin typeface="Archivo"/>
                        <a:ea typeface="Archivo"/>
                        <a:cs typeface="Archivo"/>
                        <a:sym typeface="Archivo"/>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latin typeface="Archivo"/>
                          <a:ea typeface="Archivo"/>
                          <a:cs typeface="Archivo"/>
                          <a:sym typeface="Archivo"/>
                        </a:rPr>
                        <a:t>2016</a:t>
                      </a:r>
                      <a:endParaRPr>
                        <a:solidFill>
                          <a:schemeClr val="lt1"/>
                        </a:solidFill>
                        <a:latin typeface="Archivo"/>
                        <a:ea typeface="Archivo"/>
                        <a:cs typeface="Archivo"/>
                        <a:sym typeface="Archivo"/>
                      </a:endParaRPr>
                    </a:p>
                  </a:txBody>
                  <a:tcPr marT="91425" marB="91425" marR="91425" marL="91425" anchor="ctr">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latin typeface="Archivo"/>
                          <a:ea typeface="Archivo"/>
                          <a:cs typeface="Archivo"/>
                          <a:sym typeface="Archivo"/>
                        </a:rPr>
                        <a:t>2017</a:t>
                      </a:r>
                      <a:endParaRPr>
                        <a:solidFill>
                          <a:schemeClr val="lt1"/>
                        </a:solidFill>
                        <a:latin typeface="Archivo"/>
                        <a:ea typeface="Archivo"/>
                        <a:cs typeface="Archivo"/>
                        <a:sym typeface="Archivo"/>
                      </a:endParaRPr>
                    </a:p>
                  </a:txBody>
                  <a:tcPr marT="91425" marB="91425" marR="91425" marL="91425" anchor="ctr">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latin typeface="Archivo"/>
                          <a:ea typeface="Archivo"/>
                          <a:cs typeface="Archivo"/>
                          <a:sym typeface="Archivo"/>
                        </a:rPr>
                        <a:t>2018</a:t>
                      </a:r>
                      <a:endParaRPr>
                        <a:solidFill>
                          <a:schemeClr val="lt1"/>
                        </a:solidFill>
                        <a:latin typeface="Archivo"/>
                        <a:ea typeface="Archivo"/>
                        <a:cs typeface="Archivo"/>
                        <a:sym typeface="Archivo"/>
                      </a:endParaRPr>
                    </a:p>
                  </a:txBody>
                  <a:tcPr marT="91425" marB="91425" marR="91425" marL="91425" anchor="ctr">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latin typeface="Archivo"/>
                          <a:ea typeface="Archivo"/>
                          <a:cs typeface="Archivo"/>
                          <a:sym typeface="Archivo"/>
                        </a:rPr>
                        <a:t>2019</a:t>
                      </a:r>
                      <a:endParaRPr>
                        <a:solidFill>
                          <a:schemeClr val="lt1"/>
                        </a:solidFill>
                        <a:latin typeface="Archivo"/>
                        <a:ea typeface="Archivo"/>
                        <a:cs typeface="Archivo"/>
                        <a:sym typeface="Archivo"/>
                      </a:endParaRPr>
                    </a:p>
                  </a:txBody>
                  <a:tcPr marT="91425" marB="91425" marR="91425" marL="91425" anchor="ctr">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latin typeface="Archivo"/>
                          <a:ea typeface="Archivo"/>
                          <a:cs typeface="Archivo"/>
                          <a:sym typeface="Archivo"/>
                        </a:rPr>
                        <a:t>2020</a:t>
                      </a:r>
                      <a:endParaRPr>
                        <a:solidFill>
                          <a:schemeClr val="lt1"/>
                        </a:solidFill>
                        <a:latin typeface="Archivo"/>
                        <a:ea typeface="Archivo"/>
                        <a:cs typeface="Archivo"/>
                        <a:sym typeface="Archivo"/>
                      </a:endParaRPr>
                    </a:p>
                  </a:txBody>
                  <a:tcPr marT="91425" marB="91425" marR="91425" marL="91425" anchor="ctr">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latin typeface="Archivo"/>
                          <a:ea typeface="Archivo"/>
                          <a:cs typeface="Archivo"/>
                          <a:sym typeface="Archivo"/>
                        </a:rPr>
                        <a:t>2021</a:t>
                      </a:r>
                      <a:endParaRPr>
                        <a:solidFill>
                          <a:schemeClr val="lt1"/>
                        </a:solidFill>
                        <a:latin typeface="Archivo"/>
                        <a:ea typeface="Archivo"/>
                        <a:cs typeface="Archivo"/>
                        <a:sym typeface="Archivo"/>
                      </a:endParaRPr>
                    </a:p>
                  </a:txBody>
                  <a:tcPr marT="91425" marB="91425" marR="91425" marL="91425" anchor="ctr">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solidFill>
                            <a:schemeClr val="lt1"/>
                          </a:solidFill>
                          <a:latin typeface="Archivo"/>
                          <a:ea typeface="Archivo"/>
                          <a:cs typeface="Archivo"/>
                          <a:sym typeface="Archivo"/>
                        </a:rPr>
                        <a:t>Cash</a:t>
                      </a:r>
                      <a:endParaRPr>
                        <a:solidFill>
                          <a:schemeClr val="lt1"/>
                        </a:solidFill>
                        <a:latin typeface="Archivo"/>
                        <a:ea typeface="Archivo"/>
                        <a:cs typeface="Archivo"/>
                        <a:sym typeface="Archivo"/>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latin typeface="Archivo"/>
                          <a:ea typeface="Archivo"/>
                          <a:cs typeface="Archivo"/>
                          <a:sym typeface="Archivo"/>
                        </a:rPr>
                        <a:t>XX</a:t>
                      </a:r>
                      <a:endParaRPr>
                        <a:solidFill>
                          <a:schemeClr val="lt1"/>
                        </a:solidFill>
                        <a:latin typeface="Archivo"/>
                        <a:ea typeface="Archivo"/>
                        <a:cs typeface="Archivo"/>
                        <a:sym typeface="Archivo"/>
                      </a:endParaRPr>
                    </a:p>
                  </a:txBody>
                  <a:tcPr marT="91425" marB="91425" marR="91425" marL="91425" anchor="ctr">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latin typeface="Archivo"/>
                          <a:ea typeface="Archivo"/>
                          <a:cs typeface="Archivo"/>
                          <a:sym typeface="Archivo"/>
                        </a:rPr>
                        <a:t>XX</a:t>
                      </a:r>
                      <a:endParaRPr>
                        <a:solidFill>
                          <a:schemeClr val="lt1"/>
                        </a:solidFill>
                        <a:latin typeface="Archivo"/>
                        <a:ea typeface="Archivo"/>
                        <a:cs typeface="Archivo"/>
                        <a:sym typeface="Archivo"/>
                      </a:endParaRPr>
                    </a:p>
                  </a:txBody>
                  <a:tcPr marT="91425" marB="91425" marR="91425" marL="91425" anchor="ctr">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latin typeface="Archivo"/>
                          <a:ea typeface="Archivo"/>
                          <a:cs typeface="Archivo"/>
                          <a:sym typeface="Archivo"/>
                        </a:rPr>
                        <a:t>XX</a:t>
                      </a:r>
                      <a:endParaRPr>
                        <a:solidFill>
                          <a:schemeClr val="lt1"/>
                        </a:solidFill>
                        <a:latin typeface="Archivo"/>
                        <a:ea typeface="Archivo"/>
                        <a:cs typeface="Archivo"/>
                        <a:sym typeface="Archivo"/>
                      </a:endParaRPr>
                    </a:p>
                  </a:txBody>
                  <a:tcPr marT="91425" marB="91425" marR="91425" marL="91425" anchor="ctr">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latin typeface="Archivo"/>
                          <a:ea typeface="Archivo"/>
                          <a:cs typeface="Archivo"/>
                          <a:sym typeface="Archivo"/>
                        </a:rPr>
                        <a:t>XX</a:t>
                      </a:r>
                      <a:endParaRPr>
                        <a:solidFill>
                          <a:schemeClr val="lt1"/>
                        </a:solidFill>
                        <a:latin typeface="Archivo"/>
                        <a:ea typeface="Archivo"/>
                        <a:cs typeface="Archivo"/>
                        <a:sym typeface="Archivo"/>
                      </a:endParaRPr>
                    </a:p>
                  </a:txBody>
                  <a:tcPr marT="91425" marB="91425" marR="91425" marL="91425" anchor="ctr">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latin typeface="Archivo"/>
                          <a:ea typeface="Archivo"/>
                          <a:cs typeface="Archivo"/>
                          <a:sym typeface="Archivo"/>
                        </a:rPr>
                        <a:t>XX</a:t>
                      </a:r>
                      <a:endParaRPr>
                        <a:solidFill>
                          <a:schemeClr val="lt1"/>
                        </a:solidFill>
                        <a:latin typeface="Archivo"/>
                        <a:ea typeface="Archivo"/>
                        <a:cs typeface="Archivo"/>
                        <a:sym typeface="Archivo"/>
                      </a:endParaRPr>
                    </a:p>
                  </a:txBody>
                  <a:tcPr marT="91425" marB="91425" marR="91425" marL="91425" anchor="ctr">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latin typeface="Archivo"/>
                          <a:ea typeface="Archivo"/>
                          <a:cs typeface="Archivo"/>
                          <a:sym typeface="Archivo"/>
                        </a:rPr>
                        <a:t>XX</a:t>
                      </a:r>
                      <a:endParaRPr>
                        <a:solidFill>
                          <a:schemeClr val="lt1"/>
                        </a:solidFill>
                        <a:latin typeface="Archivo"/>
                        <a:ea typeface="Archivo"/>
                        <a:cs typeface="Archivo"/>
                        <a:sym typeface="Archivo"/>
                      </a:endParaRPr>
                    </a:p>
                  </a:txBody>
                  <a:tcPr marT="91425" marB="91425" marR="91425" marL="91425" anchor="ctr">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solidFill>
                            <a:schemeClr val="lt1"/>
                          </a:solidFill>
                          <a:latin typeface="Archivo"/>
                          <a:ea typeface="Archivo"/>
                          <a:cs typeface="Archivo"/>
                          <a:sym typeface="Archivo"/>
                        </a:rPr>
                        <a:t>Accounts</a:t>
                      </a:r>
                      <a:endParaRPr>
                        <a:solidFill>
                          <a:schemeClr val="lt1"/>
                        </a:solidFill>
                        <a:latin typeface="Archivo"/>
                        <a:ea typeface="Archivo"/>
                        <a:cs typeface="Archivo"/>
                        <a:sym typeface="Archivo"/>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latin typeface="Archivo"/>
                          <a:ea typeface="Archivo"/>
                          <a:cs typeface="Archivo"/>
                          <a:sym typeface="Archivo"/>
                        </a:rPr>
                        <a:t>XX</a:t>
                      </a:r>
                      <a:endParaRPr>
                        <a:solidFill>
                          <a:schemeClr val="lt1"/>
                        </a:solidFill>
                        <a:latin typeface="Archivo"/>
                        <a:ea typeface="Archivo"/>
                        <a:cs typeface="Archivo"/>
                        <a:sym typeface="Archivo"/>
                      </a:endParaRPr>
                    </a:p>
                  </a:txBody>
                  <a:tcPr marT="91425" marB="91425" marR="91425" marL="91425" anchor="ctr">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latin typeface="Archivo"/>
                          <a:ea typeface="Archivo"/>
                          <a:cs typeface="Archivo"/>
                          <a:sym typeface="Archivo"/>
                        </a:rPr>
                        <a:t>XX</a:t>
                      </a:r>
                      <a:endParaRPr>
                        <a:solidFill>
                          <a:schemeClr val="lt1"/>
                        </a:solidFill>
                        <a:latin typeface="Archivo"/>
                        <a:ea typeface="Archivo"/>
                        <a:cs typeface="Archivo"/>
                        <a:sym typeface="Archivo"/>
                      </a:endParaRPr>
                    </a:p>
                  </a:txBody>
                  <a:tcPr marT="91425" marB="91425" marR="91425" marL="91425" anchor="ctr">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latin typeface="Archivo"/>
                          <a:ea typeface="Archivo"/>
                          <a:cs typeface="Archivo"/>
                          <a:sym typeface="Archivo"/>
                        </a:rPr>
                        <a:t>XX</a:t>
                      </a:r>
                      <a:endParaRPr>
                        <a:solidFill>
                          <a:schemeClr val="lt1"/>
                        </a:solidFill>
                        <a:latin typeface="Archivo"/>
                        <a:ea typeface="Archivo"/>
                        <a:cs typeface="Archivo"/>
                        <a:sym typeface="Archivo"/>
                      </a:endParaRPr>
                    </a:p>
                  </a:txBody>
                  <a:tcPr marT="91425" marB="91425" marR="91425" marL="91425" anchor="ctr">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latin typeface="Archivo"/>
                          <a:ea typeface="Archivo"/>
                          <a:cs typeface="Archivo"/>
                          <a:sym typeface="Archivo"/>
                        </a:rPr>
                        <a:t>XX</a:t>
                      </a:r>
                      <a:endParaRPr>
                        <a:solidFill>
                          <a:schemeClr val="lt1"/>
                        </a:solidFill>
                        <a:latin typeface="Archivo"/>
                        <a:ea typeface="Archivo"/>
                        <a:cs typeface="Archivo"/>
                        <a:sym typeface="Archivo"/>
                      </a:endParaRPr>
                    </a:p>
                  </a:txBody>
                  <a:tcPr marT="91425" marB="91425" marR="91425" marL="91425" anchor="ctr">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latin typeface="Archivo"/>
                          <a:ea typeface="Archivo"/>
                          <a:cs typeface="Archivo"/>
                          <a:sym typeface="Archivo"/>
                        </a:rPr>
                        <a:t>XX</a:t>
                      </a:r>
                      <a:endParaRPr>
                        <a:solidFill>
                          <a:schemeClr val="lt1"/>
                        </a:solidFill>
                        <a:latin typeface="Archivo"/>
                        <a:ea typeface="Archivo"/>
                        <a:cs typeface="Archivo"/>
                        <a:sym typeface="Archivo"/>
                      </a:endParaRPr>
                    </a:p>
                  </a:txBody>
                  <a:tcPr marT="91425" marB="91425" marR="91425" marL="91425" anchor="ctr">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latin typeface="Archivo"/>
                          <a:ea typeface="Archivo"/>
                          <a:cs typeface="Archivo"/>
                          <a:sym typeface="Archivo"/>
                        </a:rPr>
                        <a:t>XX</a:t>
                      </a:r>
                      <a:endParaRPr>
                        <a:solidFill>
                          <a:schemeClr val="lt1"/>
                        </a:solidFill>
                        <a:latin typeface="Archivo"/>
                        <a:ea typeface="Archivo"/>
                        <a:cs typeface="Archivo"/>
                        <a:sym typeface="Archivo"/>
                      </a:endParaRPr>
                    </a:p>
                  </a:txBody>
                  <a:tcPr marT="91425" marB="91425" marR="91425" marL="91425" anchor="ctr">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solidFill>
                            <a:schemeClr val="lt1"/>
                          </a:solidFill>
                          <a:latin typeface="Archivo"/>
                          <a:ea typeface="Archivo"/>
                          <a:cs typeface="Archivo"/>
                          <a:sym typeface="Archivo"/>
                        </a:rPr>
                        <a:t>Inventory</a:t>
                      </a:r>
                      <a:endParaRPr>
                        <a:solidFill>
                          <a:schemeClr val="lt1"/>
                        </a:solidFill>
                        <a:latin typeface="Archivo"/>
                        <a:ea typeface="Archivo"/>
                        <a:cs typeface="Archivo"/>
                        <a:sym typeface="Archivo"/>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latin typeface="Archivo"/>
                          <a:ea typeface="Archivo"/>
                          <a:cs typeface="Archivo"/>
                          <a:sym typeface="Archivo"/>
                        </a:rPr>
                        <a:t>XX</a:t>
                      </a:r>
                      <a:endParaRPr>
                        <a:solidFill>
                          <a:schemeClr val="lt1"/>
                        </a:solidFill>
                        <a:latin typeface="Archivo"/>
                        <a:ea typeface="Archivo"/>
                        <a:cs typeface="Archivo"/>
                        <a:sym typeface="Archivo"/>
                      </a:endParaRPr>
                    </a:p>
                  </a:txBody>
                  <a:tcPr marT="91425" marB="91425" marR="91425" marL="91425" anchor="ctr">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latin typeface="Archivo"/>
                          <a:ea typeface="Archivo"/>
                          <a:cs typeface="Archivo"/>
                          <a:sym typeface="Archivo"/>
                        </a:rPr>
                        <a:t>XX</a:t>
                      </a:r>
                      <a:endParaRPr>
                        <a:solidFill>
                          <a:schemeClr val="lt1"/>
                        </a:solidFill>
                        <a:latin typeface="Archivo"/>
                        <a:ea typeface="Archivo"/>
                        <a:cs typeface="Archivo"/>
                        <a:sym typeface="Archivo"/>
                      </a:endParaRPr>
                    </a:p>
                  </a:txBody>
                  <a:tcPr marT="91425" marB="91425" marR="91425" marL="91425" anchor="ctr">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latin typeface="Archivo"/>
                          <a:ea typeface="Archivo"/>
                          <a:cs typeface="Archivo"/>
                          <a:sym typeface="Archivo"/>
                        </a:rPr>
                        <a:t>XX</a:t>
                      </a:r>
                      <a:endParaRPr>
                        <a:solidFill>
                          <a:schemeClr val="lt1"/>
                        </a:solidFill>
                        <a:latin typeface="Archivo"/>
                        <a:ea typeface="Archivo"/>
                        <a:cs typeface="Archivo"/>
                        <a:sym typeface="Archivo"/>
                      </a:endParaRPr>
                    </a:p>
                  </a:txBody>
                  <a:tcPr marT="91425" marB="91425" marR="91425" marL="91425" anchor="ctr">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latin typeface="Archivo"/>
                          <a:ea typeface="Archivo"/>
                          <a:cs typeface="Archivo"/>
                          <a:sym typeface="Archivo"/>
                        </a:rPr>
                        <a:t>XX</a:t>
                      </a:r>
                      <a:endParaRPr>
                        <a:solidFill>
                          <a:schemeClr val="lt1"/>
                        </a:solidFill>
                        <a:latin typeface="Archivo"/>
                        <a:ea typeface="Archivo"/>
                        <a:cs typeface="Archivo"/>
                        <a:sym typeface="Archivo"/>
                      </a:endParaRPr>
                    </a:p>
                  </a:txBody>
                  <a:tcPr marT="91425" marB="91425" marR="91425" marL="91425" anchor="ctr">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latin typeface="Archivo"/>
                          <a:ea typeface="Archivo"/>
                          <a:cs typeface="Archivo"/>
                          <a:sym typeface="Archivo"/>
                        </a:rPr>
                        <a:t>XX</a:t>
                      </a:r>
                      <a:endParaRPr>
                        <a:solidFill>
                          <a:schemeClr val="lt1"/>
                        </a:solidFill>
                        <a:latin typeface="Archivo"/>
                        <a:ea typeface="Archivo"/>
                        <a:cs typeface="Archivo"/>
                        <a:sym typeface="Archivo"/>
                      </a:endParaRPr>
                    </a:p>
                  </a:txBody>
                  <a:tcPr marT="91425" marB="91425" marR="91425" marL="91425" anchor="ctr">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latin typeface="Archivo"/>
                          <a:ea typeface="Archivo"/>
                          <a:cs typeface="Archivo"/>
                          <a:sym typeface="Archivo"/>
                        </a:rPr>
                        <a:t>XX</a:t>
                      </a:r>
                      <a:endParaRPr>
                        <a:solidFill>
                          <a:schemeClr val="lt1"/>
                        </a:solidFill>
                        <a:latin typeface="Archivo"/>
                        <a:ea typeface="Archivo"/>
                        <a:cs typeface="Archivo"/>
                        <a:sym typeface="Archivo"/>
                      </a:endParaRPr>
                    </a:p>
                  </a:txBody>
                  <a:tcPr marT="91425" marB="91425" marR="91425" marL="91425" anchor="ctr">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solidFill>
                            <a:schemeClr val="lt1"/>
                          </a:solidFill>
                          <a:latin typeface="Archivo"/>
                          <a:ea typeface="Archivo"/>
                          <a:cs typeface="Archivo"/>
                          <a:sym typeface="Archivo"/>
                        </a:rPr>
                        <a:t>Property</a:t>
                      </a:r>
                      <a:endParaRPr>
                        <a:solidFill>
                          <a:schemeClr val="lt1"/>
                        </a:solidFill>
                        <a:latin typeface="Archivo"/>
                        <a:ea typeface="Archivo"/>
                        <a:cs typeface="Archivo"/>
                        <a:sym typeface="Archivo"/>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latin typeface="Archivo"/>
                          <a:ea typeface="Archivo"/>
                          <a:cs typeface="Archivo"/>
                          <a:sym typeface="Archivo"/>
                        </a:rPr>
                        <a:t>XX</a:t>
                      </a:r>
                      <a:endParaRPr>
                        <a:solidFill>
                          <a:schemeClr val="lt1"/>
                        </a:solidFill>
                        <a:latin typeface="Archivo"/>
                        <a:ea typeface="Archivo"/>
                        <a:cs typeface="Archivo"/>
                        <a:sym typeface="Archivo"/>
                      </a:endParaRPr>
                    </a:p>
                  </a:txBody>
                  <a:tcPr marT="91425" marB="91425" marR="91425" marL="91425" anchor="ctr">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latin typeface="Archivo"/>
                          <a:ea typeface="Archivo"/>
                          <a:cs typeface="Archivo"/>
                          <a:sym typeface="Archivo"/>
                        </a:rPr>
                        <a:t>XX</a:t>
                      </a:r>
                      <a:endParaRPr>
                        <a:solidFill>
                          <a:schemeClr val="lt1"/>
                        </a:solidFill>
                        <a:latin typeface="Archivo"/>
                        <a:ea typeface="Archivo"/>
                        <a:cs typeface="Archivo"/>
                        <a:sym typeface="Archivo"/>
                      </a:endParaRPr>
                    </a:p>
                  </a:txBody>
                  <a:tcPr marT="91425" marB="91425" marR="91425" marL="91425" anchor="ctr">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latin typeface="Archivo"/>
                          <a:ea typeface="Archivo"/>
                          <a:cs typeface="Archivo"/>
                          <a:sym typeface="Archivo"/>
                        </a:rPr>
                        <a:t>XX</a:t>
                      </a:r>
                      <a:endParaRPr>
                        <a:solidFill>
                          <a:schemeClr val="lt1"/>
                        </a:solidFill>
                        <a:latin typeface="Archivo"/>
                        <a:ea typeface="Archivo"/>
                        <a:cs typeface="Archivo"/>
                        <a:sym typeface="Archivo"/>
                      </a:endParaRPr>
                    </a:p>
                  </a:txBody>
                  <a:tcPr marT="91425" marB="91425" marR="91425" marL="91425" anchor="ctr">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latin typeface="Archivo"/>
                          <a:ea typeface="Archivo"/>
                          <a:cs typeface="Archivo"/>
                          <a:sym typeface="Archivo"/>
                        </a:rPr>
                        <a:t>XX</a:t>
                      </a:r>
                      <a:endParaRPr>
                        <a:solidFill>
                          <a:schemeClr val="lt1"/>
                        </a:solidFill>
                        <a:latin typeface="Archivo"/>
                        <a:ea typeface="Archivo"/>
                        <a:cs typeface="Archivo"/>
                        <a:sym typeface="Archivo"/>
                      </a:endParaRPr>
                    </a:p>
                  </a:txBody>
                  <a:tcPr marT="91425" marB="91425" marR="91425" marL="91425" anchor="ctr">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latin typeface="Archivo"/>
                          <a:ea typeface="Archivo"/>
                          <a:cs typeface="Archivo"/>
                          <a:sym typeface="Archivo"/>
                        </a:rPr>
                        <a:t>XX</a:t>
                      </a:r>
                      <a:endParaRPr>
                        <a:solidFill>
                          <a:schemeClr val="lt1"/>
                        </a:solidFill>
                        <a:latin typeface="Archivo"/>
                        <a:ea typeface="Archivo"/>
                        <a:cs typeface="Archivo"/>
                        <a:sym typeface="Archivo"/>
                      </a:endParaRPr>
                    </a:p>
                  </a:txBody>
                  <a:tcPr marT="91425" marB="91425" marR="91425" marL="91425" anchor="ctr">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latin typeface="Archivo"/>
                          <a:ea typeface="Archivo"/>
                          <a:cs typeface="Archivo"/>
                          <a:sym typeface="Archivo"/>
                        </a:rPr>
                        <a:t>XX</a:t>
                      </a:r>
                      <a:endParaRPr>
                        <a:solidFill>
                          <a:schemeClr val="lt1"/>
                        </a:solidFill>
                        <a:latin typeface="Archivo"/>
                        <a:ea typeface="Archivo"/>
                        <a:cs typeface="Archivo"/>
                        <a:sym typeface="Archivo"/>
                      </a:endParaRPr>
                    </a:p>
                  </a:txBody>
                  <a:tcPr marT="91425" marB="91425" marR="91425" marL="91425" anchor="ctr">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solidFill>
                            <a:schemeClr val="lt1"/>
                          </a:solidFill>
                          <a:latin typeface="Archivo"/>
                          <a:ea typeface="Archivo"/>
                          <a:cs typeface="Archivo"/>
                          <a:sym typeface="Archivo"/>
                        </a:rPr>
                        <a:t>Goodwill</a:t>
                      </a:r>
                      <a:endParaRPr>
                        <a:solidFill>
                          <a:schemeClr val="lt1"/>
                        </a:solidFill>
                        <a:latin typeface="Archivo"/>
                        <a:ea typeface="Archivo"/>
                        <a:cs typeface="Archivo"/>
                        <a:sym typeface="Archivo"/>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latin typeface="Archivo"/>
                          <a:ea typeface="Archivo"/>
                          <a:cs typeface="Archivo"/>
                          <a:sym typeface="Archivo"/>
                        </a:rPr>
                        <a:t>XX</a:t>
                      </a:r>
                      <a:endParaRPr>
                        <a:solidFill>
                          <a:schemeClr val="lt1"/>
                        </a:solidFill>
                        <a:latin typeface="Archivo"/>
                        <a:ea typeface="Archivo"/>
                        <a:cs typeface="Archivo"/>
                        <a:sym typeface="Archivo"/>
                      </a:endParaRPr>
                    </a:p>
                  </a:txBody>
                  <a:tcPr marT="91425" marB="91425" marR="91425" marL="91425" anchor="ctr">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latin typeface="Archivo"/>
                          <a:ea typeface="Archivo"/>
                          <a:cs typeface="Archivo"/>
                          <a:sym typeface="Archivo"/>
                        </a:rPr>
                        <a:t>XX</a:t>
                      </a:r>
                      <a:endParaRPr>
                        <a:solidFill>
                          <a:schemeClr val="lt1"/>
                        </a:solidFill>
                        <a:latin typeface="Archivo"/>
                        <a:ea typeface="Archivo"/>
                        <a:cs typeface="Archivo"/>
                        <a:sym typeface="Archivo"/>
                      </a:endParaRPr>
                    </a:p>
                  </a:txBody>
                  <a:tcPr marT="91425" marB="91425" marR="91425" marL="91425" anchor="ctr">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latin typeface="Archivo"/>
                          <a:ea typeface="Archivo"/>
                          <a:cs typeface="Archivo"/>
                          <a:sym typeface="Archivo"/>
                        </a:rPr>
                        <a:t>XX</a:t>
                      </a:r>
                      <a:endParaRPr>
                        <a:solidFill>
                          <a:schemeClr val="lt1"/>
                        </a:solidFill>
                        <a:latin typeface="Archivo"/>
                        <a:ea typeface="Archivo"/>
                        <a:cs typeface="Archivo"/>
                        <a:sym typeface="Archivo"/>
                      </a:endParaRPr>
                    </a:p>
                  </a:txBody>
                  <a:tcPr marT="91425" marB="91425" marR="91425" marL="91425" anchor="ctr">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latin typeface="Archivo"/>
                          <a:ea typeface="Archivo"/>
                          <a:cs typeface="Archivo"/>
                          <a:sym typeface="Archivo"/>
                        </a:rPr>
                        <a:t>XX</a:t>
                      </a:r>
                      <a:endParaRPr>
                        <a:solidFill>
                          <a:schemeClr val="lt1"/>
                        </a:solidFill>
                        <a:latin typeface="Archivo"/>
                        <a:ea typeface="Archivo"/>
                        <a:cs typeface="Archivo"/>
                        <a:sym typeface="Archivo"/>
                      </a:endParaRPr>
                    </a:p>
                  </a:txBody>
                  <a:tcPr marT="91425" marB="91425" marR="91425" marL="91425" anchor="ctr">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latin typeface="Archivo"/>
                          <a:ea typeface="Archivo"/>
                          <a:cs typeface="Archivo"/>
                          <a:sym typeface="Archivo"/>
                        </a:rPr>
                        <a:t>XX</a:t>
                      </a:r>
                      <a:endParaRPr>
                        <a:solidFill>
                          <a:schemeClr val="lt1"/>
                        </a:solidFill>
                        <a:latin typeface="Archivo"/>
                        <a:ea typeface="Archivo"/>
                        <a:cs typeface="Archivo"/>
                        <a:sym typeface="Archivo"/>
                      </a:endParaRPr>
                    </a:p>
                  </a:txBody>
                  <a:tcPr marT="91425" marB="91425" marR="91425" marL="91425" anchor="ctr">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latin typeface="Archivo"/>
                          <a:ea typeface="Archivo"/>
                          <a:cs typeface="Archivo"/>
                          <a:sym typeface="Archivo"/>
                        </a:rPr>
                        <a:t>XX</a:t>
                      </a:r>
                      <a:endParaRPr>
                        <a:solidFill>
                          <a:schemeClr val="lt1"/>
                        </a:solidFill>
                        <a:latin typeface="Archivo"/>
                        <a:ea typeface="Archivo"/>
                        <a:cs typeface="Archivo"/>
                        <a:sym typeface="Archivo"/>
                      </a:endParaRPr>
                    </a:p>
                  </a:txBody>
                  <a:tcPr marT="91425" marB="91425" marR="91425" marL="91425" anchor="ctr">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solidFill>
                            <a:schemeClr val="lt1"/>
                          </a:solidFill>
                          <a:latin typeface="Archivo"/>
                          <a:ea typeface="Archivo"/>
                          <a:cs typeface="Archivo"/>
                          <a:sym typeface="Archivo"/>
                        </a:rPr>
                        <a:t>Total</a:t>
                      </a:r>
                      <a:endParaRPr>
                        <a:solidFill>
                          <a:schemeClr val="lt1"/>
                        </a:solidFill>
                        <a:latin typeface="Archivo"/>
                        <a:ea typeface="Archivo"/>
                        <a:cs typeface="Archivo"/>
                        <a:sym typeface="Archivo"/>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latin typeface="Archivo"/>
                          <a:ea typeface="Archivo"/>
                          <a:cs typeface="Archivo"/>
                          <a:sym typeface="Archivo"/>
                        </a:rPr>
                        <a:t>XX</a:t>
                      </a:r>
                      <a:endParaRPr>
                        <a:solidFill>
                          <a:schemeClr val="lt1"/>
                        </a:solidFill>
                        <a:latin typeface="Archivo"/>
                        <a:ea typeface="Archivo"/>
                        <a:cs typeface="Archivo"/>
                        <a:sym typeface="Archivo"/>
                      </a:endParaRPr>
                    </a:p>
                  </a:txBody>
                  <a:tcPr marT="91425" marB="91425" marR="91425" marL="91425" anchor="ctr">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latin typeface="Archivo"/>
                          <a:ea typeface="Archivo"/>
                          <a:cs typeface="Archivo"/>
                          <a:sym typeface="Archivo"/>
                        </a:rPr>
                        <a:t>XX</a:t>
                      </a:r>
                      <a:endParaRPr>
                        <a:solidFill>
                          <a:schemeClr val="lt1"/>
                        </a:solidFill>
                        <a:latin typeface="Archivo"/>
                        <a:ea typeface="Archivo"/>
                        <a:cs typeface="Archivo"/>
                        <a:sym typeface="Archivo"/>
                      </a:endParaRPr>
                    </a:p>
                  </a:txBody>
                  <a:tcPr marT="91425" marB="91425" marR="91425" marL="91425" anchor="ctr">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latin typeface="Archivo"/>
                          <a:ea typeface="Archivo"/>
                          <a:cs typeface="Archivo"/>
                          <a:sym typeface="Archivo"/>
                        </a:rPr>
                        <a:t>XX</a:t>
                      </a:r>
                      <a:endParaRPr>
                        <a:solidFill>
                          <a:schemeClr val="lt1"/>
                        </a:solidFill>
                        <a:latin typeface="Archivo"/>
                        <a:ea typeface="Archivo"/>
                        <a:cs typeface="Archivo"/>
                        <a:sym typeface="Archivo"/>
                      </a:endParaRPr>
                    </a:p>
                  </a:txBody>
                  <a:tcPr marT="91425" marB="91425" marR="91425" marL="91425" anchor="ctr">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latin typeface="Archivo"/>
                          <a:ea typeface="Archivo"/>
                          <a:cs typeface="Archivo"/>
                          <a:sym typeface="Archivo"/>
                        </a:rPr>
                        <a:t>XX</a:t>
                      </a:r>
                      <a:endParaRPr>
                        <a:solidFill>
                          <a:schemeClr val="lt1"/>
                        </a:solidFill>
                        <a:latin typeface="Archivo"/>
                        <a:ea typeface="Archivo"/>
                        <a:cs typeface="Archivo"/>
                        <a:sym typeface="Archivo"/>
                      </a:endParaRPr>
                    </a:p>
                  </a:txBody>
                  <a:tcPr marT="91425" marB="91425" marR="91425" marL="91425" anchor="ctr">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latin typeface="Archivo"/>
                          <a:ea typeface="Archivo"/>
                          <a:cs typeface="Archivo"/>
                          <a:sym typeface="Archivo"/>
                        </a:rPr>
                        <a:t>XX</a:t>
                      </a:r>
                      <a:endParaRPr>
                        <a:solidFill>
                          <a:schemeClr val="lt1"/>
                        </a:solidFill>
                        <a:latin typeface="Archivo"/>
                        <a:ea typeface="Archivo"/>
                        <a:cs typeface="Archivo"/>
                        <a:sym typeface="Archivo"/>
                      </a:endParaRPr>
                    </a:p>
                  </a:txBody>
                  <a:tcPr marT="91425" marB="91425" marR="91425" marL="91425" anchor="ctr">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latin typeface="Archivo"/>
                          <a:ea typeface="Archivo"/>
                          <a:cs typeface="Archivo"/>
                          <a:sym typeface="Archivo"/>
                        </a:rPr>
                        <a:t>XX</a:t>
                      </a:r>
                      <a:endParaRPr>
                        <a:solidFill>
                          <a:schemeClr val="lt1"/>
                        </a:solidFill>
                        <a:latin typeface="Archivo"/>
                        <a:ea typeface="Archivo"/>
                        <a:cs typeface="Archivo"/>
                        <a:sym typeface="Archivo"/>
                      </a:endParaRPr>
                    </a:p>
                  </a:txBody>
                  <a:tcPr marT="91425" marB="91425" marR="91425" marL="91425" anchor="ctr">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sp>
        <p:nvSpPr>
          <p:cNvPr id="913" name="Google Shape;913;p71"/>
          <p:cNvSpPr/>
          <p:nvPr/>
        </p:nvSpPr>
        <p:spPr>
          <a:xfrm>
            <a:off x="1817500" y="1266238"/>
            <a:ext cx="3288000" cy="407700"/>
          </a:xfrm>
          <a:prstGeom prst="roundRect">
            <a:avLst>
              <a:gd fmla="val 50000" name="adj"/>
            </a:avLst>
          </a:prstGeom>
          <a:gradFill>
            <a:gsLst>
              <a:gs pos="0">
                <a:schemeClr val="accent5"/>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chemeClr val="lt1"/>
                </a:solidFill>
                <a:latin typeface="Archivo"/>
                <a:ea typeface="Archivo"/>
                <a:cs typeface="Archivo"/>
                <a:sym typeface="Archivo"/>
              </a:rPr>
              <a:t>Historical results</a:t>
            </a:r>
            <a:endParaRPr/>
          </a:p>
        </p:txBody>
      </p:sp>
      <p:sp>
        <p:nvSpPr>
          <p:cNvPr id="914" name="Google Shape;914;p71"/>
          <p:cNvSpPr/>
          <p:nvPr/>
        </p:nvSpPr>
        <p:spPr>
          <a:xfrm>
            <a:off x="5122300" y="1266238"/>
            <a:ext cx="3288000" cy="407700"/>
          </a:xfrm>
          <a:prstGeom prst="roundRect">
            <a:avLst>
              <a:gd fmla="val 50000" name="adj"/>
            </a:avLst>
          </a:prstGeom>
          <a:gradFill>
            <a:gsLst>
              <a:gs pos="0">
                <a:schemeClr val="accent1"/>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chemeClr val="lt1"/>
                </a:solidFill>
                <a:latin typeface="Archivo"/>
                <a:ea typeface="Archivo"/>
                <a:cs typeface="Archivo"/>
                <a:sym typeface="Archivo"/>
              </a:rPr>
              <a:t>Forecast period</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blipFill>
          <a:blip r:embed="rId3">
            <a:alphaModFix/>
          </a:blip>
          <a:stretch>
            <a:fillRect/>
          </a:stretch>
        </a:blipFill>
      </p:bgPr>
    </p:bg>
    <p:spTree>
      <p:nvGrpSpPr>
        <p:cNvPr id="918" name="Shape 918"/>
        <p:cNvGrpSpPr/>
        <p:nvPr/>
      </p:nvGrpSpPr>
      <p:grpSpPr>
        <a:xfrm>
          <a:off x="0" y="0"/>
          <a:ext cx="0" cy="0"/>
          <a:chOff x="0" y="0"/>
          <a:chExt cx="0" cy="0"/>
        </a:xfrm>
      </p:grpSpPr>
      <p:sp>
        <p:nvSpPr>
          <p:cNvPr id="919" name="Google Shape;919;p72"/>
          <p:cNvSpPr txBox="1"/>
          <p:nvPr>
            <p:ph type="title"/>
          </p:nvPr>
        </p:nvSpPr>
        <p:spPr>
          <a:xfrm>
            <a:off x="1623600" y="793200"/>
            <a:ext cx="5896800" cy="1512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rPr>
              <a:t>A </a:t>
            </a:r>
            <a:r>
              <a:rPr lang="en"/>
              <a:t>p</a:t>
            </a:r>
            <a:r>
              <a:rPr lang="en">
                <a:solidFill>
                  <a:schemeClr val="dk1"/>
                </a:solidFill>
              </a:rPr>
              <a:t>icture is </a:t>
            </a:r>
            <a:r>
              <a:rPr lang="en"/>
              <a:t>w</a:t>
            </a:r>
            <a:r>
              <a:rPr lang="en">
                <a:solidFill>
                  <a:schemeClr val="dk1"/>
                </a:solidFill>
              </a:rPr>
              <a:t>orth </a:t>
            </a:r>
            <a:r>
              <a:rPr b="0" lang="en">
                <a:solidFill>
                  <a:schemeClr val="dk1"/>
                </a:solidFill>
                <a:latin typeface="Archivo ExtraLight"/>
                <a:ea typeface="Archivo ExtraLight"/>
                <a:cs typeface="Archivo ExtraLight"/>
                <a:sym typeface="Archivo ExtraLight"/>
              </a:rPr>
              <a:t>a </a:t>
            </a:r>
            <a:r>
              <a:rPr b="0" lang="en">
                <a:latin typeface="Archivo ExtraLight"/>
                <a:ea typeface="Archivo ExtraLight"/>
                <a:cs typeface="Archivo ExtraLight"/>
                <a:sym typeface="Archivo ExtraLight"/>
              </a:rPr>
              <a:t>t</a:t>
            </a:r>
            <a:r>
              <a:rPr b="0" lang="en">
                <a:solidFill>
                  <a:schemeClr val="dk1"/>
                </a:solidFill>
                <a:latin typeface="Archivo ExtraLight"/>
                <a:ea typeface="Archivo ExtraLight"/>
                <a:cs typeface="Archivo ExtraLight"/>
                <a:sym typeface="Archivo ExtraLight"/>
              </a:rPr>
              <a:t>housand </a:t>
            </a:r>
            <a:r>
              <a:rPr b="0" lang="en">
                <a:latin typeface="Archivo ExtraLight"/>
                <a:ea typeface="Archivo ExtraLight"/>
                <a:cs typeface="Archivo ExtraLight"/>
                <a:sym typeface="Archivo ExtraLight"/>
              </a:rPr>
              <a:t>w</a:t>
            </a:r>
            <a:r>
              <a:rPr b="0" lang="en">
                <a:solidFill>
                  <a:schemeClr val="dk1"/>
                </a:solidFill>
                <a:latin typeface="Archivo ExtraLight"/>
                <a:ea typeface="Archivo ExtraLight"/>
                <a:cs typeface="Archivo ExtraLight"/>
                <a:sym typeface="Archivo ExtraLight"/>
              </a:rPr>
              <a:t>ords</a:t>
            </a:r>
            <a:endParaRPr b="0">
              <a:solidFill>
                <a:schemeClr val="dk1"/>
              </a:solidFill>
              <a:latin typeface="Archivo ExtraLight"/>
              <a:ea typeface="Archivo ExtraLight"/>
              <a:cs typeface="Archivo ExtraLight"/>
              <a:sym typeface="Archivo ExtraLight"/>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923" name="Shape 923"/>
        <p:cNvGrpSpPr/>
        <p:nvPr/>
      </p:nvGrpSpPr>
      <p:grpSpPr>
        <a:xfrm>
          <a:off x="0" y="0"/>
          <a:ext cx="0" cy="0"/>
          <a:chOff x="0" y="0"/>
          <a:chExt cx="0" cy="0"/>
        </a:xfrm>
      </p:grpSpPr>
      <p:sp>
        <p:nvSpPr>
          <p:cNvPr id="924" name="Google Shape;924;p73"/>
          <p:cNvSpPr/>
          <p:nvPr/>
        </p:nvSpPr>
        <p:spPr>
          <a:xfrm>
            <a:off x="4104425" y="1210225"/>
            <a:ext cx="4319400" cy="3107700"/>
          </a:xfrm>
          <a:prstGeom prst="roundRect">
            <a:avLst>
              <a:gd fmla="val 13038" name="adj"/>
            </a:avLst>
          </a:prstGeom>
          <a:gradFill>
            <a:gsLst>
              <a:gs pos="0">
                <a:schemeClr val="dk2"/>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25" name="Google Shape;925;p73"/>
          <p:cNvGrpSpPr/>
          <p:nvPr/>
        </p:nvGrpSpPr>
        <p:grpSpPr>
          <a:xfrm>
            <a:off x="4492325" y="3410435"/>
            <a:ext cx="3183150" cy="229200"/>
            <a:chOff x="4492325" y="3410435"/>
            <a:chExt cx="3183150" cy="229200"/>
          </a:xfrm>
        </p:grpSpPr>
        <p:sp>
          <p:nvSpPr>
            <p:cNvPr id="926" name="Google Shape;926;p73"/>
            <p:cNvSpPr txBox="1"/>
            <p:nvPr/>
          </p:nvSpPr>
          <p:spPr>
            <a:xfrm>
              <a:off x="4492325" y="3410435"/>
              <a:ext cx="645900" cy="22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lt1"/>
                  </a:solidFill>
                  <a:latin typeface="Archivo"/>
                  <a:ea typeface="Archivo"/>
                  <a:cs typeface="Archivo"/>
                  <a:sym typeface="Archivo"/>
                </a:rPr>
                <a:t>0%</a:t>
              </a:r>
              <a:endParaRPr sz="1200">
                <a:solidFill>
                  <a:schemeClr val="lt1"/>
                </a:solidFill>
                <a:latin typeface="Archivo"/>
                <a:ea typeface="Archivo"/>
                <a:cs typeface="Archivo"/>
                <a:sym typeface="Archivo"/>
              </a:endParaRPr>
            </a:p>
          </p:txBody>
        </p:sp>
        <p:sp>
          <p:nvSpPr>
            <p:cNvPr id="927" name="Google Shape;927;p73"/>
            <p:cNvSpPr txBox="1"/>
            <p:nvPr/>
          </p:nvSpPr>
          <p:spPr>
            <a:xfrm>
              <a:off x="5338075" y="3410435"/>
              <a:ext cx="645900" cy="22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lt1"/>
                  </a:solidFill>
                  <a:latin typeface="Archivo"/>
                  <a:ea typeface="Archivo"/>
                  <a:cs typeface="Archivo"/>
                  <a:sym typeface="Archivo"/>
                </a:rPr>
                <a:t>200</a:t>
              </a:r>
              <a:r>
                <a:rPr lang="en" sz="1200">
                  <a:solidFill>
                    <a:schemeClr val="lt1"/>
                  </a:solidFill>
                  <a:latin typeface="Archivo"/>
                  <a:ea typeface="Archivo"/>
                  <a:cs typeface="Archivo"/>
                  <a:sym typeface="Archivo"/>
                </a:rPr>
                <a:t>%</a:t>
              </a:r>
              <a:endParaRPr sz="1200">
                <a:solidFill>
                  <a:schemeClr val="lt1"/>
                </a:solidFill>
                <a:latin typeface="Archivo"/>
                <a:ea typeface="Archivo"/>
                <a:cs typeface="Archivo"/>
                <a:sym typeface="Archivo"/>
              </a:endParaRPr>
            </a:p>
          </p:txBody>
        </p:sp>
        <p:sp>
          <p:nvSpPr>
            <p:cNvPr id="928" name="Google Shape;928;p73"/>
            <p:cNvSpPr txBox="1"/>
            <p:nvPr/>
          </p:nvSpPr>
          <p:spPr>
            <a:xfrm>
              <a:off x="6183825" y="3410435"/>
              <a:ext cx="645900" cy="22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lt1"/>
                  </a:solidFill>
                  <a:latin typeface="Archivo"/>
                  <a:ea typeface="Archivo"/>
                  <a:cs typeface="Archivo"/>
                  <a:sym typeface="Archivo"/>
                </a:rPr>
                <a:t>4</a:t>
              </a:r>
              <a:r>
                <a:rPr lang="en" sz="1200">
                  <a:solidFill>
                    <a:schemeClr val="lt1"/>
                  </a:solidFill>
                  <a:latin typeface="Archivo"/>
                  <a:ea typeface="Archivo"/>
                  <a:cs typeface="Archivo"/>
                  <a:sym typeface="Archivo"/>
                </a:rPr>
                <a:t>00%</a:t>
              </a:r>
              <a:endParaRPr sz="1200">
                <a:solidFill>
                  <a:schemeClr val="lt1"/>
                </a:solidFill>
                <a:latin typeface="Archivo"/>
                <a:ea typeface="Archivo"/>
                <a:cs typeface="Archivo"/>
                <a:sym typeface="Archivo"/>
              </a:endParaRPr>
            </a:p>
          </p:txBody>
        </p:sp>
        <p:sp>
          <p:nvSpPr>
            <p:cNvPr id="929" name="Google Shape;929;p73"/>
            <p:cNvSpPr txBox="1"/>
            <p:nvPr/>
          </p:nvSpPr>
          <p:spPr>
            <a:xfrm>
              <a:off x="7029575" y="3410435"/>
              <a:ext cx="645900" cy="22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lt1"/>
                  </a:solidFill>
                  <a:latin typeface="Archivo"/>
                  <a:ea typeface="Archivo"/>
                  <a:cs typeface="Archivo"/>
                  <a:sym typeface="Archivo"/>
                </a:rPr>
                <a:t>6</a:t>
              </a:r>
              <a:r>
                <a:rPr lang="en" sz="1200">
                  <a:solidFill>
                    <a:schemeClr val="lt1"/>
                  </a:solidFill>
                  <a:latin typeface="Archivo"/>
                  <a:ea typeface="Archivo"/>
                  <a:cs typeface="Archivo"/>
                  <a:sym typeface="Archivo"/>
                </a:rPr>
                <a:t>00%</a:t>
              </a:r>
              <a:endParaRPr sz="1200">
                <a:solidFill>
                  <a:schemeClr val="lt1"/>
                </a:solidFill>
                <a:latin typeface="Archivo"/>
                <a:ea typeface="Archivo"/>
                <a:cs typeface="Archivo"/>
                <a:sym typeface="Archivo"/>
              </a:endParaRPr>
            </a:p>
          </p:txBody>
        </p:sp>
      </p:grpSp>
      <p:sp>
        <p:nvSpPr>
          <p:cNvPr id="930" name="Google Shape;930;p73"/>
          <p:cNvSpPr txBox="1"/>
          <p:nvPr>
            <p:ph type="title"/>
          </p:nvPr>
        </p:nvSpPr>
        <p:spPr>
          <a:xfrm>
            <a:off x="720000" y="540000"/>
            <a:ext cx="7704000" cy="477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Financial model</a:t>
            </a:r>
            <a:endParaRPr/>
          </a:p>
        </p:txBody>
      </p:sp>
      <p:pic>
        <p:nvPicPr>
          <p:cNvPr id="931" name="Google Shape;931;p73" title="Gráfico">
            <a:hlinkClick r:id="rId3"/>
          </p:cNvPr>
          <p:cNvPicPr preferRelativeResize="0"/>
          <p:nvPr/>
        </p:nvPicPr>
        <p:blipFill>
          <a:blip r:embed="rId4">
            <a:alphaModFix/>
          </a:blip>
          <a:stretch>
            <a:fillRect/>
          </a:stretch>
        </p:blipFill>
        <p:spPr>
          <a:xfrm>
            <a:off x="4821200" y="1309550"/>
            <a:ext cx="3389874" cy="2070626"/>
          </a:xfrm>
          <a:prstGeom prst="rect">
            <a:avLst/>
          </a:prstGeom>
          <a:noFill/>
          <a:ln>
            <a:noFill/>
          </a:ln>
        </p:spPr>
      </p:pic>
      <p:grpSp>
        <p:nvGrpSpPr>
          <p:cNvPr id="932" name="Google Shape;932;p73"/>
          <p:cNvGrpSpPr/>
          <p:nvPr/>
        </p:nvGrpSpPr>
        <p:grpSpPr>
          <a:xfrm>
            <a:off x="4175300" y="1455975"/>
            <a:ext cx="645900" cy="1803000"/>
            <a:chOff x="4175300" y="1455975"/>
            <a:chExt cx="645900" cy="1803000"/>
          </a:xfrm>
        </p:grpSpPr>
        <p:sp>
          <p:nvSpPr>
            <p:cNvPr id="933" name="Google Shape;933;p73"/>
            <p:cNvSpPr txBox="1"/>
            <p:nvPr/>
          </p:nvSpPr>
          <p:spPr>
            <a:xfrm>
              <a:off x="4175300" y="1455975"/>
              <a:ext cx="645900" cy="2310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200">
                  <a:solidFill>
                    <a:schemeClr val="lt1"/>
                  </a:solidFill>
                  <a:latin typeface="Archivo"/>
                  <a:ea typeface="Archivo"/>
                  <a:cs typeface="Archivo"/>
                  <a:sym typeface="Archivo"/>
                </a:rPr>
                <a:t>2017</a:t>
              </a:r>
              <a:endParaRPr sz="1200">
                <a:solidFill>
                  <a:schemeClr val="lt1"/>
                </a:solidFill>
                <a:latin typeface="Archivo"/>
                <a:ea typeface="Archivo"/>
                <a:cs typeface="Archivo"/>
                <a:sym typeface="Archivo"/>
              </a:endParaRPr>
            </a:p>
          </p:txBody>
        </p:sp>
        <p:sp>
          <p:nvSpPr>
            <p:cNvPr id="934" name="Google Shape;934;p73"/>
            <p:cNvSpPr txBox="1"/>
            <p:nvPr/>
          </p:nvSpPr>
          <p:spPr>
            <a:xfrm>
              <a:off x="4175300" y="3027975"/>
              <a:ext cx="645900" cy="2310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200">
                  <a:solidFill>
                    <a:schemeClr val="lt1"/>
                  </a:solidFill>
                  <a:latin typeface="Archivo"/>
                  <a:ea typeface="Archivo"/>
                  <a:cs typeface="Archivo"/>
                  <a:sym typeface="Archivo"/>
                </a:rPr>
                <a:t>2021</a:t>
              </a:r>
              <a:endParaRPr sz="1200">
                <a:solidFill>
                  <a:schemeClr val="lt1"/>
                </a:solidFill>
                <a:latin typeface="Archivo"/>
                <a:ea typeface="Archivo"/>
                <a:cs typeface="Archivo"/>
                <a:sym typeface="Archivo"/>
              </a:endParaRPr>
            </a:p>
          </p:txBody>
        </p:sp>
        <p:sp>
          <p:nvSpPr>
            <p:cNvPr id="935" name="Google Shape;935;p73"/>
            <p:cNvSpPr txBox="1"/>
            <p:nvPr/>
          </p:nvSpPr>
          <p:spPr>
            <a:xfrm>
              <a:off x="4175300" y="2634975"/>
              <a:ext cx="645900" cy="2310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200">
                  <a:solidFill>
                    <a:schemeClr val="lt1"/>
                  </a:solidFill>
                  <a:latin typeface="Archivo"/>
                  <a:ea typeface="Archivo"/>
                  <a:cs typeface="Archivo"/>
                  <a:sym typeface="Archivo"/>
                </a:rPr>
                <a:t>2020</a:t>
              </a:r>
              <a:endParaRPr sz="1200">
                <a:solidFill>
                  <a:schemeClr val="lt1"/>
                </a:solidFill>
                <a:latin typeface="Archivo"/>
                <a:ea typeface="Archivo"/>
                <a:cs typeface="Archivo"/>
                <a:sym typeface="Archivo"/>
              </a:endParaRPr>
            </a:p>
          </p:txBody>
        </p:sp>
        <p:sp>
          <p:nvSpPr>
            <p:cNvPr id="936" name="Google Shape;936;p73"/>
            <p:cNvSpPr txBox="1"/>
            <p:nvPr/>
          </p:nvSpPr>
          <p:spPr>
            <a:xfrm>
              <a:off x="4175300" y="2241975"/>
              <a:ext cx="645900" cy="2310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200">
                  <a:solidFill>
                    <a:schemeClr val="lt1"/>
                  </a:solidFill>
                  <a:latin typeface="Archivo"/>
                  <a:ea typeface="Archivo"/>
                  <a:cs typeface="Archivo"/>
                  <a:sym typeface="Archivo"/>
                </a:rPr>
                <a:t>2019</a:t>
              </a:r>
              <a:endParaRPr sz="1200">
                <a:solidFill>
                  <a:schemeClr val="lt1"/>
                </a:solidFill>
                <a:latin typeface="Archivo"/>
                <a:ea typeface="Archivo"/>
                <a:cs typeface="Archivo"/>
                <a:sym typeface="Archivo"/>
              </a:endParaRPr>
            </a:p>
          </p:txBody>
        </p:sp>
        <p:sp>
          <p:nvSpPr>
            <p:cNvPr id="937" name="Google Shape;937;p73"/>
            <p:cNvSpPr txBox="1"/>
            <p:nvPr/>
          </p:nvSpPr>
          <p:spPr>
            <a:xfrm>
              <a:off x="4175300" y="1848975"/>
              <a:ext cx="645900" cy="2310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200">
                  <a:solidFill>
                    <a:schemeClr val="lt1"/>
                  </a:solidFill>
                  <a:latin typeface="Archivo"/>
                  <a:ea typeface="Archivo"/>
                  <a:cs typeface="Archivo"/>
                  <a:sym typeface="Archivo"/>
                </a:rPr>
                <a:t>2018</a:t>
              </a:r>
              <a:endParaRPr sz="1200">
                <a:solidFill>
                  <a:schemeClr val="lt1"/>
                </a:solidFill>
                <a:latin typeface="Archivo"/>
                <a:ea typeface="Archivo"/>
                <a:cs typeface="Archivo"/>
                <a:sym typeface="Archivo"/>
              </a:endParaRPr>
            </a:p>
          </p:txBody>
        </p:sp>
      </p:grpSp>
      <p:sp>
        <p:nvSpPr>
          <p:cNvPr id="938" name="Google Shape;938;p73"/>
          <p:cNvSpPr txBox="1"/>
          <p:nvPr/>
        </p:nvSpPr>
        <p:spPr>
          <a:xfrm>
            <a:off x="4317050" y="3790950"/>
            <a:ext cx="4035900" cy="427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lt1"/>
                </a:solidFill>
                <a:latin typeface="Archivo"/>
                <a:ea typeface="Archivo"/>
                <a:cs typeface="Archivo"/>
                <a:sym typeface="Archivo"/>
              </a:rPr>
              <a:t>Follow the link in the graph to modify its data and then paste the new one here. </a:t>
            </a:r>
            <a:r>
              <a:rPr b="1" lang="en" sz="1200">
                <a:solidFill>
                  <a:schemeClr val="lt1"/>
                </a:solidFill>
                <a:uFill>
                  <a:noFill/>
                </a:uFill>
                <a:latin typeface="Archivo"/>
                <a:ea typeface="Archivo"/>
                <a:cs typeface="Archivo"/>
                <a:sym typeface="Archivo"/>
                <a:hlinkClick r:id="rId5">
                  <a:extLst>
                    <a:ext uri="{A12FA001-AC4F-418D-AE19-62706E023703}">
                      <ahyp:hlinkClr val="tx"/>
                    </a:ext>
                  </a:extLst>
                </a:hlinkClick>
              </a:rPr>
              <a:t>For more info, click here</a:t>
            </a:r>
            <a:endParaRPr b="1" sz="1200">
              <a:solidFill>
                <a:schemeClr val="lt1"/>
              </a:solidFill>
              <a:latin typeface="Archivo"/>
              <a:ea typeface="Archivo"/>
              <a:cs typeface="Archivo"/>
              <a:sym typeface="Archivo"/>
            </a:endParaRPr>
          </a:p>
        </p:txBody>
      </p:sp>
      <p:sp>
        <p:nvSpPr>
          <p:cNvPr id="939" name="Google Shape;939;p73"/>
          <p:cNvSpPr txBox="1"/>
          <p:nvPr/>
        </p:nvSpPr>
        <p:spPr>
          <a:xfrm>
            <a:off x="1317550" y="1455975"/>
            <a:ext cx="2330100" cy="340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000">
                <a:solidFill>
                  <a:srgbClr val="F9F5FF"/>
                </a:solidFill>
                <a:latin typeface="Archivo"/>
                <a:ea typeface="Archivo"/>
                <a:cs typeface="Archivo"/>
                <a:sym typeface="Archivo"/>
              </a:rPr>
              <a:t>Profits</a:t>
            </a:r>
            <a:endParaRPr b="1" sz="2000">
              <a:solidFill>
                <a:srgbClr val="F9F5FF"/>
              </a:solidFill>
              <a:latin typeface="Archivo"/>
              <a:ea typeface="Archivo"/>
              <a:cs typeface="Archivo"/>
              <a:sym typeface="Archivo"/>
            </a:endParaRPr>
          </a:p>
        </p:txBody>
      </p:sp>
      <p:sp>
        <p:nvSpPr>
          <p:cNvPr id="940" name="Google Shape;940;p73"/>
          <p:cNvSpPr txBox="1"/>
          <p:nvPr/>
        </p:nvSpPr>
        <p:spPr>
          <a:xfrm>
            <a:off x="1317550" y="1797000"/>
            <a:ext cx="2330100" cy="70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9F5FF"/>
                </a:solidFill>
                <a:latin typeface="Archivo"/>
                <a:ea typeface="Archivo"/>
                <a:cs typeface="Archivo"/>
                <a:sym typeface="Archivo"/>
              </a:rPr>
              <a:t>Mercury is the closest planet to the Sun</a:t>
            </a:r>
            <a:r>
              <a:rPr lang="en">
                <a:solidFill>
                  <a:srgbClr val="F9F5FF"/>
                </a:solidFill>
                <a:latin typeface="Archivo"/>
                <a:ea typeface="Archivo"/>
                <a:cs typeface="Archivo"/>
                <a:sym typeface="Archivo"/>
              </a:rPr>
              <a:t> and the smallest of them all</a:t>
            </a:r>
            <a:endParaRPr>
              <a:solidFill>
                <a:srgbClr val="F9F5FF"/>
              </a:solidFill>
              <a:latin typeface="Archivo"/>
              <a:ea typeface="Archivo"/>
              <a:cs typeface="Archivo"/>
              <a:sym typeface="Archivo"/>
            </a:endParaRPr>
          </a:p>
        </p:txBody>
      </p:sp>
      <p:sp>
        <p:nvSpPr>
          <p:cNvPr id="941" name="Google Shape;941;p73"/>
          <p:cNvSpPr txBox="1"/>
          <p:nvPr/>
        </p:nvSpPr>
        <p:spPr>
          <a:xfrm>
            <a:off x="1317549" y="3173625"/>
            <a:ext cx="2330100" cy="340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000">
                <a:solidFill>
                  <a:srgbClr val="F9F5FF"/>
                </a:solidFill>
                <a:latin typeface="Archivo"/>
                <a:ea typeface="Archivo"/>
                <a:cs typeface="Archivo"/>
                <a:sym typeface="Archivo"/>
              </a:rPr>
              <a:t>Performance</a:t>
            </a:r>
            <a:endParaRPr b="1" sz="2000">
              <a:solidFill>
                <a:srgbClr val="F9F5FF"/>
              </a:solidFill>
              <a:latin typeface="Archivo"/>
              <a:ea typeface="Archivo"/>
              <a:cs typeface="Archivo"/>
              <a:sym typeface="Archivo"/>
            </a:endParaRPr>
          </a:p>
        </p:txBody>
      </p:sp>
      <p:sp>
        <p:nvSpPr>
          <p:cNvPr id="942" name="Google Shape;942;p73"/>
          <p:cNvSpPr txBox="1"/>
          <p:nvPr/>
        </p:nvSpPr>
        <p:spPr>
          <a:xfrm>
            <a:off x="1317546" y="3514650"/>
            <a:ext cx="2330100" cy="70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9F5FF"/>
                </a:solidFill>
                <a:latin typeface="Archivo"/>
                <a:ea typeface="Archivo"/>
                <a:cs typeface="Archivo"/>
                <a:sym typeface="Archivo"/>
              </a:rPr>
              <a:t>Venus has a beautiful name and is the second planet from the Sun</a:t>
            </a:r>
            <a:endParaRPr>
              <a:solidFill>
                <a:srgbClr val="F9F5FF"/>
              </a:solidFill>
              <a:latin typeface="Archivo"/>
              <a:ea typeface="Archivo"/>
              <a:cs typeface="Archivo"/>
              <a:sym typeface="Archivo"/>
            </a:endParaRPr>
          </a:p>
        </p:txBody>
      </p:sp>
      <p:sp>
        <p:nvSpPr>
          <p:cNvPr id="943" name="Google Shape;943;p73"/>
          <p:cNvSpPr/>
          <p:nvPr/>
        </p:nvSpPr>
        <p:spPr>
          <a:xfrm>
            <a:off x="1003675" y="1510875"/>
            <a:ext cx="231000" cy="231000"/>
          </a:xfrm>
          <a:prstGeom prst="ellipse">
            <a:avLst/>
          </a:prstGeom>
          <a:gradFill>
            <a:gsLst>
              <a:gs pos="0">
                <a:schemeClr val="accent1"/>
              </a:gs>
              <a:gs pos="100000">
                <a:srgbClr val="FFFFFF">
                  <a:alpha val="0"/>
                </a:srgbClr>
              </a:gs>
            </a:gsLst>
            <a:lin ang="5400700" scaled="0"/>
          </a:gradFill>
          <a:ln>
            <a:noFill/>
          </a:ln>
        </p:spPr>
        <p:txBody>
          <a:bodyPr anchorCtr="0" anchor="ctr" bIns="91425" lIns="0" spcFirstLastPara="1" rIns="0" wrap="square" tIns="91425">
            <a:noAutofit/>
          </a:bodyPr>
          <a:lstStyle/>
          <a:p>
            <a:pPr indent="0" lvl="0" marL="0" rtl="0" algn="ctr">
              <a:spcBef>
                <a:spcPts val="0"/>
              </a:spcBef>
              <a:spcAft>
                <a:spcPts val="0"/>
              </a:spcAft>
              <a:buNone/>
            </a:pPr>
            <a:r>
              <a:t/>
            </a:r>
            <a:endParaRPr sz="2000">
              <a:solidFill>
                <a:schemeClr val="lt1"/>
              </a:solidFill>
              <a:latin typeface="Archivo SemiBold"/>
              <a:ea typeface="Archivo SemiBold"/>
              <a:cs typeface="Archivo SemiBold"/>
              <a:sym typeface="Archivo SemiBold"/>
            </a:endParaRPr>
          </a:p>
        </p:txBody>
      </p:sp>
      <p:sp>
        <p:nvSpPr>
          <p:cNvPr id="944" name="Google Shape;944;p73"/>
          <p:cNvSpPr/>
          <p:nvPr/>
        </p:nvSpPr>
        <p:spPr>
          <a:xfrm>
            <a:off x="1003675" y="3228525"/>
            <a:ext cx="231000" cy="231000"/>
          </a:xfrm>
          <a:prstGeom prst="ellipse">
            <a:avLst/>
          </a:prstGeom>
          <a:gradFill>
            <a:gsLst>
              <a:gs pos="0">
                <a:srgbClr val="F772DF"/>
              </a:gs>
              <a:gs pos="100000">
                <a:srgbClr val="FFFFFF">
                  <a:alpha val="0"/>
                </a:srgbClr>
              </a:gs>
            </a:gsLst>
            <a:lin ang="5400700" scaled="0"/>
          </a:gradFill>
          <a:ln>
            <a:noFill/>
          </a:ln>
        </p:spPr>
        <p:txBody>
          <a:bodyPr anchorCtr="0" anchor="ctr" bIns="91425" lIns="0" spcFirstLastPara="1" rIns="0" wrap="square" tIns="91425">
            <a:noAutofit/>
          </a:bodyPr>
          <a:lstStyle/>
          <a:p>
            <a:pPr indent="0" lvl="0" marL="0" rtl="0" algn="ctr">
              <a:spcBef>
                <a:spcPts val="0"/>
              </a:spcBef>
              <a:spcAft>
                <a:spcPts val="0"/>
              </a:spcAft>
              <a:buNone/>
            </a:pPr>
            <a:r>
              <a:t/>
            </a:r>
            <a:endParaRPr sz="2000">
              <a:solidFill>
                <a:schemeClr val="lt1"/>
              </a:solidFill>
              <a:latin typeface="Archivo SemiBold"/>
              <a:ea typeface="Archivo SemiBold"/>
              <a:cs typeface="Archivo SemiBold"/>
              <a:sym typeface="Archivo SemiBold"/>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948" name="Shape 948"/>
        <p:cNvGrpSpPr/>
        <p:nvPr/>
      </p:nvGrpSpPr>
      <p:grpSpPr>
        <a:xfrm>
          <a:off x="0" y="0"/>
          <a:ext cx="0" cy="0"/>
          <a:chOff x="0" y="0"/>
          <a:chExt cx="0" cy="0"/>
        </a:xfrm>
      </p:grpSpPr>
      <p:sp>
        <p:nvSpPr>
          <p:cNvPr id="949" name="Google Shape;949;p74"/>
          <p:cNvSpPr/>
          <p:nvPr/>
        </p:nvSpPr>
        <p:spPr>
          <a:xfrm>
            <a:off x="720000" y="3833744"/>
            <a:ext cx="2049000" cy="412800"/>
          </a:xfrm>
          <a:prstGeom prst="roundRect">
            <a:avLst>
              <a:gd fmla="val 50000" name="adj"/>
            </a:avLst>
          </a:prstGeom>
          <a:gradFill>
            <a:gsLst>
              <a:gs pos="0">
                <a:schemeClr val="accent2"/>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500">
                <a:solidFill>
                  <a:schemeClr val="lt1"/>
                </a:solidFill>
                <a:latin typeface="Archivo"/>
                <a:ea typeface="Archivo"/>
                <a:cs typeface="Archivo"/>
                <a:sym typeface="Archivo"/>
              </a:rPr>
              <a:t>20</a:t>
            </a:r>
            <a:r>
              <a:rPr b="1" lang="en" sz="2500">
                <a:solidFill>
                  <a:schemeClr val="lt1"/>
                </a:solidFill>
                <a:latin typeface="Archivo"/>
                <a:ea typeface="Archivo"/>
                <a:cs typeface="Archivo"/>
                <a:sym typeface="Archivo"/>
              </a:rPr>
              <a:t>%</a:t>
            </a:r>
            <a:endParaRPr/>
          </a:p>
        </p:txBody>
      </p:sp>
      <p:pic>
        <p:nvPicPr>
          <p:cNvPr id="950" name="Google Shape;950;p74"/>
          <p:cNvPicPr preferRelativeResize="0"/>
          <p:nvPr/>
        </p:nvPicPr>
        <p:blipFill>
          <a:blip r:embed="rId3">
            <a:alphaModFix/>
          </a:blip>
          <a:stretch>
            <a:fillRect/>
          </a:stretch>
        </p:blipFill>
        <p:spPr>
          <a:xfrm flipH="1" rot="-8757932">
            <a:off x="7191207" y="2948831"/>
            <a:ext cx="1924086" cy="2264683"/>
          </a:xfrm>
          <a:prstGeom prst="rect">
            <a:avLst/>
          </a:prstGeom>
          <a:noFill/>
          <a:ln>
            <a:noFill/>
          </a:ln>
        </p:spPr>
      </p:pic>
      <p:sp>
        <p:nvSpPr>
          <p:cNvPr id="951" name="Google Shape;951;p74"/>
          <p:cNvSpPr txBox="1"/>
          <p:nvPr>
            <p:ph type="title"/>
          </p:nvPr>
        </p:nvSpPr>
        <p:spPr>
          <a:xfrm>
            <a:off x="720000" y="540000"/>
            <a:ext cx="7704000" cy="477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Pricing strategy</a:t>
            </a:r>
            <a:endParaRPr/>
          </a:p>
        </p:txBody>
      </p:sp>
      <p:grpSp>
        <p:nvGrpSpPr>
          <p:cNvPr id="952" name="Google Shape;952;p74"/>
          <p:cNvGrpSpPr/>
          <p:nvPr/>
        </p:nvGrpSpPr>
        <p:grpSpPr>
          <a:xfrm>
            <a:off x="3355150" y="3693267"/>
            <a:ext cx="2049003" cy="693754"/>
            <a:chOff x="3355150" y="3693275"/>
            <a:chExt cx="2049003" cy="693754"/>
          </a:xfrm>
        </p:grpSpPr>
        <p:sp>
          <p:nvSpPr>
            <p:cNvPr id="953" name="Google Shape;953;p74"/>
            <p:cNvSpPr txBox="1"/>
            <p:nvPr/>
          </p:nvSpPr>
          <p:spPr>
            <a:xfrm>
              <a:off x="3355153" y="3693275"/>
              <a:ext cx="2049000" cy="281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000">
                  <a:solidFill>
                    <a:srgbClr val="F9F5FF"/>
                  </a:solidFill>
                  <a:latin typeface="Archivo"/>
                  <a:ea typeface="Archivo"/>
                  <a:cs typeface="Archivo"/>
                  <a:sym typeface="Archivo"/>
                </a:rPr>
                <a:t>Basic</a:t>
              </a:r>
              <a:endParaRPr b="1" sz="2000">
                <a:solidFill>
                  <a:srgbClr val="F9F5FF"/>
                </a:solidFill>
                <a:latin typeface="Archivo"/>
                <a:ea typeface="Archivo"/>
                <a:cs typeface="Archivo"/>
                <a:sym typeface="Archivo"/>
              </a:endParaRPr>
            </a:p>
          </p:txBody>
        </p:sp>
        <p:sp>
          <p:nvSpPr>
            <p:cNvPr id="954" name="Google Shape;954;p74"/>
            <p:cNvSpPr txBox="1"/>
            <p:nvPr/>
          </p:nvSpPr>
          <p:spPr>
            <a:xfrm>
              <a:off x="3355150" y="3974529"/>
              <a:ext cx="2049000" cy="412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9F5FF"/>
                  </a:solidFill>
                  <a:latin typeface="Archivo"/>
                  <a:ea typeface="Archivo"/>
                  <a:cs typeface="Archivo"/>
                  <a:sym typeface="Archivo"/>
                </a:rPr>
                <a:t>Venus is the second planet from the Sun</a:t>
              </a:r>
              <a:endParaRPr>
                <a:solidFill>
                  <a:srgbClr val="F9F5FF"/>
                </a:solidFill>
                <a:latin typeface="Archivo"/>
                <a:ea typeface="Archivo"/>
                <a:cs typeface="Archivo"/>
                <a:sym typeface="Archivo"/>
              </a:endParaRPr>
            </a:p>
          </p:txBody>
        </p:sp>
      </p:grpSp>
      <p:grpSp>
        <p:nvGrpSpPr>
          <p:cNvPr id="955" name="Google Shape;955;p74"/>
          <p:cNvGrpSpPr/>
          <p:nvPr/>
        </p:nvGrpSpPr>
        <p:grpSpPr>
          <a:xfrm>
            <a:off x="4353850" y="2847025"/>
            <a:ext cx="2049000" cy="693597"/>
            <a:chOff x="4353850" y="2847025"/>
            <a:chExt cx="2049000" cy="693597"/>
          </a:xfrm>
        </p:grpSpPr>
        <p:sp>
          <p:nvSpPr>
            <p:cNvPr id="956" name="Google Shape;956;p74"/>
            <p:cNvSpPr txBox="1"/>
            <p:nvPr/>
          </p:nvSpPr>
          <p:spPr>
            <a:xfrm>
              <a:off x="4353850" y="2847025"/>
              <a:ext cx="2049000" cy="281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000">
                  <a:solidFill>
                    <a:srgbClr val="F9F5FF"/>
                  </a:solidFill>
                  <a:latin typeface="Archivo"/>
                  <a:ea typeface="Archivo"/>
                  <a:cs typeface="Archivo"/>
                  <a:sym typeface="Archivo"/>
                </a:rPr>
                <a:t>Standard</a:t>
              </a:r>
              <a:endParaRPr b="1" sz="2000">
                <a:solidFill>
                  <a:srgbClr val="F9F5FF"/>
                </a:solidFill>
                <a:latin typeface="Archivo"/>
                <a:ea typeface="Archivo"/>
                <a:cs typeface="Archivo"/>
                <a:sym typeface="Archivo"/>
              </a:endParaRPr>
            </a:p>
          </p:txBody>
        </p:sp>
        <p:sp>
          <p:nvSpPr>
            <p:cNvPr id="957" name="Google Shape;957;p74"/>
            <p:cNvSpPr txBox="1"/>
            <p:nvPr/>
          </p:nvSpPr>
          <p:spPr>
            <a:xfrm>
              <a:off x="4353850" y="3128122"/>
              <a:ext cx="2049000" cy="412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9F5FF"/>
                  </a:solidFill>
                  <a:latin typeface="Archivo"/>
                  <a:ea typeface="Archivo"/>
                  <a:cs typeface="Archivo"/>
                  <a:sym typeface="Archivo"/>
                </a:rPr>
                <a:t>Jupiter is the biggest planet of them all</a:t>
              </a:r>
              <a:endParaRPr>
                <a:solidFill>
                  <a:srgbClr val="F9F5FF"/>
                </a:solidFill>
                <a:latin typeface="Archivo"/>
                <a:ea typeface="Archivo"/>
                <a:cs typeface="Archivo"/>
                <a:sym typeface="Archivo"/>
              </a:endParaRPr>
            </a:p>
          </p:txBody>
        </p:sp>
      </p:grpSp>
      <p:grpSp>
        <p:nvGrpSpPr>
          <p:cNvPr id="958" name="Google Shape;958;p74"/>
          <p:cNvGrpSpPr/>
          <p:nvPr/>
        </p:nvGrpSpPr>
        <p:grpSpPr>
          <a:xfrm>
            <a:off x="5352550" y="2000689"/>
            <a:ext cx="2049003" cy="693766"/>
            <a:chOff x="5352550" y="2000625"/>
            <a:chExt cx="2049003" cy="693766"/>
          </a:xfrm>
        </p:grpSpPr>
        <p:sp>
          <p:nvSpPr>
            <p:cNvPr id="959" name="Google Shape;959;p74"/>
            <p:cNvSpPr txBox="1"/>
            <p:nvPr/>
          </p:nvSpPr>
          <p:spPr>
            <a:xfrm>
              <a:off x="5352553" y="2000625"/>
              <a:ext cx="2049000" cy="281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000">
                  <a:solidFill>
                    <a:srgbClr val="F9F5FF"/>
                  </a:solidFill>
                  <a:latin typeface="Archivo"/>
                  <a:ea typeface="Archivo"/>
                  <a:cs typeface="Archivo"/>
                  <a:sym typeface="Archivo"/>
                </a:rPr>
                <a:t>Advanced</a:t>
              </a:r>
              <a:endParaRPr b="1" sz="2000">
                <a:solidFill>
                  <a:srgbClr val="F9F5FF"/>
                </a:solidFill>
                <a:latin typeface="Archivo"/>
                <a:ea typeface="Archivo"/>
                <a:cs typeface="Archivo"/>
                <a:sym typeface="Archivo"/>
              </a:endParaRPr>
            </a:p>
          </p:txBody>
        </p:sp>
        <p:sp>
          <p:nvSpPr>
            <p:cNvPr id="960" name="Google Shape;960;p74"/>
            <p:cNvSpPr txBox="1"/>
            <p:nvPr/>
          </p:nvSpPr>
          <p:spPr>
            <a:xfrm>
              <a:off x="5352550" y="2281891"/>
              <a:ext cx="2049000" cy="412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9F5FF"/>
                  </a:solidFill>
                  <a:latin typeface="Archivo"/>
                  <a:ea typeface="Archivo"/>
                  <a:cs typeface="Archivo"/>
                  <a:sym typeface="Archivo"/>
                </a:rPr>
                <a:t>Despite being red, Mars is a cold place</a:t>
              </a:r>
              <a:endParaRPr>
                <a:solidFill>
                  <a:srgbClr val="F9F5FF"/>
                </a:solidFill>
                <a:latin typeface="Archivo"/>
                <a:ea typeface="Archivo"/>
                <a:cs typeface="Archivo"/>
                <a:sym typeface="Archivo"/>
              </a:endParaRPr>
            </a:p>
          </p:txBody>
        </p:sp>
      </p:grpSp>
      <p:grpSp>
        <p:nvGrpSpPr>
          <p:cNvPr id="961" name="Google Shape;961;p74"/>
          <p:cNvGrpSpPr/>
          <p:nvPr/>
        </p:nvGrpSpPr>
        <p:grpSpPr>
          <a:xfrm>
            <a:off x="6371700" y="1154225"/>
            <a:ext cx="2049000" cy="694042"/>
            <a:chOff x="6371700" y="1154225"/>
            <a:chExt cx="2049000" cy="694042"/>
          </a:xfrm>
        </p:grpSpPr>
        <p:sp>
          <p:nvSpPr>
            <p:cNvPr id="962" name="Google Shape;962;p74"/>
            <p:cNvSpPr txBox="1"/>
            <p:nvPr/>
          </p:nvSpPr>
          <p:spPr>
            <a:xfrm>
              <a:off x="6371700" y="1154225"/>
              <a:ext cx="2049000" cy="281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000">
                  <a:solidFill>
                    <a:srgbClr val="F9F5FF"/>
                  </a:solidFill>
                  <a:latin typeface="Archivo"/>
                  <a:ea typeface="Archivo"/>
                  <a:cs typeface="Archivo"/>
                  <a:sym typeface="Archivo"/>
                </a:rPr>
                <a:t>Leading</a:t>
              </a:r>
              <a:endParaRPr b="1" sz="2000">
                <a:solidFill>
                  <a:srgbClr val="F9F5FF"/>
                </a:solidFill>
                <a:latin typeface="Archivo"/>
                <a:ea typeface="Archivo"/>
                <a:cs typeface="Archivo"/>
                <a:sym typeface="Archivo"/>
              </a:endParaRPr>
            </a:p>
          </p:txBody>
        </p:sp>
        <p:sp>
          <p:nvSpPr>
            <p:cNvPr id="963" name="Google Shape;963;p74"/>
            <p:cNvSpPr txBox="1"/>
            <p:nvPr/>
          </p:nvSpPr>
          <p:spPr>
            <a:xfrm>
              <a:off x="6371700" y="1435467"/>
              <a:ext cx="2049000" cy="412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9F5FF"/>
                  </a:solidFill>
                  <a:latin typeface="Archivo"/>
                  <a:ea typeface="Archivo"/>
                  <a:cs typeface="Archivo"/>
                  <a:sym typeface="Archivo"/>
                </a:rPr>
                <a:t>Saturn is a gas giant and has several rings</a:t>
              </a:r>
              <a:endParaRPr>
                <a:solidFill>
                  <a:srgbClr val="F9F5FF"/>
                </a:solidFill>
                <a:latin typeface="Archivo"/>
                <a:ea typeface="Archivo"/>
                <a:cs typeface="Archivo"/>
                <a:sym typeface="Archivo"/>
              </a:endParaRPr>
            </a:p>
          </p:txBody>
        </p:sp>
      </p:grpSp>
      <p:sp>
        <p:nvSpPr>
          <p:cNvPr id="964" name="Google Shape;964;p74"/>
          <p:cNvSpPr/>
          <p:nvPr/>
        </p:nvSpPr>
        <p:spPr>
          <a:xfrm>
            <a:off x="2508850" y="3693194"/>
            <a:ext cx="693900" cy="693900"/>
          </a:xfrm>
          <a:prstGeom prst="ellipse">
            <a:avLst/>
          </a:prstGeom>
          <a:gradFill>
            <a:gsLst>
              <a:gs pos="0">
                <a:schemeClr val="accent2"/>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chemeClr val="lt1"/>
                </a:solidFill>
                <a:latin typeface="Archivo"/>
                <a:ea typeface="Archivo"/>
                <a:cs typeface="Archivo"/>
                <a:sym typeface="Archivo"/>
              </a:rPr>
              <a:t>1</a:t>
            </a:r>
            <a:endParaRPr b="1" sz="3000">
              <a:solidFill>
                <a:schemeClr val="lt1"/>
              </a:solidFill>
              <a:latin typeface="Archivo"/>
              <a:ea typeface="Archivo"/>
              <a:cs typeface="Archivo"/>
              <a:sym typeface="Archivo"/>
            </a:endParaRPr>
          </a:p>
        </p:txBody>
      </p:sp>
      <p:sp>
        <p:nvSpPr>
          <p:cNvPr id="965" name="Google Shape;965;p74"/>
          <p:cNvSpPr/>
          <p:nvPr/>
        </p:nvSpPr>
        <p:spPr>
          <a:xfrm>
            <a:off x="4506250" y="2000622"/>
            <a:ext cx="693900" cy="693900"/>
          </a:xfrm>
          <a:prstGeom prst="ellipse">
            <a:avLst/>
          </a:prstGeom>
          <a:gradFill>
            <a:gsLst>
              <a:gs pos="0">
                <a:schemeClr val="accent3"/>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chemeClr val="lt1"/>
                </a:solidFill>
                <a:latin typeface="Archivo"/>
                <a:ea typeface="Archivo"/>
                <a:cs typeface="Archivo"/>
                <a:sym typeface="Archivo"/>
              </a:rPr>
              <a:t>3</a:t>
            </a:r>
            <a:endParaRPr b="1" sz="3000">
              <a:solidFill>
                <a:schemeClr val="lt1"/>
              </a:solidFill>
              <a:latin typeface="Archivo"/>
              <a:ea typeface="Archivo"/>
              <a:cs typeface="Archivo"/>
              <a:sym typeface="Archivo"/>
            </a:endParaRPr>
          </a:p>
        </p:txBody>
      </p:sp>
      <p:sp>
        <p:nvSpPr>
          <p:cNvPr id="966" name="Google Shape;966;p74"/>
          <p:cNvSpPr/>
          <p:nvPr/>
        </p:nvSpPr>
        <p:spPr>
          <a:xfrm>
            <a:off x="3507550" y="2846873"/>
            <a:ext cx="693900" cy="693900"/>
          </a:xfrm>
          <a:prstGeom prst="ellipse">
            <a:avLst/>
          </a:prstGeom>
          <a:gradFill>
            <a:gsLst>
              <a:gs pos="0">
                <a:schemeClr val="accent1"/>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chemeClr val="lt1"/>
                </a:solidFill>
                <a:latin typeface="Archivo"/>
                <a:ea typeface="Archivo"/>
                <a:cs typeface="Archivo"/>
                <a:sym typeface="Archivo"/>
              </a:rPr>
              <a:t>2</a:t>
            </a:r>
            <a:endParaRPr b="1" sz="3000">
              <a:solidFill>
                <a:schemeClr val="lt1"/>
              </a:solidFill>
              <a:latin typeface="Archivo"/>
              <a:ea typeface="Archivo"/>
              <a:cs typeface="Archivo"/>
              <a:sym typeface="Archivo"/>
            </a:endParaRPr>
          </a:p>
        </p:txBody>
      </p:sp>
      <p:sp>
        <p:nvSpPr>
          <p:cNvPr id="967" name="Google Shape;967;p74"/>
          <p:cNvSpPr/>
          <p:nvPr/>
        </p:nvSpPr>
        <p:spPr>
          <a:xfrm>
            <a:off x="5525400" y="1154296"/>
            <a:ext cx="693900" cy="693900"/>
          </a:xfrm>
          <a:prstGeom prst="ellipse">
            <a:avLst/>
          </a:prstGeom>
          <a:gradFill>
            <a:gsLst>
              <a:gs pos="0">
                <a:schemeClr val="accent5"/>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chemeClr val="lt1"/>
                </a:solidFill>
                <a:latin typeface="Archivo"/>
                <a:ea typeface="Archivo"/>
                <a:cs typeface="Archivo"/>
                <a:sym typeface="Archivo"/>
              </a:rPr>
              <a:t>4</a:t>
            </a:r>
            <a:endParaRPr b="1" sz="3000">
              <a:solidFill>
                <a:schemeClr val="lt1"/>
              </a:solidFill>
              <a:latin typeface="Archivo"/>
              <a:ea typeface="Archivo"/>
              <a:cs typeface="Archivo"/>
              <a:sym typeface="Archivo"/>
            </a:endParaRPr>
          </a:p>
        </p:txBody>
      </p:sp>
      <p:pic>
        <p:nvPicPr>
          <p:cNvPr id="968" name="Google Shape;968;p74"/>
          <p:cNvPicPr preferRelativeResize="0"/>
          <p:nvPr/>
        </p:nvPicPr>
        <p:blipFill>
          <a:blip r:embed="rId4">
            <a:alphaModFix amt="90000"/>
          </a:blip>
          <a:stretch>
            <a:fillRect/>
          </a:stretch>
        </p:blipFill>
        <p:spPr>
          <a:xfrm>
            <a:off x="7651175" y="3849137"/>
            <a:ext cx="693899" cy="693427"/>
          </a:xfrm>
          <a:prstGeom prst="rect">
            <a:avLst/>
          </a:prstGeom>
          <a:noFill/>
          <a:ln>
            <a:noFill/>
          </a:ln>
        </p:spPr>
      </p:pic>
      <p:sp>
        <p:nvSpPr>
          <p:cNvPr id="969" name="Google Shape;969;p74"/>
          <p:cNvSpPr/>
          <p:nvPr/>
        </p:nvSpPr>
        <p:spPr>
          <a:xfrm>
            <a:off x="720000" y="1294846"/>
            <a:ext cx="5022000" cy="412800"/>
          </a:xfrm>
          <a:prstGeom prst="roundRect">
            <a:avLst>
              <a:gd fmla="val 50000" name="adj"/>
            </a:avLst>
          </a:prstGeom>
          <a:gradFill>
            <a:gsLst>
              <a:gs pos="0">
                <a:schemeClr val="accent5"/>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500">
                <a:solidFill>
                  <a:schemeClr val="lt1"/>
                </a:solidFill>
                <a:latin typeface="Archivo"/>
                <a:ea typeface="Archivo"/>
                <a:cs typeface="Archivo"/>
                <a:sym typeface="Archivo"/>
              </a:rPr>
              <a:t>&lt;1%</a:t>
            </a:r>
            <a:endParaRPr/>
          </a:p>
        </p:txBody>
      </p:sp>
      <p:sp>
        <p:nvSpPr>
          <p:cNvPr id="970" name="Google Shape;970;p74"/>
          <p:cNvSpPr/>
          <p:nvPr/>
        </p:nvSpPr>
        <p:spPr>
          <a:xfrm>
            <a:off x="720000" y="2141172"/>
            <a:ext cx="4029000" cy="412800"/>
          </a:xfrm>
          <a:prstGeom prst="roundRect">
            <a:avLst>
              <a:gd fmla="val 50000" name="adj"/>
            </a:avLst>
          </a:prstGeom>
          <a:gradFill>
            <a:gsLst>
              <a:gs pos="0">
                <a:schemeClr val="accent3"/>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500">
                <a:solidFill>
                  <a:schemeClr val="lt1"/>
                </a:solidFill>
                <a:latin typeface="Archivo"/>
                <a:ea typeface="Archivo"/>
                <a:cs typeface="Archivo"/>
                <a:sym typeface="Archivo"/>
              </a:rPr>
              <a:t>10%</a:t>
            </a:r>
            <a:endParaRPr/>
          </a:p>
        </p:txBody>
      </p:sp>
      <p:sp>
        <p:nvSpPr>
          <p:cNvPr id="971" name="Google Shape;971;p74"/>
          <p:cNvSpPr/>
          <p:nvPr/>
        </p:nvSpPr>
        <p:spPr>
          <a:xfrm>
            <a:off x="720000" y="2987423"/>
            <a:ext cx="3042300" cy="412800"/>
          </a:xfrm>
          <a:prstGeom prst="roundRect">
            <a:avLst>
              <a:gd fmla="val 50000" name="adj"/>
            </a:avLst>
          </a:prstGeom>
          <a:gradFill>
            <a:gsLst>
              <a:gs pos="0">
                <a:schemeClr val="accent1"/>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500">
                <a:solidFill>
                  <a:schemeClr val="lt1"/>
                </a:solidFill>
                <a:latin typeface="Archivo"/>
                <a:ea typeface="Archivo"/>
                <a:cs typeface="Archivo"/>
                <a:sym typeface="Archivo"/>
              </a:rPr>
              <a:t>70%</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975" name="Shape 975"/>
        <p:cNvGrpSpPr/>
        <p:nvPr/>
      </p:nvGrpSpPr>
      <p:grpSpPr>
        <a:xfrm>
          <a:off x="0" y="0"/>
          <a:ext cx="0" cy="0"/>
          <a:chOff x="0" y="0"/>
          <a:chExt cx="0" cy="0"/>
        </a:xfrm>
      </p:grpSpPr>
      <p:sp>
        <p:nvSpPr>
          <p:cNvPr id="976" name="Google Shape;976;p75"/>
          <p:cNvSpPr/>
          <p:nvPr/>
        </p:nvSpPr>
        <p:spPr>
          <a:xfrm>
            <a:off x="2355600" y="3741613"/>
            <a:ext cx="4432800" cy="455400"/>
          </a:xfrm>
          <a:prstGeom prst="roundRect">
            <a:avLst>
              <a:gd fmla="val 50000" name="adj"/>
            </a:avLst>
          </a:prstGeom>
          <a:gradFill>
            <a:gsLst>
              <a:gs pos="0">
                <a:schemeClr val="dk2"/>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75"/>
          <p:cNvSpPr/>
          <p:nvPr/>
        </p:nvSpPr>
        <p:spPr>
          <a:xfrm>
            <a:off x="4089300" y="946488"/>
            <a:ext cx="965400" cy="965400"/>
          </a:xfrm>
          <a:prstGeom prst="ellipse">
            <a:avLst/>
          </a:prstGeom>
          <a:gradFill>
            <a:gsLst>
              <a:gs pos="0">
                <a:schemeClr val="accent1"/>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75"/>
          <p:cNvSpPr txBox="1"/>
          <p:nvPr>
            <p:ph type="title"/>
          </p:nvPr>
        </p:nvSpPr>
        <p:spPr>
          <a:xfrm>
            <a:off x="2533800" y="2062664"/>
            <a:ext cx="4076400" cy="1466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Consulting </a:t>
            </a:r>
            <a:r>
              <a:rPr b="0" lang="en">
                <a:latin typeface="Archivo ExtraLight"/>
                <a:ea typeface="Archivo ExtraLight"/>
                <a:cs typeface="Archivo ExtraLight"/>
                <a:sym typeface="Archivo ExtraLight"/>
              </a:rPr>
              <a:t>p</a:t>
            </a:r>
            <a:r>
              <a:rPr b="0" lang="en">
                <a:latin typeface="Archivo ExtraLight"/>
                <a:ea typeface="Archivo ExtraLight"/>
                <a:cs typeface="Archivo ExtraLight"/>
                <a:sym typeface="Archivo ExtraLight"/>
              </a:rPr>
              <a:t>roposal</a:t>
            </a:r>
            <a:endParaRPr b="0">
              <a:latin typeface="Archivo ExtraLight"/>
              <a:ea typeface="Archivo ExtraLight"/>
              <a:cs typeface="Archivo ExtraLight"/>
              <a:sym typeface="Archivo ExtraLight"/>
            </a:endParaRPr>
          </a:p>
        </p:txBody>
      </p:sp>
      <p:sp>
        <p:nvSpPr>
          <p:cNvPr id="979" name="Google Shape;979;p75"/>
          <p:cNvSpPr txBox="1"/>
          <p:nvPr>
            <p:ph idx="2" type="title"/>
          </p:nvPr>
        </p:nvSpPr>
        <p:spPr>
          <a:xfrm>
            <a:off x="4072800" y="1099488"/>
            <a:ext cx="998400" cy="659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2</a:t>
            </a:r>
            <a:endParaRPr/>
          </a:p>
        </p:txBody>
      </p:sp>
      <p:sp>
        <p:nvSpPr>
          <p:cNvPr id="980" name="Google Shape;980;p75"/>
          <p:cNvSpPr txBox="1"/>
          <p:nvPr>
            <p:ph idx="1" type="subTitle"/>
          </p:nvPr>
        </p:nvSpPr>
        <p:spPr>
          <a:xfrm>
            <a:off x="2533800" y="3834763"/>
            <a:ext cx="4076400" cy="269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You can enter a subtitle here if you need it</a:t>
            </a:r>
            <a:endParaRPr/>
          </a:p>
        </p:txBody>
      </p:sp>
      <p:pic>
        <p:nvPicPr>
          <p:cNvPr id="981" name="Google Shape;981;p75"/>
          <p:cNvPicPr preferRelativeResize="0"/>
          <p:nvPr/>
        </p:nvPicPr>
        <p:blipFill>
          <a:blip r:embed="rId3">
            <a:alphaModFix amt="90000"/>
          </a:blip>
          <a:stretch>
            <a:fillRect/>
          </a:stretch>
        </p:blipFill>
        <p:spPr>
          <a:xfrm>
            <a:off x="1006800" y="1802651"/>
            <a:ext cx="463951" cy="463651"/>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985" name="Shape 985"/>
        <p:cNvGrpSpPr/>
        <p:nvPr/>
      </p:nvGrpSpPr>
      <p:grpSpPr>
        <a:xfrm>
          <a:off x="0" y="0"/>
          <a:ext cx="0" cy="0"/>
          <a:chOff x="0" y="0"/>
          <a:chExt cx="0" cy="0"/>
        </a:xfrm>
      </p:grpSpPr>
      <p:sp>
        <p:nvSpPr>
          <p:cNvPr id="986" name="Google Shape;986;p76"/>
          <p:cNvSpPr/>
          <p:nvPr/>
        </p:nvSpPr>
        <p:spPr>
          <a:xfrm>
            <a:off x="1456200" y="1253844"/>
            <a:ext cx="693900" cy="693900"/>
          </a:xfrm>
          <a:prstGeom prst="ellipse">
            <a:avLst/>
          </a:prstGeom>
          <a:gradFill>
            <a:gsLst>
              <a:gs pos="0">
                <a:schemeClr val="accent5"/>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000">
              <a:solidFill>
                <a:schemeClr val="lt1"/>
              </a:solidFill>
              <a:latin typeface="Archivo SemiBold"/>
              <a:ea typeface="Archivo SemiBold"/>
              <a:cs typeface="Archivo SemiBold"/>
              <a:sym typeface="Archivo SemiBold"/>
            </a:endParaRPr>
          </a:p>
        </p:txBody>
      </p:sp>
      <p:sp>
        <p:nvSpPr>
          <p:cNvPr id="987" name="Google Shape;987;p76"/>
          <p:cNvSpPr/>
          <p:nvPr/>
        </p:nvSpPr>
        <p:spPr>
          <a:xfrm>
            <a:off x="4225042" y="1253844"/>
            <a:ext cx="693900" cy="693900"/>
          </a:xfrm>
          <a:prstGeom prst="ellipse">
            <a:avLst/>
          </a:prstGeom>
          <a:gradFill>
            <a:gsLst>
              <a:gs pos="0">
                <a:schemeClr val="accent4"/>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000">
              <a:solidFill>
                <a:schemeClr val="lt1"/>
              </a:solidFill>
              <a:latin typeface="Archivo SemiBold"/>
              <a:ea typeface="Archivo SemiBold"/>
              <a:cs typeface="Archivo SemiBold"/>
              <a:sym typeface="Archivo SemiBold"/>
            </a:endParaRPr>
          </a:p>
        </p:txBody>
      </p:sp>
      <p:sp>
        <p:nvSpPr>
          <p:cNvPr id="988" name="Google Shape;988;p76"/>
          <p:cNvSpPr/>
          <p:nvPr/>
        </p:nvSpPr>
        <p:spPr>
          <a:xfrm>
            <a:off x="6993890" y="1253844"/>
            <a:ext cx="693900" cy="693900"/>
          </a:xfrm>
          <a:prstGeom prst="ellipse">
            <a:avLst/>
          </a:prstGeom>
          <a:gradFill>
            <a:gsLst>
              <a:gs pos="0">
                <a:schemeClr val="accent1"/>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000">
              <a:solidFill>
                <a:schemeClr val="lt1"/>
              </a:solidFill>
              <a:latin typeface="Archivo SemiBold"/>
              <a:ea typeface="Archivo SemiBold"/>
              <a:cs typeface="Archivo SemiBold"/>
              <a:sym typeface="Archivo SemiBold"/>
            </a:endParaRPr>
          </a:p>
        </p:txBody>
      </p:sp>
      <p:sp>
        <p:nvSpPr>
          <p:cNvPr id="989" name="Google Shape;989;p76"/>
          <p:cNvSpPr/>
          <p:nvPr/>
        </p:nvSpPr>
        <p:spPr>
          <a:xfrm>
            <a:off x="1456200" y="3046800"/>
            <a:ext cx="693900" cy="693900"/>
          </a:xfrm>
          <a:prstGeom prst="ellipse">
            <a:avLst/>
          </a:prstGeom>
          <a:gradFill>
            <a:gsLst>
              <a:gs pos="0">
                <a:schemeClr val="accent3"/>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0">
              <a:solidFill>
                <a:schemeClr val="lt1"/>
              </a:solidFill>
              <a:latin typeface="Archivo SemiBold"/>
              <a:ea typeface="Archivo SemiBold"/>
              <a:cs typeface="Archivo SemiBold"/>
              <a:sym typeface="Archivo SemiBold"/>
            </a:endParaRPr>
          </a:p>
        </p:txBody>
      </p:sp>
      <p:sp>
        <p:nvSpPr>
          <p:cNvPr id="990" name="Google Shape;990;p76"/>
          <p:cNvSpPr/>
          <p:nvPr/>
        </p:nvSpPr>
        <p:spPr>
          <a:xfrm>
            <a:off x="4225042" y="3046800"/>
            <a:ext cx="693900" cy="693900"/>
          </a:xfrm>
          <a:prstGeom prst="ellipse">
            <a:avLst/>
          </a:prstGeom>
          <a:gradFill>
            <a:gsLst>
              <a:gs pos="0">
                <a:schemeClr val="dk2"/>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000">
              <a:solidFill>
                <a:schemeClr val="lt1"/>
              </a:solidFill>
              <a:latin typeface="Archivo SemiBold"/>
              <a:ea typeface="Archivo SemiBold"/>
              <a:cs typeface="Archivo SemiBold"/>
              <a:sym typeface="Archivo SemiBold"/>
            </a:endParaRPr>
          </a:p>
        </p:txBody>
      </p:sp>
      <p:sp>
        <p:nvSpPr>
          <p:cNvPr id="991" name="Google Shape;991;p76"/>
          <p:cNvSpPr/>
          <p:nvPr/>
        </p:nvSpPr>
        <p:spPr>
          <a:xfrm>
            <a:off x="6993890" y="3046800"/>
            <a:ext cx="693900" cy="693900"/>
          </a:xfrm>
          <a:prstGeom prst="ellipse">
            <a:avLst/>
          </a:prstGeom>
          <a:gradFill>
            <a:gsLst>
              <a:gs pos="0">
                <a:schemeClr val="accent2"/>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000">
              <a:solidFill>
                <a:schemeClr val="lt1"/>
              </a:solidFill>
              <a:latin typeface="Archivo SemiBold"/>
              <a:ea typeface="Archivo SemiBold"/>
              <a:cs typeface="Archivo SemiBold"/>
              <a:sym typeface="Archivo SemiBold"/>
            </a:endParaRPr>
          </a:p>
        </p:txBody>
      </p:sp>
      <p:sp>
        <p:nvSpPr>
          <p:cNvPr id="992" name="Google Shape;992;p76"/>
          <p:cNvSpPr txBox="1"/>
          <p:nvPr>
            <p:ph idx="8" type="title"/>
          </p:nvPr>
        </p:nvSpPr>
        <p:spPr>
          <a:xfrm>
            <a:off x="6257690" y="2023950"/>
            <a:ext cx="2166300" cy="30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Invoices</a:t>
            </a:r>
            <a:endParaRPr/>
          </a:p>
        </p:txBody>
      </p:sp>
      <p:sp>
        <p:nvSpPr>
          <p:cNvPr id="993" name="Google Shape;993;p76"/>
          <p:cNvSpPr txBox="1"/>
          <p:nvPr>
            <p:ph idx="4" type="title"/>
          </p:nvPr>
        </p:nvSpPr>
        <p:spPr>
          <a:xfrm>
            <a:off x="720000" y="3816903"/>
            <a:ext cx="2166300" cy="30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Expenses</a:t>
            </a:r>
            <a:endParaRPr/>
          </a:p>
        </p:txBody>
      </p:sp>
      <p:sp>
        <p:nvSpPr>
          <p:cNvPr id="994" name="Google Shape;994;p76"/>
          <p:cNvSpPr txBox="1"/>
          <p:nvPr>
            <p:ph idx="5" type="subTitle"/>
          </p:nvPr>
        </p:nvSpPr>
        <p:spPr>
          <a:xfrm>
            <a:off x="720000" y="4118701"/>
            <a:ext cx="2166300" cy="48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Jupiter is the biggest planet of them all</a:t>
            </a:r>
            <a:endParaRPr/>
          </a:p>
        </p:txBody>
      </p:sp>
      <p:sp>
        <p:nvSpPr>
          <p:cNvPr id="995" name="Google Shape;995;p76"/>
          <p:cNvSpPr txBox="1"/>
          <p:nvPr>
            <p:ph type="title"/>
          </p:nvPr>
        </p:nvSpPr>
        <p:spPr>
          <a:xfrm>
            <a:off x="720000" y="2023950"/>
            <a:ext cx="2166300" cy="30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Services</a:t>
            </a:r>
            <a:endParaRPr/>
          </a:p>
        </p:txBody>
      </p:sp>
      <p:sp>
        <p:nvSpPr>
          <p:cNvPr id="996" name="Google Shape;996;p76"/>
          <p:cNvSpPr txBox="1"/>
          <p:nvPr>
            <p:ph idx="1" type="subTitle"/>
          </p:nvPr>
        </p:nvSpPr>
        <p:spPr>
          <a:xfrm>
            <a:off x="720000" y="2325760"/>
            <a:ext cx="2166300" cy="48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Mercury is the smallest planet of them all</a:t>
            </a:r>
            <a:endParaRPr/>
          </a:p>
        </p:txBody>
      </p:sp>
      <p:sp>
        <p:nvSpPr>
          <p:cNvPr id="997" name="Google Shape;997;p76"/>
          <p:cNvSpPr txBox="1"/>
          <p:nvPr>
            <p:ph idx="2" type="title"/>
          </p:nvPr>
        </p:nvSpPr>
        <p:spPr>
          <a:xfrm>
            <a:off x="3488842" y="2023950"/>
            <a:ext cx="2166300" cy="30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Fees</a:t>
            </a:r>
            <a:endParaRPr/>
          </a:p>
        </p:txBody>
      </p:sp>
      <p:sp>
        <p:nvSpPr>
          <p:cNvPr id="998" name="Google Shape;998;p76"/>
          <p:cNvSpPr txBox="1"/>
          <p:nvPr>
            <p:ph idx="3" type="subTitle"/>
          </p:nvPr>
        </p:nvSpPr>
        <p:spPr>
          <a:xfrm>
            <a:off x="3488842" y="2325760"/>
            <a:ext cx="2166300" cy="48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Venus is the second planet from the Sun</a:t>
            </a:r>
            <a:endParaRPr/>
          </a:p>
        </p:txBody>
      </p:sp>
      <p:sp>
        <p:nvSpPr>
          <p:cNvPr id="999" name="Google Shape;999;p76"/>
          <p:cNvSpPr txBox="1"/>
          <p:nvPr>
            <p:ph idx="6" type="title"/>
          </p:nvPr>
        </p:nvSpPr>
        <p:spPr>
          <a:xfrm>
            <a:off x="3488842" y="3816903"/>
            <a:ext cx="2166300" cy="30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Materials</a:t>
            </a:r>
            <a:endParaRPr/>
          </a:p>
        </p:txBody>
      </p:sp>
      <p:sp>
        <p:nvSpPr>
          <p:cNvPr id="1000" name="Google Shape;1000;p76"/>
          <p:cNvSpPr txBox="1"/>
          <p:nvPr>
            <p:ph idx="7" type="subTitle"/>
          </p:nvPr>
        </p:nvSpPr>
        <p:spPr>
          <a:xfrm>
            <a:off x="3488842" y="4118701"/>
            <a:ext cx="2166300" cy="48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Saturn is </a:t>
            </a:r>
            <a:r>
              <a:rPr lang="en"/>
              <a:t>composed of hydrogen and helium</a:t>
            </a:r>
            <a:endParaRPr/>
          </a:p>
        </p:txBody>
      </p:sp>
      <p:sp>
        <p:nvSpPr>
          <p:cNvPr id="1001" name="Google Shape;1001;p76"/>
          <p:cNvSpPr txBox="1"/>
          <p:nvPr>
            <p:ph idx="9" type="subTitle"/>
          </p:nvPr>
        </p:nvSpPr>
        <p:spPr>
          <a:xfrm>
            <a:off x="6257690" y="2325760"/>
            <a:ext cx="2166300" cy="48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Mars is actually a very cold place</a:t>
            </a:r>
            <a:endParaRPr/>
          </a:p>
        </p:txBody>
      </p:sp>
      <p:sp>
        <p:nvSpPr>
          <p:cNvPr id="1002" name="Google Shape;1002;p76"/>
          <p:cNvSpPr txBox="1"/>
          <p:nvPr>
            <p:ph idx="13" type="title"/>
          </p:nvPr>
        </p:nvSpPr>
        <p:spPr>
          <a:xfrm>
            <a:off x="6257690" y="3816903"/>
            <a:ext cx="2166300" cy="30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Terms</a:t>
            </a:r>
            <a:endParaRPr/>
          </a:p>
        </p:txBody>
      </p:sp>
      <p:sp>
        <p:nvSpPr>
          <p:cNvPr id="1003" name="Google Shape;1003;p76"/>
          <p:cNvSpPr txBox="1"/>
          <p:nvPr>
            <p:ph idx="14" type="subTitle"/>
          </p:nvPr>
        </p:nvSpPr>
        <p:spPr>
          <a:xfrm>
            <a:off x="6257690" y="4118701"/>
            <a:ext cx="2166300" cy="48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Neptune is very far away from Earth</a:t>
            </a:r>
            <a:endParaRPr/>
          </a:p>
        </p:txBody>
      </p:sp>
      <p:sp>
        <p:nvSpPr>
          <p:cNvPr id="1004" name="Google Shape;1004;p76"/>
          <p:cNvSpPr txBox="1"/>
          <p:nvPr>
            <p:ph idx="15" type="title"/>
          </p:nvPr>
        </p:nvSpPr>
        <p:spPr>
          <a:xfrm>
            <a:off x="720000" y="540000"/>
            <a:ext cx="7704000" cy="477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Consulting proposal</a:t>
            </a:r>
            <a:endParaRPr/>
          </a:p>
        </p:txBody>
      </p:sp>
      <p:sp>
        <p:nvSpPr>
          <p:cNvPr id="1005" name="Google Shape;1005;p76"/>
          <p:cNvSpPr/>
          <p:nvPr/>
        </p:nvSpPr>
        <p:spPr>
          <a:xfrm>
            <a:off x="1575976" y="1373619"/>
            <a:ext cx="454349" cy="454349"/>
          </a:xfrm>
          <a:custGeom>
            <a:rect b="b" l="l" r="r" t="t"/>
            <a:pathLst>
              <a:path extrusionOk="0" h="14184" w="14184">
                <a:moveTo>
                  <a:pt x="7138" y="0"/>
                </a:moveTo>
                <a:cubicBezTo>
                  <a:pt x="3662" y="0"/>
                  <a:pt x="858" y="2804"/>
                  <a:pt x="858" y="6281"/>
                </a:cubicBezTo>
                <a:lnTo>
                  <a:pt x="858" y="6860"/>
                </a:lnTo>
                <a:cubicBezTo>
                  <a:pt x="394" y="7045"/>
                  <a:pt x="1" y="7625"/>
                  <a:pt x="1" y="8204"/>
                </a:cubicBezTo>
                <a:lnTo>
                  <a:pt x="1" y="10128"/>
                </a:lnTo>
                <a:cubicBezTo>
                  <a:pt x="1" y="11008"/>
                  <a:pt x="673" y="11680"/>
                  <a:pt x="1553" y="11680"/>
                </a:cubicBezTo>
                <a:lnTo>
                  <a:pt x="3384" y="11680"/>
                </a:lnTo>
                <a:lnTo>
                  <a:pt x="3384" y="6651"/>
                </a:lnTo>
                <a:lnTo>
                  <a:pt x="1739" y="6651"/>
                </a:lnTo>
                <a:lnTo>
                  <a:pt x="1739" y="6281"/>
                </a:lnTo>
                <a:cubicBezTo>
                  <a:pt x="1739" y="5122"/>
                  <a:pt x="1924" y="4635"/>
                  <a:pt x="1924" y="4635"/>
                </a:cubicBezTo>
                <a:lnTo>
                  <a:pt x="3291" y="4635"/>
                </a:lnTo>
                <a:cubicBezTo>
                  <a:pt x="3963" y="3082"/>
                  <a:pt x="5400" y="2132"/>
                  <a:pt x="7138" y="2132"/>
                </a:cubicBezTo>
                <a:cubicBezTo>
                  <a:pt x="8877" y="2132"/>
                  <a:pt x="10337" y="3082"/>
                  <a:pt x="11009" y="4635"/>
                </a:cubicBezTo>
                <a:lnTo>
                  <a:pt x="12260" y="4635"/>
                </a:lnTo>
                <a:cubicBezTo>
                  <a:pt x="12446" y="5122"/>
                  <a:pt x="12561" y="5701"/>
                  <a:pt x="12561" y="6281"/>
                </a:cubicBezTo>
                <a:lnTo>
                  <a:pt x="12561" y="6651"/>
                </a:lnTo>
                <a:lnTo>
                  <a:pt x="10916" y="6651"/>
                </a:lnTo>
                <a:lnTo>
                  <a:pt x="10916" y="11680"/>
                </a:lnTo>
                <a:lnTo>
                  <a:pt x="12167" y="11680"/>
                </a:lnTo>
                <a:lnTo>
                  <a:pt x="12167" y="12561"/>
                </a:lnTo>
                <a:lnTo>
                  <a:pt x="9943" y="12561"/>
                </a:lnTo>
                <a:cubicBezTo>
                  <a:pt x="9850" y="12074"/>
                  <a:pt x="9363" y="11680"/>
                  <a:pt x="8784" y="11680"/>
                </a:cubicBezTo>
                <a:cubicBezTo>
                  <a:pt x="8112" y="11680"/>
                  <a:pt x="7532" y="12260"/>
                  <a:pt x="7532" y="12932"/>
                </a:cubicBezTo>
                <a:cubicBezTo>
                  <a:pt x="7532" y="13604"/>
                  <a:pt x="8112" y="14183"/>
                  <a:pt x="8784" y="14183"/>
                </a:cubicBezTo>
                <a:cubicBezTo>
                  <a:pt x="9363" y="14183"/>
                  <a:pt x="9850" y="13812"/>
                  <a:pt x="9943" y="13326"/>
                </a:cubicBezTo>
                <a:lnTo>
                  <a:pt x="12932" y="13326"/>
                </a:lnTo>
                <a:lnTo>
                  <a:pt x="12932" y="11680"/>
                </a:lnTo>
                <a:cubicBezTo>
                  <a:pt x="13720" y="11588"/>
                  <a:pt x="14184" y="10916"/>
                  <a:pt x="14184" y="10128"/>
                </a:cubicBezTo>
                <a:lnTo>
                  <a:pt x="14184" y="8204"/>
                </a:lnTo>
                <a:cubicBezTo>
                  <a:pt x="14184" y="7625"/>
                  <a:pt x="13906" y="7045"/>
                  <a:pt x="13419" y="6860"/>
                </a:cubicBezTo>
                <a:lnTo>
                  <a:pt x="13419" y="6281"/>
                </a:lnTo>
                <a:cubicBezTo>
                  <a:pt x="13419" y="2804"/>
                  <a:pt x="10615" y="0"/>
                  <a:pt x="713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06" name="Google Shape;1006;p76"/>
          <p:cNvGrpSpPr/>
          <p:nvPr/>
        </p:nvGrpSpPr>
        <p:grpSpPr>
          <a:xfrm>
            <a:off x="7166007" y="1373619"/>
            <a:ext cx="349667" cy="454349"/>
            <a:chOff x="4881006" y="2381334"/>
            <a:chExt cx="349667" cy="454349"/>
          </a:xfrm>
        </p:grpSpPr>
        <p:sp>
          <p:nvSpPr>
            <p:cNvPr id="1007" name="Google Shape;1007;p76"/>
            <p:cNvSpPr/>
            <p:nvPr/>
          </p:nvSpPr>
          <p:spPr>
            <a:xfrm>
              <a:off x="4961183" y="2674560"/>
              <a:ext cx="28221" cy="28253"/>
            </a:xfrm>
            <a:custGeom>
              <a:rect b="b" l="l" r="r" t="t"/>
              <a:pathLst>
                <a:path extrusionOk="0" h="882" w="881">
                  <a:moveTo>
                    <a:pt x="0" y="1"/>
                  </a:moveTo>
                  <a:lnTo>
                    <a:pt x="0" y="881"/>
                  </a:lnTo>
                  <a:lnTo>
                    <a:pt x="881" y="881"/>
                  </a:lnTo>
                  <a:lnTo>
                    <a:pt x="88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76"/>
            <p:cNvSpPr/>
            <p:nvPr/>
          </p:nvSpPr>
          <p:spPr>
            <a:xfrm>
              <a:off x="4961183" y="2730232"/>
              <a:ext cx="28221" cy="25274"/>
            </a:xfrm>
            <a:custGeom>
              <a:rect b="b" l="l" r="r" t="t"/>
              <a:pathLst>
                <a:path extrusionOk="0" h="789" w="881">
                  <a:moveTo>
                    <a:pt x="0" y="1"/>
                  </a:moveTo>
                  <a:lnTo>
                    <a:pt x="0" y="789"/>
                  </a:lnTo>
                  <a:lnTo>
                    <a:pt x="881" y="789"/>
                  </a:lnTo>
                  <a:lnTo>
                    <a:pt x="88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76"/>
            <p:cNvSpPr/>
            <p:nvPr/>
          </p:nvSpPr>
          <p:spPr>
            <a:xfrm>
              <a:off x="5016855" y="2730232"/>
              <a:ext cx="25274" cy="25274"/>
            </a:xfrm>
            <a:custGeom>
              <a:rect b="b" l="l" r="r" t="t"/>
              <a:pathLst>
                <a:path extrusionOk="0" h="789" w="789">
                  <a:moveTo>
                    <a:pt x="0" y="1"/>
                  </a:moveTo>
                  <a:lnTo>
                    <a:pt x="0" y="789"/>
                  </a:lnTo>
                  <a:lnTo>
                    <a:pt x="788" y="789"/>
                  </a:lnTo>
                  <a:lnTo>
                    <a:pt x="78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76"/>
            <p:cNvSpPr/>
            <p:nvPr/>
          </p:nvSpPr>
          <p:spPr>
            <a:xfrm>
              <a:off x="4961183" y="2622603"/>
              <a:ext cx="28221" cy="27484"/>
            </a:xfrm>
            <a:custGeom>
              <a:rect b="b" l="l" r="r" t="t"/>
              <a:pathLst>
                <a:path extrusionOk="0" h="858" w="881">
                  <a:moveTo>
                    <a:pt x="0" y="0"/>
                  </a:moveTo>
                  <a:lnTo>
                    <a:pt x="0" y="858"/>
                  </a:lnTo>
                  <a:lnTo>
                    <a:pt x="881" y="858"/>
                  </a:lnTo>
                  <a:lnTo>
                    <a:pt x="88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76"/>
            <p:cNvSpPr/>
            <p:nvPr/>
          </p:nvSpPr>
          <p:spPr>
            <a:xfrm>
              <a:off x="5016855" y="2622603"/>
              <a:ext cx="25274" cy="27484"/>
            </a:xfrm>
            <a:custGeom>
              <a:rect b="b" l="l" r="r" t="t"/>
              <a:pathLst>
                <a:path extrusionOk="0" h="858" w="789">
                  <a:moveTo>
                    <a:pt x="0" y="0"/>
                  </a:moveTo>
                  <a:lnTo>
                    <a:pt x="0" y="858"/>
                  </a:lnTo>
                  <a:lnTo>
                    <a:pt x="788" y="858"/>
                  </a:lnTo>
                  <a:lnTo>
                    <a:pt x="78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76"/>
            <p:cNvSpPr/>
            <p:nvPr/>
          </p:nvSpPr>
          <p:spPr>
            <a:xfrm>
              <a:off x="5069549" y="2674560"/>
              <a:ext cx="28253" cy="28253"/>
            </a:xfrm>
            <a:custGeom>
              <a:rect b="b" l="l" r="r" t="t"/>
              <a:pathLst>
                <a:path extrusionOk="0" h="882" w="882">
                  <a:moveTo>
                    <a:pt x="1" y="1"/>
                  </a:moveTo>
                  <a:lnTo>
                    <a:pt x="1" y="881"/>
                  </a:lnTo>
                  <a:lnTo>
                    <a:pt x="881" y="881"/>
                  </a:lnTo>
                  <a:lnTo>
                    <a:pt x="88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76"/>
            <p:cNvSpPr/>
            <p:nvPr/>
          </p:nvSpPr>
          <p:spPr>
            <a:xfrm>
              <a:off x="5069549" y="2622603"/>
              <a:ext cx="28253" cy="27484"/>
            </a:xfrm>
            <a:custGeom>
              <a:rect b="b" l="l" r="r" t="t"/>
              <a:pathLst>
                <a:path extrusionOk="0" h="858" w="882">
                  <a:moveTo>
                    <a:pt x="1" y="0"/>
                  </a:moveTo>
                  <a:lnTo>
                    <a:pt x="1" y="858"/>
                  </a:lnTo>
                  <a:lnTo>
                    <a:pt x="881" y="858"/>
                  </a:lnTo>
                  <a:lnTo>
                    <a:pt x="88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76"/>
            <p:cNvSpPr/>
            <p:nvPr/>
          </p:nvSpPr>
          <p:spPr>
            <a:xfrm>
              <a:off x="5016855" y="2674560"/>
              <a:ext cx="25274" cy="28253"/>
            </a:xfrm>
            <a:custGeom>
              <a:rect b="b" l="l" r="r" t="t"/>
              <a:pathLst>
                <a:path extrusionOk="0" h="882" w="789">
                  <a:moveTo>
                    <a:pt x="0" y="1"/>
                  </a:moveTo>
                  <a:lnTo>
                    <a:pt x="0" y="881"/>
                  </a:lnTo>
                  <a:lnTo>
                    <a:pt x="788" y="881"/>
                  </a:lnTo>
                  <a:lnTo>
                    <a:pt x="78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76"/>
            <p:cNvSpPr/>
            <p:nvPr/>
          </p:nvSpPr>
          <p:spPr>
            <a:xfrm>
              <a:off x="5069549" y="2730232"/>
              <a:ext cx="28253" cy="25274"/>
            </a:xfrm>
            <a:custGeom>
              <a:rect b="b" l="l" r="r" t="t"/>
              <a:pathLst>
                <a:path extrusionOk="0" h="789" w="882">
                  <a:moveTo>
                    <a:pt x="1" y="1"/>
                  </a:moveTo>
                  <a:lnTo>
                    <a:pt x="1" y="789"/>
                  </a:lnTo>
                  <a:lnTo>
                    <a:pt x="881" y="789"/>
                  </a:lnTo>
                  <a:lnTo>
                    <a:pt x="88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76"/>
            <p:cNvSpPr/>
            <p:nvPr/>
          </p:nvSpPr>
          <p:spPr>
            <a:xfrm>
              <a:off x="4881006" y="2381334"/>
              <a:ext cx="349667" cy="454349"/>
            </a:xfrm>
            <a:custGeom>
              <a:rect b="b" l="l" r="r" t="t"/>
              <a:pathLst>
                <a:path extrusionOk="0" h="14184" w="10916">
                  <a:moveTo>
                    <a:pt x="9270" y="1623"/>
                  </a:moveTo>
                  <a:lnTo>
                    <a:pt x="9270" y="4149"/>
                  </a:lnTo>
                  <a:lnTo>
                    <a:pt x="1738" y="4149"/>
                  </a:lnTo>
                  <a:lnTo>
                    <a:pt x="1738" y="1623"/>
                  </a:lnTo>
                  <a:close/>
                  <a:moveTo>
                    <a:pt x="2503" y="5006"/>
                  </a:moveTo>
                  <a:lnTo>
                    <a:pt x="2503" y="5887"/>
                  </a:lnTo>
                  <a:lnTo>
                    <a:pt x="1738" y="5887"/>
                  </a:lnTo>
                  <a:lnTo>
                    <a:pt x="1738" y="5006"/>
                  </a:lnTo>
                  <a:close/>
                  <a:moveTo>
                    <a:pt x="4241" y="5006"/>
                  </a:moveTo>
                  <a:lnTo>
                    <a:pt x="4241" y="5887"/>
                  </a:lnTo>
                  <a:lnTo>
                    <a:pt x="3384" y="5887"/>
                  </a:lnTo>
                  <a:lnTo>
                    <a:pt x="3384" y="5006"/>
                  </a:lnTo>
                  <a:close/>
                  <a:moveTo>
                    <a:pt x="5887" y="5006"/>
                  </a:moveTo>
                  <a:lnTo>
                    <a:pt x="5887" y="5887"/>
                  </a:lnTo>
                  <a:lnTo>
                    <a:pt x="5029" y="5887"/>
                  </a:lnTo>
                  <a:lnTo>
                    <a:pt x="5029" y="5006"/>
                  </a:lnTo>
                  <a:close/>
                  <a:moveTo>
                    <a:pt x="9270" y="5006"/>
                  </a:moveTo>
                  <a:lnTo>
                    <a:pt x="9270" y="5887"/>
                  </a:lnTo>
                  <a:lnTo>
                    <a:pt x="6767" y="5887"/>
                  </a:lnTo>
                  <a:lnTo>
                    <a:pt x="6767" y="5006"/>
                  </a:lnTo>
                  <a:close/>
                  <a:moveTo>
                    <a:pt x="9270" y="6652"/>
                  </a:moveTo>
                  <a:lnTo>
                    <a:pt x="9270" y="12538"/>
                  </a:lnTo>
                  <a:lnTo>
                    <a:pt x="1738" y="12538"/>
                  </a:lnTo>
                  <a:lnTo>
                    <a:pt x="1738" y="6652"/>
                  </a:lnTo>
                  <a:close/>
                  <a:moveTo>
                    <a:pt x="1553" y="1"/>
                  </a:moveTo>
                  <a:cubicBezTo>
                    <a:pt x="672" y="1"/>
                    <a:pt x="0" y="673"/>
                    <a:pt x="0" y="1530"/>
                  </a:cubicBezTo>
                  <a:lnTo>
                    <a:pt x="0" y="12631"/>
                  </a:lnTo>
                  <a:cubicBezTo>
                    <a:pt x="0" y="13512"/>
                    <a:pt x="672" y="14184"/>
                    <a:pt x="1553" y="14184"/>
                  </a:cubicBezTo>
                  <a:lnTo>
                    <a:pt x="9363" y="14184"/>
                  </a:lnTo>
                  <a:cubicBezTo>
                    <a:pt x="10244" y="14184"/>
                    <a:pt x="10916" y="13512"/>
                    <a:pt x="10916" y="12631"/>
                  </a:cubicBezTo>
                  <a:lnTo>
                    <a:pt x="10916" y="1530"/>
                  </a:lnTo>
                  <a:cubicBezTo>
                    <a:pt x="10916" y="673"/>
                    <a:pt x="10244" y="1"/>
                    <a:pt x="936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76"/>
            <p:cNvSpPr/>
            <p:nvPr/>
          </p:nvSpPr>
          <p:spPr>
            <a:xfrm>
              <a:off x="4961183" y="2461512"/>
              <a:ext cx="188575" cy="27484"/>
            </a:xfrm>
            <a:custGeom>
              <a:rect b="b" l="l" r="r" t="t"/>
              <a:pathLst>
                <a:path extrusionOk="0" h="858" w="5887">
                  <a:moveTo>
                    <a:pt x="0" y="0"/>
                  </a:moveTo>
                  <a:lnTo>
                    <a:pt x="0" y="858"/>
                  </a:lnTo>
                  <a:lnTo>
                    <a:pt x="5887" y="858"/>
                  </a:lnTo>
                  <a:lnTo>
                    <a:pt x="588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76"/>
            <p:cNvSpPr/>
            <p:nvPr/>
          </p:nvSpPr>
          <p:spPr>
            <a:xfrm>
              <a:off x="5122274" y="2674560"/>
              <a:ext cx="27484" cy="80946"/>
            </a:xfrm>
            <a:custGeom>
              <a:rect b="b" l="l" r="r" t="t"/>
              <a:pathLst>
                <a:path extrusionOk="0" h="2527" w="858">
                  <a:moveTo>
                    <a:pt x="0" y="1"/>
                  </a:moveTo>
                  <a:lnTo>
                    <a:pt x="0" y="2527"/>
                  </a:lnTo>
                  <a:lnTo>
                    <a:pt x="858" y="2527"/>
                  </a:lnTo>
                  <a:lnTo>
                    <a:pt x="85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76"/>
            <p:cNvSpPr/>
            <p:nvPr/>
          </p:nvSpPr>
          <p:spPr>
            <a:xfrm>
              <a:off x="5122274" y="2622603"/>
              <a:ext cx="27484" cy="27484"/>
            </a:xfrm>
            <a:custGeom>
              <a:rect b="b" l="l" r="r" t="t"/>
              <a:pathLst>
                <a:path extrusionOk="0" h="858" w="858">
                  <a:moveTo>
                    <a:pt x="0" y="0"/>
                  </a:moveTo>
                  <a:lnTo>
                    <a:pt x="0" y="858"/>
                  </a:lnTo>
                  <a:lnTo>
                    <a:pt x="858" y="858"/>
                  </a:lnTo>
                  <a:lnTo>
                    <a:pt x="85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0" name="Google Shape;1020;p76"/>
          <p:cNvGrpSpPr/>
          <p:nvPr/>
        </p:nvGrpSpPr>
        <p:grpSpPr>
          <a:xfrm>
            <a:off x="4344817" y="3166576"/>
            <a:ext cx="454349" cy="454349"/>
            <a:chOff x="7720527" y="3742075"/>
            <a:chExt cx="454349" cy="454349"/>
          </a:xfrm>
        </p:grpSpPr>
        <p:sp>
          <p:nvSpPr>
            <p:cNvPr id="1021" name="Google Shape;1021;p76"/>
            <p:cNvSpPr/>
            <p:nvPr/>
          </p:nvSpPr>
          <p:spPr>
            <a:xfrm>
              <a:off x="7813325" y="3983344"/>
              <a:ext cx="27484" cy="31200"/>
            </a:xfrm>
            <a:custGeom>
              <a:rect b="b" l="l" r="r" t="t"/>
              <a:pathLst>
                <a:path extrusionOk="0" h="974" w="858">
                  <a:moveTo>
                    <a:pt x="0" y="0"/>
                  </a:moveTo>
                  <a:lnTo>
                    <a:pt x="0" y="974"/>
                  </a:lnTo>
                  <a:lnTo>
                    <a:pt x="394" y="765"/>
                  </a:lnTo>
                  <a:lnTo>
                    <a:pt x="858" y="974"/>
                  </a:lnTo>
                  <a:lnTo>
                    <a:pt x="85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76"/>
            <p:cNvSpPr/>
            <p:nvPr/>
          </p:nvSpPr>
          <p:spPr>
            <a:xfrm>
              <a:off x="7831872" y="3742075"/>
              <a:ext cx="228680" cy="213080"/>
            </a:xfrm>
            <a:custGeom>
              <a:rect b="b" l="l" r="r" t="t"/>
              <a:pathLst>
                <a:path extrusionOk="0" h="6652" w="7139">
                  <a:moveTo>
                    <a:pt x="2805" y="4635"/>
                  </a:moveTo>
                  <a:lnTo>
                    <a:pt x="2805" y="5400"/>
                  </a:lnTo>
                  <a:lnTo>
                    <a:pt x="1553" y="5400"/>
                  </a:lnTo>
                  <a:lnTo>
                    <a:pt x="1553" y="4635"/>
                  </a:lnTo>
                  <a:close/>
                  <a:moveTo>
                    <a:pt x="0" y="0"/>
                  </a:moveTo>
                  <a:lnTo>
                    <a:pt x="0" y="6652"/>
                  </a:lnTo>
                  <a:lnTo>
                    <a:pt x="7138" y="6652"/>
                  </a:lnTo>
                  <a:lnTo>
                    <a:pt x="7138" y="5400"/>
                  </a:lnTo>
                  <a:lnTo>
                    <a:pt x="3569" y="5400"/>
                  </a:lnTo>
                  <a:lnTo>
                    <a:pt x="3569" y="4635"/>
                  </a:lnTo>
                  <a:lnTo>
                    <a:pt x="7138" y="4635"/>
                  </a:lnTo>
                  <a:lnTo>
                    <a:pt x="7138" y="0"/>
                  </a:lnTo>
                  <a:lnTo>
                    <a:pt x="4821" y="0"/>
                  </a:lnTo>
                  <a:lnTo>
                    <a:pt x="4821" y="2804"/>
                  </a:lnTo>
                  <a:lnTo>
                    <a:pt x="3569" y="2132"/>
                  </a:lnTo>
                  <a:lnTo>
                    <a:pt x="2318" y="2804"/>
                  </a:lnTo>
                  <a:lnTo>
                    <a:pt x="231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76"/>
            <p:cNvSpPr/>
            <p:nvPr/>
          </p:nvSpPr>
          <p:spPr>
            <a:xfrm>
              <a:off x="7933575" y="3742075"/>
              <a:ext cx="28253" cy="46063"/>
            </a:xfrm>
            <a:custGeom>
              <a:rect b="b" l="l" r="r" t="t"/>
              <a:pathLst>
                <a:path extrusionOk="0" h="1438" w="882">
                  <a:moveTo>
                    <a:pt x="0" y="0"/>
                  </a:moveTo>
                  <a:lnTo>
                    <a:pt x="0" y="1437"/>
                  </a:lnTo>
                  <a:lnTo>
                    <a:pt x="394" y="1159"/>
                  </a:lnTo>
                  <a:lnTo>
                    <a:pt x="881" y="1437"/>
                  </a:lnTo>
                  <a:lnTo>
                    <a:pt x="88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76"/>
            <p:cNvSpPr/>
            <p:nvPr/>
          </p:nvSpPr>
          <p:spPr>
            <a:xfrm>
              <a:off x="8054593" y="3983344"/>
              <a:ext cx="24505" cy="31200"/>
            </a:xfrm>
            <a:custGeom>
              <a:rect b="b" l="l" r="r" t="t"/>
              <a:pathLst>
                <a:path extrusionOk="0" h="974" w="765">
                  <a:moveTo>
                    <a:pt x="0" y="0"/>
                  </a:moveTo>
                  <a:lnTo>
                    <a:pt x="0" y="974"/>
                  </a:lnTo>
                  <a:lnTo>
                    <a:pt x="394" y="765"/>
                  </a:lnTo>
                  <a:lnTo>
                    <a:pt x="765" y="974"/>
                  </a:lnTo>
                  <a:lnTo>
                    <a:pt x="76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76"/>
            <p:cNvSpPr/>
            <p:nvPr/>
          </p:nvSpPr>
          <p:spPr>
            <a:xfrm>
              <a:off x="7961795" y="3983344"/>
              <a:ext cx="213080" cy="213080"/>
            </a:xfrm>
            <a:custGeom>
              <a:rect b="b" l="l" r="r" t="t"/>
              <a:pathLst>
                <a:path extrusionOk="0" h="6652" w="6652">
                  <a:moveTo>
                    <a:pt x="2016" y="4542"/>
                  </a:moveTo>
                  <a:lnTo>
                    <a:pt x="2016" y="5400"/>
                  </a:lnTo>
                  <a:lnTo>
                    <a:pt x="765" y="5400"/>
                  </a:lnTo>
                  <a:lnTo>
                    <a:pt x="765" y="4542"/>
                  </a:lnTo>
                  <a:close/>
                  <a:moveTo>
                    <a:pt x="0" y="0"/>
                  </a:moveTo>
                  <a:lnTo>
                    <a:pt x="0" y="6651"/>
                  </a:lnTo>
                  <a:lnTo>
                    <a:pt x="6651" y="6651"/>
                  </a:lnTo>
                  <a:lnTo>
                    <a:pt x="6651" y="5400"/>
                  </a:lnTo>
                  <a:lnTo>
                    <a:pt x="2897" y="5400"/>
                  </a:lnTo>
                  <a:lnTo>
                    <a:pt x="2897" y="4542"/>
                  </a:lnTo>
                  <a:lnTo>
                    <a:pt x="6651" y="4542"/>
                  </a:lnTo>
                  <a:lnTo>
                    <a:pt x="6651" y="0"/>
                  </a:lnTo>
                  <a:lnTo>
                    <a:pt x="4542" y="0"/>
                  </a:lnTo>
                  <a:lnTo>
                    <a:pt x="4542" y="2318"/>
                  </a:lnTo>
                  <a:lnTo>
                    <a:pt x="3291" y="1738"/>
                  </a:lnTo>
                  <a:lnTo>
                    <a:pt x="2016" y="2318"/>
                  </a:lnTo>
                  <a:lnTo>
                    <a:pt x="201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76"/>
            <p:cNvSpPr/>
            <p:nvPr/>
          </p:nvSpPr>
          <p:spPr>
            <a:xfrm>
              <a:off x="7720527" y="3983344"/>
              <a:ext cx="213080" cy="213080"/>
            </a:xfrm>
            <a:custGeom>
              <a:rect b="b" l="l" r="r" t="t"/>
              <a:pathLst>
                <a:path extrusionOk="0" h="6652" w="6652">
                  <a:moveTo>
                    <a:pt x="2897" y="4542"/>
                  </a:moveTo>
                  <a:lnTo>
                    <a:pt x="2897" y="5400"/>
                  </a:lnTo>
                  <a:lnTo>
                    <a:pt x="1646" y="5400"/>
                  </a:lnTo>
                  <a:lnTo>
                    <a:pt x="1646" y="4542"/>
                  </a:lnTo>
                  <a:close/>
                  <a:moveTo>
                    <a:pt x="0" y="0"/>
                  </a:moveTo>
                  <a:lnTo>
                    <a:pt x="0" y="6651"/>
                  </a:lnTo>
                  <a:lnTo>
                    <a:pt x="6651" y="6651"/>
                  </a:lnTo>
                  <a:lnTo>
                    <a:pt x="6651" y="5400"/>
                  </a:lnTo>
                  <a:lnTo>
                    <a:pt x="3755" y="5400"/>
                  </a:lnTo>
                  <a:lnTo>
                    <a:pt x="3755" y="4542"/>
                  </a:lnTo>
                  <a:lnTo>
                    <a:pt x="6651" y="4542"/>
                  </a:lnTo>
                  <a:lnTo>
                    <a:pt x="6651" y="0"/>
                  </a:lnTo>
                  <a:lnTo>
                    <a:pt x="4543" y="0"/>
                  </a:lnTo>
                  <a:lnTo>
                    <a:pt x="4543" y="2318"/>
                  </a:lnTo>
                  <a:lnTo>
                    <a:pt x="3291" y="1738"/>
                  </a:lnTo>
                  <a:lnTo>
                    <a:pt x="2016" y="2318"/>
                  </a:lnTo>
                  <a:lnTo>
                    <a:pt x="201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7" name="Google Shape;1027;p76"/>
          <p:cNvGrpSpPr/>
          <p:nvPr/>
        </p:nvGrpSpPr>
        <p:grpSpPr>
          <a:xfrm>
            <a:off x="1572628" y="3165454"/>
            <a:ext cx="461044" cy="456591"/>
            <a:chOff x="6752472" y="2381334"/>
            <a:chExt cx="461044" cy="456591"/>
          </a:xfrm>
        </p:grpSpPr>
        <p:sp>
          <p:nvSpPr>
            <p:cNvPr id="1028" name="Google Shape;1028;p76"/>
            <p:cNvSpPr/>
            <p:nvPr/>
          </p:nvSpPr>
          <p:spPr>
            <a:xfrm>
              <a:off x="6845271" y="2381334"/>
              <a:ext cx="368246" cy="364530"/>
            </a:xfrm>
            <a:custGeom>
              <a:rect b="b" l="l" r="r" t="t"/>
              <a:pathLst>
                <a:path extrusionOk="0" h="11380" w="11496">
                  <a:moveTo>
                    <a:pt x="4334" y="4636"/>
                  </a:moveTo>
                  <a:lnTo>
                    <a:pt x="4334" y="5400"/>
                  </a:lnTo>
                  <a:lnTo>
                    <a:pt x="3477" y="5400"/>
                  </a:lnTo>
                  <a:lnTo>
                    <a:pt x="3477" y="4636"/>
                  </a:lnTo>
                  <a:close/>
                  <a:moveTo>
                    <a:pt x="9363" y="4636"/>
                  </a:moveTo>
                  <a:lnTo>
                    <a:pt x="9363" y="5400"/>
                  </a:lnTo>
                  <a:lnTo>
                    <a:pt x="8483" y="5400"/>
                  </a:lnTo>
                  <a:lnTo>
                    <a:pt x="8483" y="4636"/>
                  </a:lnTo>
                  <a:close/>
                  <a:moveTo>
                    <a:pt x="6861" y="2110"/>
                  </a:moveTo>
                  <a:lnTo>
                    <a:pt x="6861" y="2897"/>
                  </a:lnTo>
                  <a:lnTo>
                    <a:pt x="7718" y="2897"/>
                  </a:lnTo>
                  <a:lnTo>
                    <a:pt x="7718" y="3755"/>
                  </a:lnTo>
                  <a:lnTo>
                    <a:pt x="5980" y="3755"/>
                  </a:lnTo>
                  <a:lnTo>
                    <a:pt x="5980" y="4636"/>
                  </a:lnTo>
                  <a:lnTo>
                    <a:pt x="7718" y="4636"/>
                  </a:lnTo>
                  <a:lnTo>
                    <a:pt x="7718" y="7138"/>
                  </a:lnTo>
                  <a:lnTo>
                    <a:pt x="6861" y="7138"/>
                  </a:lnTo>
                  <a:lnTo>
                    <a:pt x="6861" y="7903"/>
                  </a:lnTo>
                  <a:lnTo>
                    <a:pt x="5980" y="7903"/>
                  </a:lnTo>
                  <a:lnTo>
                    <a:pt x="5980" y="7138"/>
                  </a:lnTo>
                  <a:lnTo>
                    <a:pt x="5215" y="7138"/>
                  </a:lnTo>
                  <a:lnTo>
                    <a:pt x="5215" y="6258"/>
                  </a:lnTo>
                  <a:lnTo>
                    <a:pt x="6861" y="6258"/>
                  </a:lnTo>
                  <a:lnTo>
                    <a:pt x="6861" y="5400"/>
                  </a:lnTo>
                  <a:lnTo>
                    <a:pt x="5215" y="5400"/>
                  </a:lnTo>
                  <a:lnTo>
                    <a:pt x="5215" y="2897"/>
                  </a:lnTo>
                  <a:lnTo>
                    <a:pt x="5980" y="2897"/>
                  </a:lnTo>
                  <a:lnTo>
                    <a:pt x="5980" y="2110"/>
                  </a:lnTo>
                  <a:close/>
                  <a:moveTo>
                    <a:pt x="6467" y="1"/>
                  </a:moveTo>
                  <a:cubicBezTo>
                    <a:pt x="3662" y="1"/>
                    <a:pt x="1438" y="2202"/>
                    <a:pt x="1438" y="5006"/>
                  </a:cubicBezTo>
                  <a:cubicBezTo>
                    <a:pt x="1438" y="6258"/>
                    <a:pt x="1832" y="7417"/>
                    <a:pt x="2596" y="8297"/>
                  </a:cubicBezTo>
                  <a:lnTo>
                    <a:pt x="1832" y="8969"/>
                  </a:lnTo>
                  <a:lnTo>
                    <a:pt x="1252" y="8390"/>
                  </a:lnTo>
                  <a:cubicBezTo>
                    <a:pt x="858" y="8877"/>
                    <a:pt x="487" y="9155"/>
                    <a:pt x="1" y="9641"/>
                  </a:cubicBezTo>
                  <a:lnTo>
                    <a:pt x="1832" y="11379"/>
                  </a:lnTo>
                  <a:cubicBezTo>
                    <a:pt x="2225" y="11009"/>
                    <a:pt x="2596" y="10615"/>
                    <a:pt x="3083" y="10221"/>
                  </a:cubicBezTo>
                  <a:lnTo>
                    <a:pt x="2411" y="9549"/>
                  </a:lnTo>
                  <a:lnTo>
                    <a:pt x="3176" y="8877"/>
                  </a:lnTo>
                  <a:cubicBezTo>
                    <a:pt x="4056" y="9549"/>
                    <a:pt x="5215" y="10035"/>
                    <a:pt x="6467" y="10035"/>
                  </a:cubicBezTo>
                  <a:cubicBezTo>
                    <a:pt x="9178" y="10035"/>
                    <a:pt x="11496" y="7811"/>
                    <a:pt x="11496" y="5006"/>
                  </a:cubicBezTo>
                  <a:cubicBezTo>
                    <a:pt x="11496" y="2202"/>
                    <a:pt x="9178" y="1"/>
                    <a:pt x="646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76"/>
            <p:cNvSpPr/>
            <p:nvPr/>
          </p:nvSpPr>
          <p:spPr>
            <a:xfrm>
              <a:off x="6752472" y="2708706"/>
              <a:ext cx="132935" cy="129219"/>
            </a:xfrm>
            <a:custGeom>
              <a:rect b="b" l="l" r="r" t="t"/>
              <a:pathLst>
                <a:path extrusionOk="0" h="4034" w="4150">
                  <a:moveTo>
                    <a:pt x="2318" y="1"/>
                  </a:moveTo>
                  <a:lnTo>
                    <a:pt x="487" y="1832"/>
                  </a:lnTo>
                  <a:cubicBezTo>
                    <a:pt x="1" y="2318"/>
                    <a:pt x="1" y="3106"/>
                    <a:pt x="487" y="3686"/>
                  </a:cubicBezTo>
                  <a:cubicBezTo>
                    <a:pt x="719" y="3917"/>
                    <a:pt x="1032" y="4033"/>
                    <a:pt x="1348" y="4033"/>
                  </a:cubicBezTo>
                  <a:cubicBezTo>
                    <a:pt x="1664" y="4033"/>
                    <a:pt x="1982" y="3917"/>
                    <a:pt x="2226" y="3686"/>
                  </a:cubicBezTo>
                  <a:lnTo>
                    <a:pt x="4149" y="1739"/>
                  </a:lnTo>
                  <a:lnTo>
                    <a:pt x="231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0" name="Google Shape;1030;p76"/>
          <p:cNvGrpSpPr/>
          <p:nvPr/>
        </p:nvGrpSpPr>
        <p:grpSpPr>
          <a:xfrm>
            <a:off x="7127392" y="3166576"/>
            <a:ext cx="426897" cy="454349"/>
            <a:chOff x="980632" y="3742075"/>
            <a:chExt cx="426897" cy="454349"/>
          </a:xfrm>
        </p:grpSpPr>
        <p:sp>
          <p:nvSpPr>
            <p:cNvPr id="1031" name="Google Shape;1031;p76"/>
            <p:cNvSpPr/>
            <p:nvPr/>
          </p:nvSpPr>
          <p:spPr>
            <a:xfrm>
              <a:off x="980632" y="3742075"/>
              <a:ext cx="305878" cy="454349"/>
            </a:xfrm>
            <a:custGeom>
              <a:rect b="b" l="l" r="r" t="t"/>
              <a:pathLst>
                <a:path extrusionOk="0" h="14184" w="9549">
                  <a:moveTo>
                    <a:pt x="7903" y="1252"/>
                  </a:moveTo>
                  <a:lnTo>
                    <a:pt x="7903" y="2132"/>
                  </a:lnTo>
                  <a:lnTo>
                    <a:pt x="1646" y="2132"/>
                  </a:lnTo>
                  <a:lnTo>
                    <a:pt x="1646" y="1252"/>
                  </a:lnTo>
                  <a:close/>
                  <a:moveTo>
                    <a:pt x="5401" y="2897"/>
                  </a:moveTo>
                  <a:lnTo>
                    <a:pt x="5401" y="3755"/>
                  </a:lnTo>
                  <a:lnTo>
                    <a:pt x="1646" y="3755"/>
                  </a:lnTo>
                  <a:lnTo>
                    <a:pt x="1646" y="2897"/>
                  </a:lnTo>
                  <a:close/>
                  <a:moveTo>
                    <a:pt x="7903" y="2897"/>
                  </a:moveTo>
                  <a:lnTo>
                    <a:pt x="7903" y="3755"/>
                  </a:lnTo>
                  <a:lnTo>
                    <a:pt x="6281" y="3755"/>
                  </a:lnTo>
                  <a:lnTo>
                    <a:pt x="6281" y="2897"/>
                  </a:lnTo>
                  <a:close/>
                  <a:moveTo>
                    <a:pt x="7903" y="4635"/>
                  </a:moveTo>
                  <a:lnTo>
                    <a:pt x="7903" y="5400"/>
                  </a:lnTo>
                  <a:lnTo>
                    <a:pt x="1646" y="5400"/>
                  </a:lnTo>
                  <a:lnTo>
                    <a:pt x="1646" y="4635"/>
                  </a:lnTo>
                  <a:close/>
                  <a:moveTo>
                    <a:pt x="5795" y="6281"/>
                  </a:moveTo>
                  <a:lnTo>
                    <a:pt x="5795" y="7138"/>
                  </a:lnTo>
                  <a:lnTo>
                    <a:pt x="1646" y="7138"/>
                  </a:lnTo>
                  <a:lnTo>
                    <a:pt x="1646" y="6281"/>
                  </a:lnTo>
                  <a:close/>
                  <a:moveTo>
                    <a:pt x="4543" y="7926"/>
                  </a:moveTo>
                  <a:lnTo>
                    <a:pt x="4543" y="8784"/>
                  </a:lnTo>
                  <a:lnTo>
                    <a:pt x="2504" y="8784"/>
                  </a:lnTo>
                  <a:lnTo>
                    <a:pt x="2504" y="7926"/>
                  </a:lnTo>
                  <a:close/>
                  <a:moveTo>
                    <a:pt x="1" y="0"/>
                  </a:moveTo>
                  <a:lnTo>
                    <a:pt x="1" y="14183"/>
                  </a:lnTo>
                  <a:lnTo>
                    <a:pt x="9549" y="14183"/>
                  </a:lnTo>
                  <a:lnTo>
                    <a:pt x="9549" y="9757"/>
                  </a:lnTo>
                  <a:lnTo>
                    <a:pt x="6374" y="12932"/>
                  </a:lnTo>
                  <a:lnTo>
                    <a:pt x="2504" y="12932"/>
                  </a:lnTo>
                  <a:lnTo>
                    <a:pt x="2504" y="12167"/>
                  </a:lnTo>
                  <a:lnTo>
                    <a:pt x="4056" y="12167"/>
                  </a:lnTo>
                  <a:lnTo>
                    <a:pt x="4056" y="10614"/>
                  </a:lnTo>
                  <a:lnTo>
                    <a:pt x="9549" y="5029"/>
                  </a:lnTo>
                  <a:lnTo>
                    <a:pt x="954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76"/>
            <p:cNvSpPr/>
            <p:nvPr/>
          </p:nvSpPr>
          <p:spPr>
            <a:xfrm>
              <a:off x="1135061" y="4060542"/>
              <a:ext cx="71272" cy="71304"/>
            </a:xfrm>
            <a:custGeom>
              <a:rect b="b" l="l" r="r" t="t"/>
              <a:pathLst>
                <a:path extrusionOk="0" h="2226" w="2225">
                  <a:moveTo>
                    <a:pt x="1066" y="0"/>
                  </a:moveTo>
                  <a:lnTo>
                    <a:pt x="0" y="974"/>
                  </a:lnTo>
                  <a:lnTo>
                    <a:pt x="0" y="2225"/>
                  </a:lnTo>
                  <a:lnTo>
                    <a:pt x="1252" y="2225"/>
                  </a:lnTo>
                  <a:lnTo>
                    <a:pt x="2225" y="1159"/>
                  </a:lnTo>
                  <a:lnTo>
                    <a:pt x="106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76"/>
            <p:cNvSpPr/>
            <p:nvPr/>
          </p:nvSpPr>
          <p:spPr>
            <a:xfrm>
              <a:off x="1187754" y="3927671"/>
              <a:ext cx="151482" cy="151450"/>
            </a:xfrm>
            <a:custGeom>
              <a:rect b="b" l="l" r="r" t="t"/>
              <a:pathLst>
                <a:path extrusionOk="0" h="4728" w="4729">
                  <a:moveTo>
                    <a:pt x="3570" y="0"/>
                  </a:moveTo>
                  <a:lnTo>
                    <a:pt x="1" y="3569"/>
                  </a:lnTo>
                  <a:lnTo>
                    <a:pt x="1159" y="4728"/>
                  </a:lnTo>
                  <a:lnTo>
                    <a:pt x="4728" y="1159"/>
                  </a:lnTo>
                  <a:lnTo>
                    <a:pt x="357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76"/>
            <p:cNvSpPr/>
            <p:nvPr/>
          </p:nvSpPr>
          <p:spPr>
            <a:xfrm>
              <a:off x="1320625" y="3862517"/>
              <a:ext cx="86904" cy="83733"/>
            </a:xfrm>
            <a:custGeom>
              <a:rect b="b" l="l" r="r" t="t"/>
              <a:pathLst>
                <a:path extrusionOk="0" h="2614" w="2713">
                  <a:moveTo>
                    <a:pt x="1783" y="0"/>
                  </a:moveTo>
                  <a:cubicBezTo>
                    <a:pt x="1577" y="0"/>
                    <a:pt x="1357" y="99"/>
                    <a:pt x="1160" y="296"/>
                  </a:cubicBezTo>
                  <a:lnTo>
                    <a:pt x="1" y="1455"/>
                  </a:lnTo>
                  <a:lnTo>
                    <a:pt x="1160" y="2613"/>
                  </a:lnTo>
                  <a:lnTo>
                    <a:pt x="2318" y="1455"/>
                  </a:lnTo>
                  <a:cubicBezTo>
                    <a:pt x="2712" y="1153"/>
                    <a:pt x="2712" y="574"/>
                    <a:pt x="2318" y="296"/>
                  </a:cubicBezTo>
                  <a:cubicBezTo>
                    <a:pt x="2179" y="99"/>
                    <a:pt x="1988" y="0"/>
                    <a:pt x="17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5" name="Google Shape;1035;p76"/>
          <p:cNvGrpSpPr/>
          <p:nvPr/>
        </p:nvGrpSpPr>
        <p:grpSpPr>
          <a:xfrm>
            <a:off x="4370796" y="1371761"/>
            <a:ext cx="402392" cy="458065"/>
            <a:chOff x="3887710" y="1700612"/>
            <a:chExt cx="402392" cy="458065"/>
          </a:xfrm>
        </p:grpSpPr>
        <p:sp>
          <p:nvSpPr>
            <p:cNvPr id="1036" name="Google Shape;1036;p76"/>
            <p:cNvSpPr/>
            <p:nvPr/>
          </p:nvSpPr>
          <p:spPr>
            <a:xfrm>
              <a:off x="3887710" y="1700612"/>
              <a:ext cx="80946" cy="188575"/>
            </a:xfrm>
            <a:custGeom>
              <a:rect b="b" l="l" r="r" t="t"/>
              <a:pathLst>
                <a:path extrusionOk="0" h="5887" w="2527">
                  <a:moveTo>
                    <a:pt x="881" y="0"/>
                  </a:moveTo>
                  <a:lnTo>
                    <a:pt x="881" y="858"/>
                  </a:lnTo>
                  <a:lnTo>
                    <a:pt x="1" y="858"/>
                  </a:lnTo>
                  <a:lnTo>
                    <a:pt x="1" y="3384"/>
                  </a:lnTo>
                  <a:lnTo>
                    <a:pt x="1739" y="3384"/>
                  </a:lnTo>
                  <a:lnTo>
                    <a:pt x="1739" y="4241"/>
                  </a:lnTo>
                  <a:lnTo>
                    <a:pt x="1" y="4241"/>
                  </a:lnTo>
                  <a:lnTo>
                    <a:pt x="1" y="5029"/>
                  </a:lnTo>
                  <a:lnTo>
                    <a:pt x="881" y="5029"/>
                  </a:lnTo>
                  <a:lnTo>
                    <a:pt x="881" y="5887"/>
                  </a:lnTo>
                  <a:lnTo>
                    <a:pt x="1739" y="5887"/>
                  </a:lnTo>
                  <a:lnTo>
                    <a:pt x="1739" y="5029"/>
                  </a:lnTo>
                  <a:lnTo>
                    <a:pt x="2527" y="5029"/>
                  </a:lnTo>
                  <a:lnTo>
                    <a:pt x="2527" y="2503"/>
                  </a:lnTo>
                  <a:lnTo>
                    <a:pt x="881" y="2503"/>
                  </a:lnTo>
                  <a:lnTo>
                    <a:pt x="881" y="1738"/>
                  </a:lnTo>
                  <a:lnTo>
                    <a:pt x="2527" y="1738"/>
                  </a:lnTo>
                  <a:lnTo>
                    <a:pt x="2527" y="858"/>
                  </a:lnTo>
                  <a:lnTo>
                    <a:pt x="1739" y="858"/>
                  </a:lnTo>
                  <a:lnTo>
                    <a:pt x="173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76"/>
            <p:cNvSpPr/>
            <p:nvPr/>
          </p:nvSpPr>
          <p:spPr>
            <a:xfrm>
              <a:off x="3887710" y="2022026"/>
              <a:ext cx="121051" cy="28253"/>
            </a:xfrm>
            <a:custGeom>
              <a:rect b="b" l="l" r="r" t="t"/>
              <a:pathLst>
                <a:path extrusionOk="0" h="882" w="3779">
                  <a:moveTo>
                    <a:pt x="1" y="1"/>
                  </a:moveTo>
                  <a:lnTo>
                    <a:pt x="1" y="882"/>
                  </a:lnTo>
                  <a:lnTo>
                    <a:pt x="3778" y="882"/>
                  </a:lnTo>
                  <a:lnTo>
                    <a:pt x="377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76"/>
            <p:cNvSpPr/>
            <p:nvPr/>
          </p:nvSpPr>
          <p:spPr>
            <a:xfrm>
              <a:off x="3887710" y="1969332"/>
              <a:ext cx="121051" cy="28253"/>
            </a:xfrm>
            <a:custGeom>
              <a:rect b="b" l="l" r="r" t="t"/>
              <a:pathLst>
                <a:path extrusionOk="0" h="882" w="3779">
                  <a:moveTo>
                    <a:pt x="1" y="0"/>
                  </a:moveTo>
                  <a:lnTo>
                    <a:pt x="1" y="881"/>
                  </a:lnTo>
                  <a:lnTo>
                    <a:pt x="3778" y="881"/>
                  </a:lnTo>
                  <a:lnTo>
                    <a:pt x="377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76"/>
            <p:cNvSpPr/>
            <p:nvPr/>
          </p:nvSpPr>
          <p:spPr>
            <a:xfrm>
              <a:off x="3887710" y="2130424"/>
              <a:ext cx="121051" cy="28253"/>
            </a:xfrm>
            <a:custGeom>
              <a:rect b="b" l="l" r="r" t="t"/>
              <a:pathLst>
                <a:path extrusionOk="0" h="882" w="3779">
                  <a:moveTo>
                    <a:pt x="1" y="0"/>
                  </a:moveTo>
                  <a:lnTo>
                    <a:pt x="1" y="881"/>
                  </a:lnTo>
                  <a:lnTo>
                    <a:pt x="3778" y="881"/>
                  </a:lnTo>
                  <a:lnTo>
                    <a:pt x="377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76"/>
            <p:cNvSpPr/>
            <p:nvPr/>
          </p:nvSpPr>
          <p:spPr>
            <a:xfrm>
              <a:off x="4036180" y="2077730"/>
              <a:ext cx="105451" cy="25242"/>
            </a:xfrm>
            <a:custGeom>
              <a:rect b="b" l="l" r="r" t="t"/>
              <a:pathLst>
                <a:path extrusionOk="0" h="788" w="3292">
                  <a:moveTo>
                    <a:pt x="1" y="0"/>
                  </a:moveTo>
                  <a:lnTo>
                    <a:pt x="1" y="788"/>
                  </a:lnTo>
                  <a:lnTo>
                    <a:pt x="3292" y="788"/>
                  </a:lnTo>
                  <a:lnTo>
                    <a:pt x="329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76"/>
            <p:cNvSpPr/>
            <p:nvPr/>
          </p:nvSpPr>
          <p:spPr>
            <a:xfrm>
              <a:off x="4036180" y="1969332"/>
              <a:ext cx="105451" cy="28253"/>
            </a:xfrm>
            <a:custGeom>
              <a:rect b="b" l="l" r="r" t="t"/>
              <a:pathLst>
                <a:path extrusionOk="0" h="882" w="3292">
                  <a:moveTo>
                    <a:pt x="1" y="0"/>
                  </a:moveTo>
                  <a:lnTo>
                    <a:pt x="1" y="881"/>
                  </a:lnTo>
                  <a:lnTo>
                    <a:pt x="3292" y="881"/>
                  </a:lnTo>
                  <a:lnTo>
                    <a:pt x="329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76"/>
            <p:cNvSpPr/>
            <p:nvPr/>
          </p:nvSpPr>
          <p:spPr>
            <a:xfrm>
              <a:off x="4036180" y="1861703"/>
              <a:ext cx="105451" cy="27484"/>
            </a:xfrm>
            <a:custGeom>
              <a:rect b="b" l="l" r="r" t="t"/>
              <a:pathLst>
                <a:path extrusionOk="0" h="858" w="3292">
                  <a:moveTo>
                    <a:pt x="1" y="0"/>
                  </a:moveTo>
                  <a:lnTo>
                    <a:pt x="1" y="858"/>
                  </a:lnTo>
                  <a:lnTo>
                    <a:pt x="3292" y="858"/>
                  </a:lnTo>
                  <a:lnTo>
                    <a:pt x="329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76"/>
            <p:cNvSpPr/>
            <p:nvPr/>
          </p:nvSpPr>
          <p:spPr>
            <a:xfrm>
              <a:off x="4036180" y="1917376"/>
              <a:ext cx="105451" cy="24537"/>
            </a:xfrm>
            <a:custGeom>
              <a:rect b="b" l="l" r="r" t="t"/>
              <a:pathLst>
                <a:path extrusionOk="0" h="766" w="3292">
                  <a:moveTo>
                    <a:pt x="1" y="0"/>
                  </a:moveTo>
                  <a:lnTo>
                    <a:pt x="1" y="765"/>
                  </a:lnTo>
                  <a:lnTo>
                    <a:pt x="3292" y="765"/>
                  </a:lnTo>
                  <a:lnTo>
                    <a:pt x="329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76"/>
            <p:cNvSpPr/>
            <p:nvPr/>
          </p:nvSpPr>
          <p:spPr>
            <a:xfrm>
              <a:off x="4036180" y="2022026"/>
              <a:ext cx="105451" cy="28253"/>
            </a:xfrm>
            <a:custGeom>
              <a:rect b="b" l="l" r="r" t="t"/>
              <a:pathLst>
                <a:path extrusionOk="0" h="882" w="3292">
                  <a:moveTo>
                    <a:pt x="1" y="1"/>
                  </a:moveTo>
                  <a:lnTo>
                    <a:pt x="1" y="882"/>
                  </a:lnTo>
                  <a:lnTo>
                    <a:pt x="3292" y="882"/>
                  </a:lnTo>
                  <a:lnTo>
                    <a:pt x="329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76"/>
            <p:cNvSpPr/>
            <p:nvPr/>
          </p:nvSpPr>
          <p:spPr>
            <a:xfrm>
              <a:off x="3887710" y="2077730"/>
              <a:ext cx="121051" cy="25242"/>
            </a:xfrm>
            <a:custGeom>
              <a:rect b="b" l="l" r="r" t="t"/>
              <a:pathLst>
                <a:path extrusionOk="0" h="788" w="3779">
                  <a:moveTo>
                    <a:pt x="1" y="0"/>
                  </a:moveTo>
                  <a:lnTo>
                    <a:pt x="1" y="788"/>
                  </a:lnTo>
                  <a:lnTo>
                    <a:pt x="3778" y="788"/>
                  </a:lnTo>
                  <a:lnTo>
                    <a:pt x="377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76"/>
            <p:cNvSpPr/>
            <p:nvPr/>
          </p:nvSpPr>
          <p:spPr>
            <a:xfrm>
              <a:off x="4169820" y="1808978"/>
              <a:ext cx="120282" cy="27516"/>
            </a:xfrm>
            <a:custGeom>
              <a:rect b="b" l="l" r="r" t="t"/>
              <a:pathLst>
                <a:path extrusionOk="0" h="859" w="3755">
                  <a:moveTo>
                    <a:pt x="0" y="1"/>
                  </a:moveTo>
                  <a:lnTo>
                    <a:pt x="0" y="858"/>
                  </a:lnTo>
                  <a:lnTo>
                    <a:pt x="3755" y="858"/>
                  </a:lnTo>
                  <a:lnTo>
                    <a:pt x="375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76"/>
            <p:cNvSpPr/>
            <p:nvPr/>
          </p:nvSpPr>
          <p:spPr>
            <a:xfrm>
              <a:off x="4169820" y="1861703"/>
              <a:ext cx="120282" cy="27484"/>
            </a:xfrm>
            <a:custGeom>
              <a:rect b="b" l="l" r="r" t="t"/>
              <a:pathLst>
                <a:path extrusionOk="0" h="858" w="3755">
                  <a:moveTo>
                    <a:pt x="0" y="0"/>
                  </a:moveTo>
                  <a:lnTo>
                    <a:pt x="0" y="858"/>
                  </a:lnTo>
                  <a:lnTo>
                    <a:pt x="3755" y="858"/>
                  </a:lnTo>
                  <a:lnTo>
                    <a:pt x="375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76"/>
            <p:cNvSpPr/>
            <p:nvPr/>
          </p:nvSpPr>
          <p:spPr>
            <a:xfrm>
              <a:off x="4169820" y="1917376"/>
              <a:ext cx="120282" cy="24537"/>
            </a:xfrm>
            <a:custGeom>
              <a:rect b="b" l="l" r="r" t="t"/>
              <a:pathLst>
                <a:path extrusionOk="0" h="766" w="3755">
                  <a:moveTo>
                    <a:pt x="0" y="0"/>
                  </a:moveTo>
                  <a:lnTo>
                    <a:pt x="0" y="765"/>
                  </a:lnTo>
                  <a:lnTo>
                    <a:pt x="3755" y="765"/>
                  </a:lnTo>
                  <a:lnTo>
                    <a:pt x="375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76"/>
            <p:cNvSpPr/>
            <p:nvPr/>
          </p:nvSpPr>
          <p:spPr>
            <a:xfrm>
              <a:off x="4169820" y="1756284"/>
              <a:ext cx="120282" cy="24537"/>
            </a:xfrm>
            <a:custGeom>
              <a:rect b="b" l="l" r="r" t="t"/>
              <a:pathLst>
                <a:path extrusionOk="0" h="766" w="3755">
                  <a:moveTo>
                    <a:pt x="0" y="0"/>
                  </a:moveTo>
                  <a:lnTo>
                    <a:pt x="0" y="765"/>
                  </a:lnTo>
                  <a:lnTo>
                    <a:pt x="3755" y="765"/>
                  </a:lnTo>
                  <a:lnTo>
                    <a:pt x="375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76"/>
            <p:cNvSpPr/>
            <p:nvPr/>
          </p:nvSpPr>
          <p:spPr>
            <a:xfrm>
              <a:off x="4036180" y="2130424"/>
              <a:ext cx="105451" cy="28253"/>
            </a:xfrm>
            <a:custGeom>
              <a:rect b="b" l="l" r="r" t="t"/>
              <a:pathLst>
                <a:path extrusionOk="0" h="882" w="3292">
                  <a:moveTo>
                    <a:pt x="1" y="0"/>
                  </a:moveTo>
                  <a:lnTo>
                    <a:pt x="1" y="881"/>
                  </a:lnTo>
                  <a:lnTo>
                    <a:pt x="3292" y="881"/>
                  </a:lnTo>
                  <a:lnTo>
                    <a:pt x="329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76"/>
            <p:cNvSpPr/>
            <p:nvPr/>
          </p:nvSpPr>
          <p:spPr>
            <a:xfrm>
              <a:off x="4169820" y="2130424"/>
              <a:ext cx="120282" cy="28253"/>
            </a:xfrm>
            <a:custGeom>
              <a:rect b="b" l="l" r="r" t="t"/>
              <a:pathLst>
                <a:path extrusionOk="0" h="882" w="3755">
                  <a:moveTo>
                    <a:pt x="0" y="0"/>
                  </a:moveTo>
                  <a:lnTo>
                    <a:pt x="0" y="881"/>
                  </a:lnTo>
                  <a:lnTo>
                    <a:pt x="3755" y="881"/>
                  </a:lnTo>
                  <a:lnTo>
                    <a:pt x="375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76"/>
            <p:cNvSpPr/>
            <p:nvPr/>
          </p:nvSpPr>
          <p:spPr>
            <a:xfrm>
              <a:off x="4169820" y="1969332"/>
              <a:ext cx="120282" cy="28253"/>
            </a:xfrm>
            <a:custGeom>
              <a:rect b="b" l="l" r="r" t="t"/>
              <a:pathLst>
                <a:path extrusionOk="0" h="882" w="3755">
                  <a:moveTo>
                    <a:pt x="0" y="0"/>
                  </a:moveTo>
                  <a:lnTo>
                    <a:pt x="0" y="881"/>
                  </a:lnTo>
                  <a:lnTo>
                    <a:pt x="3755" y="881"/>
                  </a:lnTo>
                  <a:lnTo>
                    <a:pt x="375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76"/>
            <p:cNvSpPr/>
            <p:nvPr/>
          </p:nvSpPr>
          <p:spPr>
            <a:xfrm>
              <a:off x="4169820" y="2077730"/>
              <a:ext cx="120282" cy="25242"/>
            </a:xfrm>
            <a:custGeom>
              <a:rect b="b" l="l" r="r" t="t"/>
              <a:pathLst>
                <a:path extrusionOk="0" h="788" w="3755">
                  <a:moveTo>
                    <a:pt x="0" y="0"/>
                  </a:moveTo>
                  <a:lnTo>
                    <a:pt x="0" y="788"/>
                  </a:lnTo>
                  <a:lnTo>
                    <a:pt x="3755" y="788"/>
                  </a:lnTo>
                  <a:lnTo>
                    <a:pt x="375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76"/>
            <p:cNvSpPr/>
            <p:nvPr/>
          </p:nvSpPr>
          <p:spPr>
            <a:xfrm>
              <a:off x="4169820" y="2022026"/>
              <a:ext cx="120282" cy="28253"/>
            </a:xfrm>
            <a:custGeom>
              <a:rect b="b" l="l" r="r" t="t"/>
              <a:pathLst>
                <a:path extrusionOk="0" h="882" w="3755">
                  <a:moveTo>
                    <a:pt x="0" y="1"/>
                  </a:moveTo>
                  <a:lnTo>
                    <a:pt x="0" y="882"/>
                  </a:lnTo>
                  <a:lnTo>
                    <a:pt x="3755" y="882"/>
                  </a:lnTo>
                  <a:lnTo>
                    <a:pt x="375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41"/>
          <p:cNvSpPr/>
          <p:nvPr/>
        </p:nvSpPr>
        <p:spPr>
          <a:xfrm>
            <a:off x="4089300" y="1690375"/>
            <a:ext cx="965400" cy="965400"/>
          </a:xfrm>
          <a:prstGeom prst="ellipse">
            <a:avLst/>
          </a:prstGeom>
          <a:gradFill>
            <a:gsLst>
              <a:gs pos="0">
                <a:schemeClr val="accent4"/>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41"/>
          <p:cNvSpPr txBox="1"/>
          <p:nvPr>
            <p:ph idx="1" type="subTitle"/>
          </p:nvPr>
        </p:nvSpPr>
        <p:spPr>
          <a:xfrm>
            <a:off x="2533800" y="2256150"/>
            <a:ext cx="4076400" cy="1596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4000"/>
              <a:t>Objectifs</a:t>
            </a:r>
            <a:endParaRPr b="1" sz="4000"/>
          </a:p>
        </p:txBody>
      </p:sp>
      <p:sp>
        <p:nvSpPr>
          <p:cNvPr id="326" name="Google Shape;326;p41"/>
          <p:cNvSpPr txBox="1"/>
          <p:nvPr>
            <p:ph idx="4294967295" type="title"/>
          </p:nvPr>
        </p:nvSpPr>
        <p:spPr>
          <a:xfrm>
            <a:off x="4072800" y="1887275"/>
            <a:ext cx="998400" cy="57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5000"/>
              <a:t>2</a:t>
            </a:r>
            <a:endParaRPr sz="5000"/>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058" name="Shape 1058"/>
        <p:cNvGrpSpPr/>
        <p:nvPr/>
      </p:nvGrpSpPr>
      <p:grpSpPr>
        <a:xfrm>
          <a:off x="0" y="0"/>
          <a:ext cx="0" cy="0"/>
          <a:chOff x="0" y="0"/>
          <a:chExt cx="0" cy="0"/>
        </a:xfrm>
      </p:grpSpPr>
      <p:sp>
        <p:nvSpPr>
          <p:cNvPr id="1059" name="Google Shape;1059;p77"/>
          <p:cNvSpPr txBox="1"/>
          <p:nvPr>
            <p:ph type="title"/>
          </p:nvPr>
        </p:nvSpPr>
        <p:spPr>
          <a:xfrm>
            <a:off x="720000" y="540000"/>
            <a:ext cx="7704000" cy="477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Answers &amp; supporting arguments</a:t>
            </a:r>
            <a:endParaRPr/>
          </a:p>
        </p:txBody>
      </p:sp>
      <p:sp>
        <p:nvSpPr>
          <p:cNvPr id="1060" name="Google Shape;1060;p77"/>
          <p:cNvSpPr txBox="1"/>
          <p:nvPr/>
        </p:nvSpPr>
        <p:spPr>
          <a:xfrm>
            <a:off x="720000" y="2388550"/>
            <a:ext cx="1594800" cy="90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9F5FF"/>
                </a:solidFill>
                <a:latin typeface="Archivo"/>
                <a:ea typeface="Archivo"/>
                <a:cs typeface="Archivo"/>
                <a:sym typeface="Archivo"/>
              </a:rPr>
              <a:t>How can the company reduce costs by 10%?</a:t>
            </a:r>
            <a:endParaRPr>
              <a:solidFill>
                <a:srgbClr val="F9F5FF"/>
              </a:solidFill>
              <a:latin typeface="Archivo"/>
              <a:ea typeface="Archivo"/>
              <a:cs typeface="Archivo"/>
              <a:sym typeface="Archivo"/>
            </a:endParaRPr>
          </a:p>
        </p:txBody>
      </p:sp>
      <p:cxnSp>
        <p:nvCxnSpPr>
          <p:cNvPr id="1061" name="Google Shape;1061;p77"/>
          <p:cNvCxnSpPr>
            <a:stCxn id="1060" idx="2"/>
            <a:endCxn id="1062" idx="1"/>
          </p:cNvCxnSpPr>
          <p:nvPr/>
        </p:nvCxnSpPr>
        <p:spPr>
          <a:xfrm flipH="1" rot="-5400000">
            <a:off x="1742850" y="3063100"/>
            <a:ext cx="711000" cy="1161900"/>
          </a:xfrm>
          <a:prstGeom prst="bentConnector2">
            <a:avLst/>
          </a:prstGeom>
          <a:noFill/>
          <a:ln cap="flat" cmpd="sng" w="9525">
            <a:solidFill>
              <a:schemeClr val="lt1"/>
            </a:solidFill>
            <a:prstDash val="solid"/>
            <a:round/>
            <a:headEnd len="sm" w="sm" type="none"/>
            <a:tailEnd len="sm" w="sm" type="none"/>
          </a:ln>
        </p:spPr>
      </p:cxnSp>
      <p:cxnSp>
        <p:nvCxnSpPr>
          <p:cNvPr id="1063" name="Google Shape;1063;p77"/>
          <p:cNvCxnSpPr>
            <a:stCxn id="1060" idx="0"/>
            <a:endCxn id="1064" idx="1"/>
          </p:cNvCxnSpPr>
          <p:nvPr/>
        </p:nvCxnSpPr>
        <p:spPr>
          <a:xfrm rot="-5400000">
            <a:off x="1742850" y="1452100"/>
            <a:ext cx="711000" cy="1161900"/>
          </a:xfrm>
          <a:prstGeom prst="bentConnector2">
            <a:avLst/>
          </a:prstGeom>
          <a:noFill/>
          <a:ln cap="flat" cmpd="sng" w="9525">
            <a:solidFill>
              <a:schemeClr val="lt1"/>
            </a:solidFill>
            <a:prstDash val="solid"/>
            <a:round/>
            <a:headEnd len="sm" w="sm" type="none"/>
            <a:tailEnd len="sm" w="sm" type="none"/>
          </a:ln>
        </p:spPr>
      </p:cxnSp>
      <p:sp>
        <p:nvSpPr>
          <p:cNvPr id="1064" name="Google Shape;1064;p77"/>
          <p:cNvSpPr/>
          <p:nvPr/>
        </p:nvSpPr>
        <p:spPr>
          <a:xfrm>
            <a:off x="2679225" y="1305452"/>
            <a:ext cx="2362500" cy="744000"/>
          </a:xfrm>
          <a:prstGeom prst="roundRect">
            <a:avLst>
              <a:gd fmla="val 50000" name="adj"/>
            </a:avLst>
          </a:prstGeom>
          <a:gradFill>
            <a:gsLst>
              <a:gs pos="0">
                <a:schemeClr val="accent1"/>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chemeClr val="lt1"/>
                </a:solidFill>
                <a:latin typeface="Archivo"/>
                <a:ea typeface="Archivo"/>
                <a:cs typeface="Archivo"/>
                <a:sym typeface="Archivo"/>
              </a:rPr>
              <a:t>Outsource non-core</a:t>
            </a:r>
            <a:endParaRPr b="1" sz="2000">
              <a:solidFill>
                <a:schemeClr val="lt1"/>
              </a:solidFill>
              <a:latin typeface="Archivo"/>
              <a:ea typeface="Archivo"/>
              <a:cs typeface="Archivo"/>
              <a:sym typeface="Archivo"/>
            </a:endParaRPr>
          </a:p>
        </p:txBody>
      </p:sp>
      <p:sp>
        <p:nvSpPr>
          <p:cNvPr id="1062" name="Google Shape;1062;p77"/>
          <p:cNvSpPr/>
          <p:nvPr/>
        </p:nvSpPr>
        <p:spPr>
          <a:xfrm>
            <a:off x="2679225" y="3627650"/>
            <a:ext cx="2362500" cy="744000"/>
          </a:xfrm>
          <a:prstGeom prst="roundRect">
            <a:avLst>
              <a:gd fmla="val 50000" name="adj"/>
            </a:avLst>
          </a:prstGeom>
          <a:gradFill>
            <a:gsLst>
              <a:gs pos="0">
                <a:schemeClr val="accent3"/>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chemeClr val="lt1"/>
                </a:solidFill>
                <a:latin typeface="Archivo"/>
                <a:ea typeface="Archivo"/>
                <a:cs typeface="Archivo"/>
                <a:sym typeface="Archivo"/>
              </a:rPr>
              <a:t>Review supplier costs</a:t>
            </a:r>
            <a:endParaRPr b="1" sz="2000">
              <a:solidFill>
                <a:schemeClr val="lt1"/>
              </a:solidFill>
              <a:latin typeface="Archivo"/>
              <a:ea typeface="Archivo"/>
              <a:cs typeface="Archivo"/>
              <a:sym typeface="Archivo"/>
            </a:endParaRPr>
          </a:p>
        </p:txBody>
      </p:sp>
      <p:sp>
        <p:nvSpPr>
          <p:cNvPr id="1065" name="Google Shape;1065;p77"/>
          <p:cNvSpPr/>
          <p:nvPr/>
        </p:nvSpPr>
        <p:spPr>
          <a:xfrm>
            <a:off x="5406150" y="1152650"/>
            <a:ext cx="3018000" cy="525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Archivo"/>
                <a:ea typeface="Archivo"/>
                <a:cs typeface="Archivo"/>
                <a:sym typeface="Archivo"/>
              </a:rPr>
              <a:t>Mercury is the smallest planet</a:t>
            </a:r>
            <a:endParaRPr>
              <a:solidFill>
                <a:schemeClr val="lt1"/>
              </a:solidFill>
              <a:latin typeface="Archivo"/>
              <a:ea typeface="Archivo"/>
              <a:cs typeface="Archivo"/>
              <a:sym typeface="Archivo"/>
            </a:endParaRPr>
          </a:p>
        </p:txBody>
      </p:sp>
      <p:sp>
        <p:nvSpPr>
          <p:cNvPr id="1066" name="Google Shape;1066;p77"/>
          <p:cNvSpPr/>
          <p:nvPr/>
        </p:nvSpPr>
        <p:spPr>
          <a:xfrm>
            <a:off x="5406150" y="1677050"/>
            <a:ext cx="3018000" cy="525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Archivo"/>
                <a:ea typeface="Archivo"/>
                <a:cs typeface="Archivo"/>
                <a:sym typeface="Archivo"/>
              </a:rPr>
              <a:t>Venus has a beautiful name</a:t>
            </a:r>
            <a:endParaRPr>
              <a:solidFill>
                <a:schemeClr val="lt1"/>
              </a:solidFill>
              <a:latin typeface="Archivo"/>
              <a:ea typeface="Archivo"/>
              <a:cs typeface="Archivo"/>
              <a:sym typeface="Archivo"/>
            </a:endParaRPr>
          </a:p>
        </p:txBody>
      </p:sp>
      <p:sp>
        <p:nvSpPr>
          <p:cNvPr id="1067" name="Google Shape;1067;p77"/>
          <p:cNvSpPr/>
          <p:nvPr/>
        </p:nvSpPr>
        <p:spPr>
          <a:xfrm>
            <a:off x="5406150" y="3474350"/>
            <a:ext cx="3018000" cy="525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Archivo"/>
                <a:ea typeface="Archivo"/>
                <a:cs typeface="Archivo"/>
                <a:sym typeface="Archivo"/>
              </a:rPr>
              <a:t>Saturn is the ringed planet</a:t>
            </a:r>
            <a:endParaRPr>
              <a:solidFill>
                <a:schemeClr val="lt1"/>
              </a:solidFill>
              <a:latin typeface="Archivo"/>
              <a:ea typeface="Archivo"/>
              <a:cs typeface="Archivo"/>
              <a:sym typeface="Archivo"/>
            </a:endParaRPr>
          </a:p>
        </p:txBody>
      </p:sp>
      <p:sp>
        <p:nvSpPr>
          <p:cNvPr id="1068" name="Google Shape;1068;p77"/>
          <p:cNvSpPr/>
          <p:nvPr/>
        </p:nvSpPr>
        <p:spPr>
          <a:xfrm>
            <a:off x="5406150" y="4007300"/>
            <a:ext cx="3018000" cy="525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Archivo"/>
                <a:ea typeface="Archivo"/>
                <a:cs typeface="Archivo"/>
                <a:sym typeface="Archivo"/>
              </a:rPr>
              <a:t>Neptune is far away from us</a:t>
            </a:r>
            <a:endParaRPr>
              <a:solidFill>
                <a:schemeClr val="lt1"/>
              </a:solidFill>
              <a:latin typeface="Archivo"/>
              <a:ea typeface="Archivo"/>
              <a:cs typeface="Archivo"/>
              <a:sym typeface="Archivo"/>
            </a:endParaRPr>
          </a:p>
        </p:txBody>
      </p:sp>
      <p:cxnSp>
        <p:nvCxnSpPr>
          <p:cNvPr id="1069" name="Google Shape;1069;p77"/>
          <p:cNvCxnSpPr>
            <a:stCxn id="1064" idx="3"/>
            <a:endCxn id="1065" idx="1"/>
          </p:cNvCxnSpPr>
          <p:nvPr/>
        </p:nvCxnSpPr>
        <p:spPr>
          <a:xfrm flipH="1" rot="10800000">
            <a:off x="5041725" y="1415252"/>
            <a:ext cx="364500" cy="262200"/>
          </a:xfrm>
          <a:prstGeom prst="bentConnector3">
            <a:avLst>
              <a:gd fmla="val 49990" name="adj1"/>
            </a:avLst>
          </a:prstGeom>
          <a:noFill/>
          <a:ln cap="flat" cmpd="sng" w="9525">
            <a:solidFill>
              <a:schemeClr val="lt1"/>
            </a:solidFill>
            <a:prstDash val="solid"/>
            <a:round/>
            <a:headEnd len="sm" w="sm" type="none"/>
            <a:tailEnd len="sm" w="sm" type="none"/>
          </a:ln>
        </p:spPr>
      </p:cxnSp>
      <p:cxnSp>
        <p:nvCxnSpPr>
          <p:cNvPr id="1070" name="Google Shape;1070;p77"/>
          <p:cNvCxnSpPr>
            <a:stCxn id="1064" idx="3"/>
            <a:endCxn id="1066" idx="1"/>
          </p:cNvCxnSpPr>
          <p:nvPr/>
        </p:nvCxnSpPr>
        <p:spPr>
          <a:xfrm>
            <a:off x="5041725" y="1677452"/>
            <a:ext cx="364500" cy="262200"/>
          </a:xfrm>
          <a:prstGeom prst="bentConnector3">
            <a:avLst>
              <a:gd fmla="val 49990" name="adj1"/>
            </a:avLst>
          </a:prstGeom>
          <a:noFill/>
          <a:ln cap="flat" cmpd="sng" w="9525">
            <a:solidFill>
              <a:schemeClr val="lt1"/>
            </a:solidFill>
            <a:prstDash val="solid"/>
            <a:round/>
            <a:headEnd len="sm" w="sm" type="none"/>
            <a:tailEnd len="sm" w="sm" type="none"/>
          </a:ln>
        </p:spPr>
      </p:cxnSp>
      <p:cxnSp>
        <p:nvCxnSpPr>
          <p:cNvPr id="1071" name="Google Shape;1071;p77"/>
          <p:cNvCxnSpPr>
            <a:stCxn id="1067" idx="1"/>
            <a:endCxn id="1062" idx="3"/>
          </p:cNvCxnSpPr>
          <p:nvPr/>
        </p:nvCxnSpPr>
        <p:spPr>
          <a:xfrm flipH="1">
            <a:off x="5041650" y="3737000"/>
            <a:ext cx="364500" cy="262800"/>
          </a:xfrm>
          <a:prstGeom prst="bentConnector3">
            <a:avLst>
              <a:gd fmla="val 49990" name="adj1"/>
            </a:avLst>
          </a:prstGeom>
          <a:noFill/>
          <a:ln cap="flat" cmpd="sng" w="9525">
            <a:solidFill>
              <a:schemeClr val="lt1"/>
            </a:solidFill>
            <a:prstDash val="solid"/>
            <a:round/>
            <a:headEnd len="sm" w="sm" type="none"/>
            <a:tailEnd len="sm" w="sm" type="none"/>
          </a:ln>
        </p:spPr>
      </p:cxnSp>
      <p:cxnSp>
        <p:nvCxnSpPr>
          <p:cNvPr id="1072" name="Google Shape;1072;p77"/>
          <p:cNvCxnSpPr>
            <a:stCxn id="1068" idx="1"/>
            <a:endCxn id="1062" idx="3"/>
          </p:cNvCxnSpPr>
          <p:nvPr/>
        </p:nvCxnSpPr>
        <p:spPr>
          <a:xfrm rot="10800000">
            <a:off x="5041650" y="3999650"/>
            <a:ext cx="364500" cy="270300"/>
          </a:xfrm>
          <a:prstGeom prst="bentConnector3">
            <a:avLst>
              <a:gd fmla="val 49990" name="adj1"/>
            </a:avLst>
          </a:prstGeom>
          <a:noFill/>
          <a:ln cap="flat" cmpd="sng" w="9525">
            <a:solidFill>
              <a:schemeClr val="lt1"/>
            </a:solidFill>
            <a:prstDash val="solid"/>
            <a:round/>
            <a:headEnd len="sm" w="sm" type="none"/>
            <a:tailEnd len="sm" w="sm" type="none"/>
          </a:ln>
        </p:spPr>
      </p:cxnSp>
      <p:sp>
        <p:nvSpPr>
          <p:cNvPr id="1073" name="Google Shape;1073;p77"/>
          <p:cNvSpPr/>
          <p:nvPr/>
        </p:nvSpPr>
        <p:spPr>
          <a:xfrm>
            <a:off x="2679225" y="2466551"/>
            <a:ext cx="2362500" cy="744000"/>
          </a:xfrm>
          <a:prstGeom prst="roundRect">
            <a:avLst>
              <a:gd fmla="val 50000" name="adj"/>
            </a:avLst>
          </a:prstGeom>
          <a:gradFill>
            <a:gsLst>
              <a:gs pos="0">
                <a:schemeClr val="accent5"/>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chemeClr val="lt1"/>
                </a:solidFill>
                <a:latin typeface="Archivo"/>
                <a:ea typeface="Archivo"/>
                <a:cs typeface="Archivo"/>
                <a:sym typeface="Archivo"/>
              </a:rPr>
              <a:t>Simplify core functions</a:t>
            </a:r>
            <a:endParaRPr b="1" sz="2000">
              <a:solidFill>
                <a:schemeClr val="lt1"/>
              </a:solidFill>
              <a:latin typeface="Archivo"/>
              <a:ea typeface="Archivo"/>
              <a:cs typeface="Archivo"/>
              <a:sym typeface="Archivo"/>
            </a:endParaRPr>
          </a:p>
        </p:txBody>
      </p:sp>
      <p:cxnSp>
        <p:nvCxnSpPr>
          <p:cNvPr id="1074" name="Google Shape;1074;p77"/>
          <p:cNvCxnSpPr>
            <a:stCxn id="1060" idx="3"/>
            <a:endCxn id="1073" idx="1"/>
          </p:cNvCxnSpPr>
          <p:nvPr/>
        </p:nvCxnSpPr>
        <p:spPr>
          <a:xfrm>
            <a:off x="2314800" y="2838550"/>
            <a:ext cx="364500" cy="0"/>
          </a:xfrm>
          <a:prstGeom prst="straightConnector1">
            <a:avLst/>
          </a:prstGeom>
          <a:noFill/>
          <a:ln cap="flat" cmpd="sng" w="9525">
            <a:solidFill>
              <a:schemeClr val="lt1"/>
            </a:solidFill>
            <a:prstDash val="solid"/>
            <a:round/>
            <a:headEnd len="med" w="med" type="none"/>
            <a:tailEnd len="med" w="med" type="none"/>
          </a:ln>
        </p:spPr>
      </p:cxnSp>
      <p:sp>
        <p:nvSpPr>
          <p:cNvPr id="1075" name="Google Shape;1075;p77"/>
          <p:cNvSpPr/>
          <p:nvPr/>
        </p:nvSpPr>
        <p:spPr>
          <a:xfrm>
            <a:off x="5406150" y="2309225"/>
            <a:ext cx="3018000" cy="525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Archivo"/>
                <a:ea typeface="Archivo"/>
                <a:cs typeface="Archivo"/>
                <a:sym typeface="Archivo"/>
              </a:rPr>
              <a:t>Mars is actually a very cold place</a:t>
            </a:r>
            <a:endParaRPr>
              <a:solidFill>
                <a:schemeClr val="lt1"/>
              </a:solidFill>
              <a:latin typeface="Archivo"/>
              <a:ea typeface="Archivo"/>
              <a:cs typeface="Archivo"/>
              <a:sym typeface="Archivo"/>
            </a:endParaRPr>
          </a:p>
        </p:txBody>
      </p:sp>
      <p:sp>
        <p:nvSpPr>
          <p:cNvPr id="1076" name="Google Shape;1076;p77"/>
          <p:cNvSpPr/>
          <p:nvPr/>
        </p:nvSpPr>
        <p:spPr>
          <a:xfrm>
            <a:off x="5406150" y="2842175"/>
            <a:ext cx="3018000" cy="525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Archivo"/>
                <a:ea typeface="Archivo"/>
                <a:cs typeface="Archivo"/>
                <a:sym typeface="Archivo"/>
              </a:rPr>
              <a:t>Jupiter is the biggest planet </a:t>
            </a:r>
            <a:endParaRPr>
              <a:solidFill>
                <a:schemeClr val="lt1"/>
              </a:solidFill>
              <a:latin typeface="Archivo"/>
              <a:ea typeface="Archivo"/>
              <a:cs typeface="Archivo"/>
              <a:sym typeface="Archivo"/>
            </a:endParaRPr>
          </a:p>
        </p:txBody>
      </p:sp>
      <p:cxnSp>
        <p:nvCxnSpPr>
          <p:cNvPr id="1077" name="Google Shape;1077;p77"/>
          <p:cNvCxnSpPr>
            <a:stCxn id="1075" idx="1"/>
            <a:endCxn id="1073" idx="3"/>
          </p:cNvCxnSpPr>
          <p:nvPr/>
        </p:nvCxnSpPr>
        <p:spPr>
          <a:xfrm flipH="1">
            <a:off x="5041650" y="2571875"/>
            <a:ext cx="364500" cy="266700"/>
          </a:xfrm>
          <a:prstGeom prst="bentConnector3">
            <a:avLst>
              <a:gd fmla="val 49990" name="adj1"/>
            </a:avLst>
          </a:prstGeom>
          <a:noFill/>
          <a:ln cap="flat" cmpd="sng" w="9525">
            <a:solidFill>
              <a:schemeClr val="lt1"/>
            </a:solidFill>
            <a:prstDash val="solid"/>
            <a:round/>
            <a:headEnd len="sm" w="sm" type="none"/>
            <a:tailEnd len="sm" w="sm" type="none"/>
          </a:ln>
        </p:spPr>
      </p:cxnSp>
      <p:cxnSp>
        <p:nvCxnSpPr>
          <p:cNvPr id="1078" name="Google Shape;1078;p77"/>
          <p:cNvCxnSpPr>
            <a:stCxn id="1076" idx="1"/>
            <a:endCxn id="1073" idx="3"/>
          </p:cNvCxnSpPr>
          <p:nvPr/>
        </p:nvCxnSpPr>
        <p:spPr>
          <a:xfrm rot="10800000">
            <a:off x="5041650" y="2838425"/>
            <a:ext cx="364500" cy="266400"/>
          </a:xfrm>
          <a:prstGeom prst="bentConnector3">
            <a:avLst>
              <a:gd fmla="val 49990" name="adj1"/>
            </a:avLst>
          </a:prstGeom>
          <a:noFill/>
          <a:ln cap="flat" cmpd="sng" w="9525">
            <a:solidFill>
              <a:schemeClr val="lt1"/>
            </a:solidFill>
            <a:prstDash val="solid"/>
            <a:round/>
            <a:headEnd len="sm" w="sm" type="none"/>
            <a:tailEnd len="sm" w="sm" type="none"/>
          </a:ln>
        </p:spPr>
      </p:cxn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082" name="Shape 1082"/>
        <p:cNvGrpSpPr/>
        <p:nvPr/>
      </p:nvGrpSpPr>
      <p:grpSpPr>
        <a:xfrm>
          <a:off x="0" y="0"/>
          <a:ext cx="0" cy="0"/>
          <a:chOff x="0" y="0"/>
          <a:chExt cx="0" cy="0"/>
        </a:xfrm>
      </p:grpSpPr>
      <p:pic>
        <p:nvPicPr>
          <p:cNvPr id="1083" name="Google Shape;1083;p78"/>
          <p:cNvPicPr preferRelativeResize="0"/>
          <p:nvPr/>
        </p:nvPicPr>
        <p:blipFill>
          <a:blip r:embed="rId3">
            <a:alphaModFix amt="90000"/>
          </a:blip>
          <a:stretch>
            <a:fillRect/>
          </a:stretch>
        </p:blipFill>
        <p:spPr>
          <a:xfrm>
            <a:off x="3919550" y="2333625"/>
            <a:ext cx="1304750" cy="3162301"/>
          </a:xfrm>
          <a:prstGeom prst="rect">
            <a:avLst/>
          </a:prstGeom>
          <a:noFill/>
          <a:ln>
            <a:noFill/>
          </a:ln>
        </p:spPr>
      </p:pic>
      <p:pic>
        <p:nvPicPr>
          <p:cNvPr id="1084" name="Google Shape;1084;p78"/>
          <p:cNvPicPr preferRelativeResize="0"/>
          <p:nvPr/>
        </p:nvPicPr>
        <p:blipFill rotWithShape="1">
          <a:blip r:embed="rId4">
            <a:alphaModFix amt="90000"/>
          </a:blip>
          <a:srcRect b="37284" l="0" r="0" t="0"/>
          <a:stretch/>
        </p:blipFill>
        <p:spPr>
          <a:xfrm flipH="1" rot="-4470989">
            <a:off x="2954021" y="4261538"/>
            <a:ext cx="2152565" cy="1698297"/>
          </a:xfrm>
          <a:prstGeom prst="rect">
            <a:avLst/>
          </a:prstGeom>
          <a:noFill/>
          <a:ln>
            <a:noFill/>
          </a:ln>
        </p:spPr>
      </p:pic>
      <p:sp>
        <p:nvSpPr>
          <p:cNvPr id="1085" name="Google Shape;1085;p78"/>
          <p:cNvSpPr/>
          <p:nvPr/>
        </p:nvSpPr>
        <p:spPr>
          <a:xfrm>
            <a:off x="1746663" y="1685413"/>
            <a:ext cx="693900" cy="693900"/>
          </a:xfrm>
          <a:prstGeom prst="ellipse">
            <a:avLst/>
          </a:prstGeom>
          <a:gradFill>
            <a:gsLst>
              <a:gs pos="0">
                <a:schemeClr val="accent5"/>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000">
              <a:solidFill>
                <a:schemeClr val="lt1"/>
              </a:solidFill>
              <a:latin typeface="Archivo SemiBold"/>
              <a:ea typeface="Archivo SemiBold"/>
              <a:cs typeface="Archivo SemiBold"/>
              <a:sym typeface="Archivo SemiBold"/>
            </a:endParaRPr>
          </a:p>
        </p:txBody>
      </p:sp>
      <p:sp>
        <p:nvSpPr>
          <p:cNvPr id="1086" name="Google Shape;1086;p78"/>
          <p:cNvSpPr/>
          <p:nvPr/>
        </p:nvSpPr>
        <p:spPr>
          <a:xfrm>
            <a:off x="6703417" y="1685413"/>
            <a:ext cx="693900" cy="693900"/>
          </a:xfrm>
          <a:prstGeom prst="ellipse">
            <a:avLst/>
          </a:prstGeom>
          <a:gradFill>
            <a:gsLst>
              <a:gs pos="0">
                <a:schemeClr val="accent1"/>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000">
              <a:solidFill>
                <a:schemeClr val="lt1"/>
              </a:solidFill>
              <a:latin typeface="Archivo SemiBold"/>
              <a:ea typeface="Archivo SemiBold"/>
              <a:cs typeface="Archivo SemiBold"/>
              <a:sym typeface="Archivo SemiBold"/>
            </a:endParaRPr>
          </a:p>
        </p:txBody>
      </p:sp>
      <p:sp>
        <p:nvSpPr>
          <p:cNvPr id="1087" name="Google Shape;1087;p78"/>
          <p:cNvSpPr txBox="1"/>
          <p:nvPr>
            <p:ph idx="1" type="subTitle"/>
          </p:nvPr>
        </p:nvSpPr>
        <p:spPr>
          <a:xfrm>
            <a:off x="720063" y="2466975"/>
            <a:ext cx="2747100" cy="526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Impact</a:t>
            </a:r>
            <a:endParaRPr/>
          </a:p>
        </p:txBody>
      </p:sp>
      <p:sp>
        <p:nvSpPr>
          <p:cNvPr id="1088" name="Google Shape;1088;p78"/>
          <p:cNvSpPr txBox="1"/>
          <p:nvPr>
            <p:ph idx="2" type="subTitle"/>
          </p:nvPr>
        </p:nvSpPr>
        <p:spPr>
          <a:xfrm>
            <a:off x="5676817" y="2466975"/>
            <a:ext cx="2747100" cy="526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Effort</a:t>
            </a:r>
            <a:endParaRPr/>
          </a:p>
        </p:txBody>
      </p:sp>
      <p:sp>
        <p:nvSpPr>
          <p:cNvPr id="1089" name="Google Shape;1089;p78"/>
          <p:cNvSpPr txBox="1"/>
          <p:nvPr>
            <p:ph idx="3" type="subTitle"/>
          </p:nvPr>
        </p:nvSpPr>
        <p:spPr>
          <a:xfrm>
            <a:off x="720063" y="2993350"/>
            <a:ext cx="2747100" cy="997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Mercury is the closest planet to the Sun and the smallest one in the Solar System—it’s only a bit larger than the Moon</a:t>
            </a:r>
            <a:endParaRPr/>
          </a:p>
        </p:txBody>
      </p:sp>
      <p:sp>
        <p:nvSpPr>
          <p:cNvPr id="1090" name="Google Shape;1090;p78"/>
          <p:cNvSpPr txBox="1"/>
          <p:nvPr>
            <p:ph idx="4" type="subTitle"/>
          </p:nvPr>
        </p:nvSpPr>
        <p:spPr>
          <a:xfrm>
            <a:off x="5676817" y="2993350"/>
            <a:ext cx="2747100" cy="997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Venus has a beautiful name and is the second planet from the Sun. It’s hot and has a poisonous atmosphere</a:t>
            </a:r>
            <a:endParaRPr/>
          </a:p>
        </p:txBody>
      </p:sp>
      <p:sp>
        <p:nvSpPr>
          <p:cNvPr id="1091" name="Google Shape;1091;p78"/>
          <p:cNvSpPr txBox="1"/>
          <p:nvPr>
            <p:ph type="title"/>
          </p:nvPr>
        </p:nvSpPr>
        <p:spPr>
          <a:xfrm>
            <a:off x="720000" y="540000"/>
            <a:ext cx="7704000" cy="477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Initiative prioritization matrix</a:t>
            </a:r>
            <a:endParaRPr/>
          </a:p>
        </p:txBody>
      </p:sp>
      <p:grpSp>
        <p:nvGrpSpPr>
          <p:cNvPr id="1092" name="Google Shape;1092;p78"/>
          <p:cNvGrpSpPr/>
          <p:nvPr/>
        </p:nvGrpSpPr>
        <p:grpSpPr>
          <a:xfrm>
            <a:off x="1864580" y="1804820"/>
            <a:ext cx="458065" cy="455086"/>
            <a:chOff x="1930108" y="1019857"/>
            <a:chExt cx="458065" cy="455086"/>
          </a:xfrm>
        </p:grpSpPr>
        <p:sp>
          <p:nvSpPr>
            <p:cNvPr id="1093" name="Google Shape;1093;p78"/>
            <p:cNvSpPr/>
            <p:nvPr/>
          </p:nvSpPr>
          <p:spPr>
            <a:xfrm>
              <a:off x="1930108" y="1019857"/>
              <a:ext cx="458065" cy="455086"/>
            </a:xfrm>
            <a:custGeom>
              <a:rect b="b" l="l" r="r" t="t"/>
              <a:pathLst>
                <a:path extrusionOk="0" h="14207" w="14300">
                  <a:moveTo>
                    <a:pt x="8297" y="1832"/>
                  </a:moveTo>
                  <a:cubicBezTo>
                    <a:pt x="8877" y="1947"/>
                    <a:pt x="9549" y="2226"/>
                    <a:pt x="10128" y="2527"/>
                  </a:cubicBezTo>
                  <a:cubicBezTo>
                    <a:pt x="9815" y="3407"/>
                    <a:pt x="10444" y="4239"/>
                    <a:pt x="11233" y="4239"/>
                  </a:cubicBezTo>
                  <a:cubicBezTo>
                    <a:pt x="11379" y="4239"/>
                    <a:pt x="11530" y="4210"/>
                    <a:pt x="11681" y="4149"/>
                  </a:cubicBezTo>
                  <a:cubicBezTo>
                    <a:pt x="12075" y="4728"/>
                    <a:pt x="12353" y="5308"/>
                    <a:pt x="12446" y="6003"/>
                  </a:cubicBezTo>
                  <a:cubicBezTo>
                    <a:pt x="11496" y="6467"/>
                    <a:pt x="11496" y="7834"/>
                    <a:pt x="12446" y="8205"/>
                  </a:cubicBezTo>
                  <a:cubicBezTo>
                    <a:pt x="12353" y="8900"/>
                    <a:pt x="12075" y="9572"/>
                    <a:pt x="11681" y="10059"/>
                  </a:cubicBezTo>
                  <a:cubicBezTo>
                    <a:pt x="11558" y="10021"/>
                    <a:pt x="11436" y="10003"/>
                    <a:pt x="11316" y="10003"/>
                  </a:cubicBezTo>
                  <a:cubicBezTo>
                    <a:pt x="10489" y="10003"/>
                    <a:pt x="9804" y="10851"/>
                    <a:pt x="10128" y="11681"/>
                  </a:cubicBezTo>
                  <a:cubicBezTo>
                    <a:pt x="9549" y="12075"/>
                    <a:pt x="8877" y="12260"/>
                    <a:pt x="8297" y="12469"/>
                  </a:cubicBezTo>
                  <a:cubicBezTo>
                    <a:pt x="8054" y="11982"/>
                    <a:pt x="7596" y="11739"/>
                    <a:pt x="7139" y="11739"/>
                  </a:cubicBezTo>
                  <a:cubicBezTo>
                    <a:pt x="6681" y="11739"/>
                    <a:pt x="6223" y="11982"/>
                    <a:pt x="5980" y="12469"/>
                  </a:cubicBezTo>
                  <a:cubicBezTo>
                    <a:pt x="5401" y="12260"/>
                    <a:pt x="4729" y="12075"/>
                    <a:pt x="4149" y="11681"/>
                  </a:cubicBezTo>
                  <a:cubicBezTo>
                    <a:pt x="4493" y="10851"/>
                    <a:pt x="3794" y="10003"/>
                    <a:pt x="2962" y="10003"/>
                  </a:cubicBezTo>
                  <a:cubicBezTo>
                    <a:pt x="2842" y="10003"/>
                    <a:pt x="2719" y="10021"/>
                    <a:pt x="2596" y="10059"/>
                  </a:cubicBezTo>
                  <a:cubicBezTo>
                    <a:pt x="2226" y="9572"/>
                    <a:pt x="1924" y="8900"/>
                    <a:pt x="1832" y="8205"/>
                  </a:cubicBezTo>
                  <a:cubicBezTo>
                    <a:pt x="2805" y="7834"/>
                    <a:pt x="2805" y="6467"/>
                    <a:pt x="1832" y="6003"/>
                  </a:cubicBezTo>
                  <a:cubicBezTo>
                    <a:pt x="1924" y="5308"/>
                    <a:pt x="2226" y="4728"/>
                    <a:pt x="2596" y="4149"/>
                  </a:cubicBezTo>
                  <a:cubicBezTo>
                    <a:pt x="2748" y="4210"/>
                    <a:pt x="2899" y="4239"/>
                    <a:pt x="3045" y="4239"/>
                  </a:cubicBezTo>
                  <a:cubicBezTo>
                    <a:pt x="3839" y="4239"/>
                    <a:pt x="4482" y="3407"/>
                    <a:pt x="4149" y="2527"/>
                  </a:cubicBezTo>
                  <a:cubicBezTo>
                    <a:pt x="4729" y="2226"/>
                    <a:pt x="5401" y="1947"/>
                    <a:pt x="5980" y="1832"/>
                  </a:cubicBezTo>
                  <a:cubicBezTo>
                    <a:pt x="6223" y="2272"/>
                    <a:pt x="6681" y="2492"/>
                    <a:pt x="7139" y="2492"/>
                  </a:cubicBezTo>
                  <a:cubicBezTo>
                    <a:pt x="7596" y="2492"/>
                    <a:pt x="8054" y="2272"/>
                    <a:pt x="8297" y="1832"/>
                  </a:cubicBezTo>
                  <a:close/>
                  <a:moveTo>
                    <a:pt x="7139" y="1"/>
                  </a:moveTo>
                  <a:cubicBezTo>
                    <a:pt x="6559" y="1"/>
                    <a:pt x="6073" y="395"/>
                    <a:pt x="5887" y="974"/>
                  </a:cubicBezTo>
                  <a:cubicBezTo>
                    <a:pt x="5122" y="1159"/>
                    <a:pt x="4335" y="1461"/>
                    <a:pt x="3662" y="1947"/>
                  </a:cubicBezTo>
                  <a:cubicBezTo>
                    <a:pt x="3448" y="1815"/>
                    <a:pt x="3198" y="1740"/>
                    <a:pt x="2953" y="1740"/>
                  </a:cubicBezTo>
                  <a:cubicBezTo>
                    <a:pt x="2642" y="1740"/>
                    <a:pt x="2340" y="1860"/>
                    <a:pt x="2133" y="2133"/>
                  </a:cubicBezTo>
                  <a:cubicBezTo>
                    <a:pt x="1739" y="2527"/>
                    <a:pt x="1646" y="3199"/>
                    <a:pt x="1924" y="3686"/>
                  </a:cubicBezTo>
                  <a:cubicBezTo>
                    <a:pt x="1438" y="4358"/>
                    <a:pt x="1160" y="5122"/>
                    <a:pt x="974" y="5887"/>
                  </a:cubicBezTo>
                  <a:cubicBezTo>
                    <a:pt x="487" y="6003"/>
                    <a:pt x="1" y="6582"/>
                    <a:pt x="1" y="7162"/>
                  </a:cubicBezTo>
                  <a:cubicBezTo>
                    <a:pt x="1" y="7741"/>
                    <a:pt x="487" y="8205"/>
                    <a:pt x="974" y="8321"/>
                  </a:cubicBezTo>
                  <a:cubicBezTo>
                    <a:pt x="1160" y="9178"/>
                    <a:pt x="1438" y="9943"/>
                    <a:pt x="1924" y="10638"/>
                  </a:cubicBezTo>
                  <a:cubicBezTo>
                    <a:pt x="1438" y="11403"/>
                    <a:pt x="2017" y="12562"/>
                    <a:pt x="2990" y="12562"/>
                  </a:cubicBezTo>
                  <a:cubicBezTo>
                    <a:pt x="3176" y="12562"/>
                    <a:pt x="3477" y="12469"/>
                    <a:pt x="3662" y="12376"/>
                  </a:cubicBezTo>
                  <a:cubicBezTo>
                    <a:pt x="4335" y="12747"/>
                    <a:pt x="5122" y="13141"/>
                    <a:pt x="5887" y="13234"/>
                  </a:cubicBezTo>
                  <a:cubicBezTo>
                    <a:pt x="6073" y="13813"/>
                    <a:pt x="6559" y="14207"/>
                    <a:pt x="7139" y="14207"/>
                  </a:cubicBezTo>
                  <a:cubicBezTo>
                    <a:pt x="7718" y="14207"/>
                    <a:pt x="8205" y="13813"/>
                    <a:pt x="8390" y="13234"/>
                  </a:cubicBezTo>
                  <a:cubicBezTo>
                    <a:pt x="9178" y="13141"/>
                    <a:pt x="9943" y="12747"/>
                    <a:pt x="10615" y="12376"/>
                  </a:cubicBezTo>
                  <a:cubicBezTo>
                    <a:pt x="10804" y="12484"/>
                    <a:pt x="11022" y="12536"/>
                    <a:pt x="11240" y="12536"/>
                  </a:cubicBezTo>
                  <a:cubicBezTo>
                    <a:pt x="11583" y="12536"/>
                    <a:pt x="11927" y="12408"/>
                    <a:pt x="12168" y="12168"/>
                  </a:cubicBezTo>
                  <a:cubicBezTo>
                    <a:pt x="12562" y="11681"/>
                    <a:pt x="12654" y="11102"/>
                    <a:pt x="12353" y="10638"/>
                  </a:cubicBezTo>
                  <a:cubicBezTo>
                    <a:pt x="12840" y="9943"/>
                    <a:pt x="13141" y="9178"/>
                    <a:pt x="13327" y="8321"/>
                  </a:cubicBezTo>
                  <a:cubicBezTo>
                    <a:pt x="13813" y="8205"/>
                    <a:pt x="14300" y="7741"/>
                    <a:pt x="14300" y="7162"/>
                  </a:cubicBezTo>
                  <a:cubicBezTo>
                    <a:pt x="14300" y="6582"/>
                    <a:pt x="13813" y="6003"/>
                    <a:pt x="13327" y="5887"/>
                  </a:cubicBezTo>
                  <a:cubicBezTo>
                    <a:pt x="13141" y="5122"/>
                    <a:pt x="12840" y="4358"/>
                    <a:pt x="12353" y="3686"/>
                  </a:cubicBezTo>
                  <a:cubicBezTo>
                    <a:pt x="12654" y="3199"/>
                    <a:pt x="12562" y="2527"/>
                    <a:pt x="12168" y="2133"/>
                  </a:cubicBezTo>
                  <a:cubicBezTo>
                    <a:pt x="11947" y="1860"/>
                    <a:pt x="11640" y="1740"/>
                    <a:pt x="11326" y="1740"/>
                  </a:cubicBezTo>
                  <a:cubicBezTo>
                    <a:pt x="11080" y="1740"/>
                    <a:pt x="10829" y="1815"/>
                    <a:pt x="10615" y="1947"/>
                  </a:cubicBezTo>
                  <a:cubicBezTo>
                    <a:pt x="9943" y="1461"/>
                    <a:pt x="9178" y="1159"/>
                    <a:pt x="8390" y="974"/>
                  </a:cubicBezTo>
                  <a:cubicBezTo>
                    <a:pt x="8205" y="395"/>
                    <a:pt x="7718" y="1"/>
                    <a:pt x="713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78"/>
            <p:cNvSpPr/>
            <p:nvPr/>
          </p:nvSpPr>
          <p:spPr>
            <a:xfrm>
              <a:off x="2192902" y="1261126"/>
              <a:ext cx="86904" cy="102472"/>
            </a:xfrm>
            <a:custGeom>
              <a:rect b="b" l="l" r="r" t="t"/>
              <a:pathLst>
                <a:path extrusionOk="0" h="3199" w="2713">
                  <a:moveTo>
                    <a:pt x="580" y="1"/>
                  </a:moveTo>
                  <a:cubicBezTo>
                    <a:pt x="580" y="974"/>
                    <a:pt x="395" y="2318"/>
                    <a:pt x="1" y="3199"/>
                  </a:cubicBezTo>
                  <a:cubicBezTo>
                    <a:pt x="1461" y="2805"/>
                    <a:pt x="2504" y="1553"/>
                    <a:pt x="271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78"/>
            <p:cNvSpPr/>
            <p:nvPr/>
          </p:nvSpPr>
          <p:spPr>
            <a:xfrm>
              <a:off x="2131304" y="1261126"/>
              <a:ext cx="55705" cy="108430"/>
            </a:xfrm>
            <a:custGeom>
              <a:rect b="b" l="l" r="r" t="t"/>
              <a:pathLst>
                <a:path extrusionOk="0" h="3385" w="1739">
                  <a:moveTo>
                    <a:pt x="0" y="1"/>
                  </a:moveTo>
                  <a:cubicBezTo>
                    <a:pt x="93" y="881"/>
                    <a:pt x="186" y="1646"/>
                    <a:pt x="371" y="2318"/>
                  </a:cubicBezTo>
                  <a:cubicBezTo>
                    <a:pt x="580" y="3106"/>
                    <a:pt x="765" y="3291"/>
                    <a:pt x="858" y="3384"/>
                  </a:cubicBezTo>
                  <a:cubicBezTo>
                    <a:pt x="950" y="3291"/>
                    <a:pt x="1159" y="3106"/>
                    <a:pt x="1344" y="2318"/>
                  </a:cubicBezTo>
                  <a:cubicBezTo>
                    <a:pt x="1530" y="1646"/>
                    <a:pt x="1646" y="881"/>
                    <a:pt x="173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78"/>
            <p:cNvSpPr/>
            <p:nvPr/>
          </p:nvSpPr>
          <p:spPr>
            <a:xfrm>
              <a:off x="2192902" y="1131202"/>
              <a:ext cx="86904" cy="102504"/>
            </a:xfrm>
            <a:custGeom>
              <a:rect b="b" l="l" r="r" t="t"/>
              <a:pathLst>
                <a:path extrusionOk="0" h="3200" w="2713">
                  <a:moveTo>
                    <a:pt x="1" y="1"/>
                  </a:moveTo>
                  <a:lnTo>
                    <a:pt x="1" y="1"/>
                  </a:lnTo>
                  <a:cubicBezTo>
                    <a:pt x="395" y="974"/>
                    <a:pt x="580" y="2226"/>
                    <a:pt x="580" y="3199"/>
                  </a:cubicBezTo>
                  <a:lnTo>
                    <a:pt x="2712" y="3199"/>
                  </a:lnTo>
                  <a:cubicBezTo>
                    <a:pt x="2504" y="1739"/>
                    <a:pt x="1461" y="488"/>
                    <a:pt x="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78"/>
            <p:cNvSpPr/>
            <p:nvPr/>
          </p:nvSpPr>
          <p:spPr>
            <a:xfrm>
              <a:off x="2131304" y="1128255"/>
              <a:ext cx="55705" cy="105451"/>
            </a:xfrm>
            <a:custGeom>
              <a:rect b="b" l="l" r="r" t="t"/>
              <a:pathLst>
                <a:path extrusionOk="0" h="3292" w="1739">
                  <a:moveTo>
                    <a:pt x="858" y="0"/>
                  </a:moveTo>
                  <a:cubicBezTo>
                    <a:pt x="765" y="0"/>
                    <a:pt x="580" y="186"/>
                    <a:pt x="371" y="974"/>
                  </a:cubicBezTo>
                  <a:cubicBezTo>
                    <a:pt x="186" y="1646"/>
                    <a:pt x="93" y="2410"/>
                    <a:pt x="0" y="3291"/>
                  </a:cubicBezTo>
                  <a:lnTo>
                    <a:pt x="1738" y="3291"/>
                  </a:lnTo>
                  <a:cubicBezTo>
                    <a:pt x="1646" y="2410"/>
                    <a:pt x="1530" y="1646"/>
                    <a:pt x="1344" y="974"/>
                  </a:cubicBezTo>
                  <a:cubicBezTo>
                    <a:pt x="1159" y="186"/>
                    <a:pt x="950" y="0"/>
                    <a:pt x="85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78"/>
            <p:cNvSpPr/>
            <p:nvPr/>
          </p:nvSpPr>
          <p:spPr>
            <a:xfrm>
              <a:off x="2038506" y="1131202"/>
              <a:ext cx="86135" cy="102504"/>
            </a:xfrm>
            <a:custGeom>
              <a:rect b="b" l="l" r="r" t="t"/>
              <a:pathLst>
                <a:path extrusionOk="0" h="3200" w="2689">
                  <a:moveTo>
                    <a:pt x="2689" y="1"/>
                  </a:moveTo>
                  <a:cubicBezTo>
                    <a:pt x="1252" y="488"/>
                    <a:pt x="186" y="1739"/>
                    <a:pt x="0" y="3199"/>
                  </a:cubicBezTo>
                  <a:lnTo>
                    <a:pt x="2109" y="3199"/>
                  </a:lnTo>
                  <a:cubicBezTo>
                    <a:pt x="2109" y="2226"/>
                    <a:pt x="2318" y="974"/>
                    <a:pt x="268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78"/>
            <p:cNvSpPr/>
            <p:nvPr/>
          </p:nvSpPr>
          <p:spPr>
            <a:xfrm>
              <a:off x="2038506" y="1261126"/>
              <a:ext cx="86135" cy="102472"/>
            </a:xfrm>
            <a:custGeom>
              <a:rect b="b" l="l" r="r" t="t"/>
              <a:pathLst>
                <a:path extrusionOk="0" h="3199" w="2689">
                  <a:moveTo>
                    <a:pt x="0" y="1"/>
                  </a:moveTo>
                  <a:cubicBezTo>
                    <a:pt x="186" y="1553"/>
                    <a:pt x="1252" y="2805"/>
                    <a:pt x="2689" y="3199"/>
                  </a:cubicBezTo>
                  <a:cubicBezTo>
                    <a:pt x="2318" y="2318"/>
                    <a:pt x="2109" y="974"/>
                    <a:pt x="210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100" name="Google Shape;1100;p78"/>
          <p:cNvPicPr preferRelativeResize="0"/>
          <p:nvPr/>
        </p:nvPicPr>
        <p:blipFill>
          <a:blip r:embed="rId5">
            <a:alphaModFix amt="90000"/>
          </a:blip>
          <a:stretch>
            <a:fillRect/>
          </a:stretch>
        </p:blipFill>
        <p:spPr>
          <a:xfrm>
            <a:off x="4362588" y="1823050"/>
            <a:ext cx="418951" cy="418649"/>
          </a:xfrm>
          <a:prstGeom prst="rect">
            <a:avLst/>
          </a:prstGeom>
          <a:noFill/>
          <a:ln>
            <a:noFill/>
          </a:ln>
        </p:spPr>
      </p:pic>
      <p:pic>
        <p:nvPicPr>
          <p:cNvPr id="1101" name="Google Shape;1101;p78"/>
          <p:cNvPicPr preferRelativeResize="0"/>
          <p:nvPr/>
        </p:nvPicPr>
        <p:blipFill>
          <a:blip r:embed="rId6">
            <a:alphaModFix/>
          </a:blip>
          <a:stretch>
            <a:fillRect/>
          </a:stretch>
        </p:blipFill>
        <p:spPr>
          <a:xfrm rot="627669">
            <a:off x="2427976" y="4468614"/>
            <a:ext cx="1364252" cy="1284149"/>
          </a:xfrm>
          <a:prstGeom prst="rect">
            <a:avLst/>
          </a:prstGeom>
          <a:noFill/>
          <a:ln>
            <a:noFill/>
          </a:ln>
        </p:spPr>
      </p:pic>
      <p:pic>
        <p:nvPicPr>
          <p:cNvPr id="1102" name="Google Shape;1102;p78"/>
          <p:cNvPicPr preferRelativeResize="0"/>
          <p:nvPr/>
        </p:nvPicPr>
        <p:blipFill>
          <a:blip r:embed="rId7">
            <a:alphaModFix amt="90000"/>
          </a:blip>
          <a:stretch>
            <a:fillRect/>
          </a:stretch>
        </p:blipFill>
        <p:spPr>
          <a:xfrm rot="569379">
            <a:off x="4901175" y="4110547"/>
            <a:ext cx="1689668" cy="2862349"/>
          </a:xfrm>
          <a:prstGeom prst="rect">
            <a:avLst/>
          </a:prstGeom>
          <a:noFill/>
          <a:ln>
            <a:noFill/>
          </a:ln>
        </p:spPr>
      </p:pic>
      <p:grpSp>
        <p:nvGrpSpPr>
          <p:cNvPr id="1103" name="Google Shape;1103;p78"/>
          <p:cNvGrpSpPr/>
          <p:nvPr/>
        </p:nvGrpSpPr>
        <p:grpSpPr>
          <a:xfrm>
            <a:off x="6824682" y="1805188"/>
            <a:ext cx="451370" cy="454349"/>
            <a:chOff x="7720527" y="1700612"/>
            <a:chExt cx="451370" cy="454349"/>
          </a:xfrm>
        </p:grpSpPr>
        <p:sp>
          <p:nvSpPr>
            <p:cNvPr id="1104" name="Google Shape;1104;p78"/>
            <p:cNvSpPr/>
            <p:nvPr/>
          </p:nvSpPr>
          <p:spPr>
            <a:xfrm>
              <a:off x="7720527" y="1700612"/>
              <a:ext cx="451370" cy="454349"/>
            </a:xfrm>
            <a:custGeom>
              <a:rect b="b" l="l" r="r" t="t"/>
              <a:pathLst>
                <a:path extrusionOk="0" h="14184" w="14091">
                  <a:moveTo>
                    <a:pt x="5794" y="0"/>
                  </a:moveTo>
                  <a:lnTo>
                    <a:pt x="5794" y="4056"/>
                  </a:lnTo>
                  <a:lnTo>
                    <a:pt x="0" y="14183"/>
                  </a:lnTo>
                  <a:lnTo>
                    <a:pt x="3291" y="14183"/>
                  </a:lnTo>
                  <a:lnTo>
                    <a:pt x="3291" y="13812"/>
                  </a:lnTo>
                  <a:cubicBezTo>
                    <a:pt x="3291" y="12654"/>
                    <a:pt x="4149" y="11680"/>
                    <a:pt x="5307" y="11680"/>
                  </a:cubicBezTo>
                  <a:lnTo>
                    <a:pt x="7045" y="11680"/>
                  </a:lnTo>
                  <a:cubicBezTo>
                    <a:pt x="7231" y="11680"/>
                    <a:pt x="7439" y="11495"/>
                    <a:pt x="7439" y="11286"/>
                  </a:cubicBezTo>
                  <a:cubicBezTo>
                    <a:pt x="7439" y="11008"/>
                    <a:pt x="7231" y="10823"/>
                    <a:pt x="7045" y="10823"/>
                  </a:cubicBezTo>
                  <a:cubicBezTo>
                    <a:pt x="6281" y="10823"/>
                    <a:pt x="5794" y="10336"/>
                    <a:pt x="5794" y="9664"/>
                  </a:cubicBezTo>
                  <a:lnTo>
                    <a:pt x="5794" y="8389"/>
                  </a:lnTo>
                  <a:lnTo>
                    <a:pt x="6559" y="8389"/>
                  </a:lnTo>
                  <a:lnTo>
                    <a:pt x="6559" y="9664"/>
                  </a:lnTo>
                  <a:cubicBezTo>
                    <a:pt x="6559" y="9850"/>
                    <a:pt x="6767" y="10035"/>
                    <a:pt x="7045" y="10035"/>
                  </a:cubicBezTo>
                  <a:cubicBezTo>
                    <a:pt x="7718" y="10035"/>
                    <a:pt x="8297" y="10614"/>
                    <a:pt x="8297" y="11286"/>
                  </a:cubicBezTo>
                  <a:cubicBezTo>
                    <a:pt x="8297" y="11982"/>
                    <a:pt x="7718" y="12561"/>
                    <a:pt x="7045" y="12561"/>
                  </a:cubicBezTo>
                  <a:lnTo>
                    <a:pt x="5307" y="12561"/>
                  </a:lnTo>
                  <a:cubicBezTo>
                    <a:pt x="4635" y="12561"/>
                    <a:pt x="4056" y="13140"/>
                    <a:pt x="4056" y="13812"/>
                  </a:cubicBezTo>
                  <a:lnTo>
                    <a:pt x="4056" y="14183"/>
                  </a:lnTo>
                  <a:lnTo>
                    <a:pt x="14091" y="14183"/>
                  </a:lnTo>
                  <a:lnTo>
                    <a:pt x="10035" y="8019"/>
                  </a:lnTo>
                  <a:lnTo>
                    <a:pt x="9363" y="8969"/>
                  </a:lnTo>
                  <a:lnTo>
                    <a:pt x="6559" y="4056"/>
                  </a:lnTo>
                  <a:lnTo>
                    <a:pt x="655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78"/>
            <p:cNvSpPr/>
            <p:nvPr/>
          </p:nvSpPr>
          <p:spPr>
            <a:xfrm>
              <a:off x="7958816" y="1700612"/>
              <a:ext cx="104714" cy="108398"/>
            </a:xfrm>
            <a:custGeom>
              <a:rect b="b" l="l" r="r" t="t"/>
              <a:pathLst>
                <a:path extrusionOk="0" h="3384" w="3269">
                  <a:moveTo>
                    <a:pt x="0" y="0"/>
                  </a:moveTo>
                  <a:lnTo>
                    <a:pt x="0" y="3384"/>
                  </a:lnTo>
                  <a:lnTo>
                    <a:pt x="3268" y="3384"/>
                  </a:lnTo>
                  <a:lnTo>
                    <a:pt x="2109" y="1646"/>
                  </a:lnTo>
                  <a:lnTo>
                    <a:pt x="326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109" name="Shape 1109"/>
        <p:cNvGrpSpPr/>
        <p:nvPr/>
      </p:nvGrpSpPr>
      <p:grpSpPr>
        <a:xfrm>
          <a:off x="0" y="0"/>
          <a:ext cx="0" cy="0"/>
          <a:chOff x="0" y="0"/>
          <a:chExt cx="0" cy="0"/>
        </a:xfrm>
      </p:grpSpPr>
      <p:sp>
        <p:nvSpPr>
          <p:cNvPr id="1110" name="Google Shape;1110;p79"/>
          <p:cNvSpPr txBox="1"/>
          <p:nvPr>
            <p:ph type="title"/>
          </p:nvPr>
        </p:nvSpPr>
        <p:spPr>
          <a:xfrm>
            <a:off x="720000" y="540000"/>
            <a:ext cx="7704000" cy="477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Prioritization</a:t>
            </a:r>
            <a:r>
              <a:rPr lang="en"/>
              <a:t> matrix</a:t>
            </a:r>
            <a:endParaRPr/>
          </a:p>
        </p:txBody>
      </p:sp>
      <p:sp>
        <p:nvSpPr>
          <p:cNvPr id="1111" name="Google Shape;1111;p79"/>
          <p:cNvSpPr txBox="1"/>
          <p:nvPr/>
        </p:nvSpPr>
        <p:spPr>
          <a:xfrm>
            <a:off x="1720875" y="1126350"/>
            <a:ext cx="2762100" cy="475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rgbClr val="F9F5FF"/>
                </a:solidFill>
                <a:latin typeface="Archivo"/>
                <a:ea typeface="Archivo"/>
                <a:cs typeface="Archivo"/>
                <a:sym typeface="Archivo"/>
              </a:rPr>
              <a:t>Initiative</a:t>
            </a:r>
            <a:endParaRPr b="1" sz="2000">
              <a:solidFill>
                <a:srgbClr val="F9F5FF"/>
              </a:solidFill>
              <a:latin typeface="Archivo"/>
              <a:ea typeface="Archivo"/>
              <a:cs typeface="Archivo"/>
              <a:sym typeface="Archivo"/>
            </a:endParaRPr>
          </a:p>
        </p:txBody>
      </p:sp>
      <p:sp>
        <p:nvSpPr>
          <p:cNvPr id="1112" name="Google Shape;1112;p79"/>
          <p:cNvSpPr txBox="1"/>
          <p:nvPr/>
        </p:nvSpPr>
        <p:spPr>
          <a:xfrm>
            <a:off x="1720875" y="1609050"/>
            <a:ext cx="2762100" cy="475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9F5FF"/>
                </a:solidFill>
                <a:latin typeface="Archivo"/>
                <a:ea typeface="Archivo"/>
                <a:cs typeface="Archivo"/>
                <a:sym typeface="Archivo"/>
              </a:rPr>
              <a:t>List all your potential initiatives</a:t>
            </a:r>
            <a:endParaRPr>
              <a:solidFill>
                <a:srgbClr val="F9F5FF"/>
              </a:solidFill>
              <a:latin typeface="Archivo"/>
              <a:ea typeface="Archivo"/>
              <a:cs typeface="Archivo"/>
              <a:sym typeface="Archivo"/>
            </a:endParaRPr>
          </a:p>
        </p:txBody>
      </p:sp>
      <p:sp>
        <p:nvSpPr>
          <p:cNvPr id="1113" name="Google Shape;1113;p79"/>
          <p:cNvSpPr txBox="1"/>
          <p:nvPr/>
        </p:nvSpPr>
        <p:spPr>
          <a:xfrm>
            <a:off x="4482975" y="1126350"/>
            <a:ext cx="1714800" cy="475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rgbClr val="F9F5FF"/>
                </a:solidFill>
                <a:latin typeface="Archivo"/>
                <a:ea typeface="Archivo"/>
                <a:cs typeface="Archivo"/>
                <a:sym typeface="Archivo"/>
              </a:rPr>
              <a:t>Impact</a:t>
            </a:r>
            <a:endParaRPr b="1" sz="2000">
              <a:solidFill>
                <a:srgbClr val="F9F5FF"/>
              </a:solidFill>
              <a:latin typeface="Archivo"/>
              <a:ea typeface="Archivo"/>
              <a:cs typeface="Archivo"/>
              <a:sym typeface="Archivo"/>
            </a:endParaRPr>
          </a:p>
        </p:txBody>
      </p:sp>
      <p:sp>
        <p:nvSpPr>
          <p:cNvPr id="1114" name="Google Shape;1114;p79"/>
          <p:cNvSpPr txBox="1"/>
          <p:nvPr/>
        </p:nvSpPr>
        <p:spPr>
          <a:xfrm>
            <a:off x="6197775" y="1126350"/>
            <a:ext cx="1714800" cy="475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rgbClr val="F9F5FF"/>
                </a:solidFill>
                <a:latin typeface="Archivo"/>
                <a:ea typeface="Archivo"/>
                <a:cs typeface="Archivo"/>
                <a:sym typeface="Archivo"/>
              </a:rPr>
              <a:t>Effort</a:t>
            </a:r>
            <a:endParaRPr b="1" sz="2000">
              <a:solidFill>
                <a:srgbClr val="F9F5FF"/>
              </a:solidFill>
              <a:latin typeface="Archivo"/>
              <a:ea typeface="Archivo"/>
              <a:cs typeface="Archivo"/>
              <a:sym typeface="Archivo"/>
            </a:endParaRPr>
          </a:p>
        </p:txBody>
      </p:sp>
      <p:sp>
        <p:nvSpPr>
          <p:cNvPr id="1115" name="Google Shape;1115;p79"/>
          <p:cNvSpPr/>
          <p:nvPr/>
        </p:nvSpPr>
        <p:spPr>
          <a:xfrm>
            <a:off x="1231425" y="1604100"/>
            <a:ext cx="480000" cy="480300"/>
          </a:xfrm>
          <a:prstGeom prst="ellipse">
            <a:avLst/>
          </a:prstGeom>
          <a:gradFill>
            <a:gsLst>
              <a:gs pos="0">
                <a:schemeClr val="accent1"/>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lt1"/>
                </a:solidFill>
                <a:latin typeface="Archivo SemiBold"/>
                <a:ea typeface="Archivo SemiBold"/>
                <a:cs typeface="Archivo SemiBold"/>
                <a:sym typeface="Archivo SemiBold"/>
              </a:rPr>
              <a:t>1</a:t>
            </a:r>
            <a:endParaRPr sz="2000">
              <a:solidFill>
                <a:schemeClr val="lt1"/>
              </a:solidFill>
              <a:latin typeface="Archivo SemiBold"/>
              <a:ea typeface="Archivo SemiBold"/>
              <a:cs typeface="Archivo SemiBold"/>
              <a:sym typeface="Archivo SemiBold"/>
            </a:endParaRPr>
          </a:p>
        </p:txBody>
      </p:sp>
      <p:sp>
        <p:nvSpPr>
          <p:cNvPr id="1116" name="Google Shape;1116;p79"/>
          <p:cNvSpPr txBox="1"/>
          <p:nvPr/>
        </p:nvSpPr>
        <p:spPr>
          <a:xfrm>
            <a:off x="1720875" y="2111970"/>
            <a:ext cx="2762100" cy="475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9F5FF"/>
                </a:solidFill>
                <a:latin typeface="Archivo"/>
                <a:ea typeface="Archivo"/>
                <a:cs typeface="Archivo"/>
                <a:sym typeface="Archivo"/>
              </a:rPr>
              <a:t>List all your potential initiatives</a:t>
            </a:r>
            <a:endParaRPr>
              <a:solidFill>
                <a:srgbClr val="F9F5FF"/>
              </a:solidFill>
              <a:latin typeface="Archivo"/>
              <a:ea typeface="Archivo"/>
              <a:cs typeface="Archivo"/>
              <a:sym typeface="Archivo"/>
            </a:endParaRPr>
          </a:p>
        </p:txBody>
      </p:sp>
      <p:sp>
        <p:nvSpPr>
          <p:cNvPr id="1117" name="Google Shape;1117;p79"/>
          <p:cNvSpPr/>
          <p:nvPr/>
        </p:nvSpPr>
        <p:spPr>
          <a:xfrm>
            <a:off x="1231425" y="2107020"/>
            <a:ext cx="480000" cy="480300"/>
          </a:xfrm>
          <a:prstGeom prst="ellipse">
            <a:avLst/>
          </a:prstGeom>
          <a:gradFill>
            <a:gsLst>
              <a:gs pos="0">
                <a:schemeClr val="accent2"/>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lt1"/>
                </a:solidFill>
                <a:latin typeface="Archivo SemiBold"/>
                <a:ea typeface="Archivo SemiBold"/>
                <a:cs typeface="Archivo SemiBold"/>
                <a:sym typeface="Archivo SemiBold"/>
              </a:rPr>
              <a:t>2</a:t>
            </a:r>
            <a:endParaRPr sz="2000">
              <a:solidFill>
                <a:schemeClr val="lt1"/>
              </a:solidFill>
              <a:latin typeface="Archivo SemiBold"/>
              <a:ea typeface="Archivo SemiBold"/>
              <a:cs typeface="Archivo SemiBold"/>
              <a:sym typeface="Archivo SemiBold"/>
            </a:endParaRPr>
          </a:p>
        </p:txBody>
      </p:sp>
      <p:sp>
        <p:nvSpPr>
          <p:cNvPr id="1118" name="Google Shape;1118;p79"/>
          <p:cNvSpPr txBox="1"/>
          <p:nvPr/>
        </p:nvSpPr>
        <p:spPr>
          <a:xfrm>
            <a:off x="1720875" y="2614890"/>
            <a:ext cx="2762100" cy="475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9F5FF"/>
                </a:solidFill>
                <a:latin typeface="Archivo"/>
                <a:ea typeface="Archivo"/>
                <a:cs typeface="Archivo"/>
                <a:sym typeface="Archivo"/>
              </a:rPr>
              <a:t>List all your potential initiatives</a:t>
            </a:r>
            <a:endParaRPr>
              <a:solidFill>
                <a:srgbClr val="F9F5FF"/>
              </a:solidFill>
              <a:latin typeface="Archivo"/>
              <a:ea typeface="Archivo"/>
              <a:cs typeface="Archivo"/>
              <a:sym typeface="Archivo"/>
            </a:endParaRPr>
          </a:p>
        </p:txBody>
      </p:sp>
      <p:sp>
        <p:nvSpPr>
          <p:cNvPr id="1119" name="Google Shape;1119;p79"/>
          <p:cNvSpPr/>
          <p:nvPr/>
        </p:nvSpPr>
        <p:spPr>
          <a:xfrm>
            <a:off x="1231425" y="2609940"/>
            <a:ext cx="480000" cy="480300"/>
          </a:xfrm>
          <a:prstGeom prst="ellipse">
            <a:avLst/>
          </a:prstGeom>
          <a:gradFill>
            <a:gsLst>
              <a:gs pos="0">
                <a:schemeClr val="accent3"/>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lt1"/>
                </a:solidFill>
                <a:latin typeface="Archivo SemiBold"/>
                <a:ea typeface="Archivo SemiBold"/>
                <a:cs typeface="Archivo SemiBold"/>
                <a:sym typeface="Archivo SemiBold"/>
              </a:rPr>
              <a:t>3</a:t>
            </a:r>
            <a:endParaRPr sz="2000">
              <a:solidFill>
                <a:schemeClr val="lt1"/>
              </a:solidFill>
              <a:latin typeface="Archivo SemiBold"/>
              <a:ea typeface="Archivo SemiBold"/>
              <a:cs typeface="Archivo SemiBold"/>
              <a:sym typeface="Archivo SemiBold"/>
            </a:endParaRPr>
          </a:p>
        </p:txBody>
      </p:sp>
      <p:sp>
        <p:nvSpPr>
          <p:cNvPr id="1120" name="Google Shape;1120;p79"/>
          <p:cNvSpPr txBox="1"/>
          <p:nvPr/>
        </p:nvSpPr>
        <p:spPr>
          <a:xfrm>
            <a:off x="1720875" y="3117810"/>
            <a:ext cx="2762100" cy="475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9F5FF"/>
                </a:solidFill>
                <a:latin typeface="Archivo"/>
                <a:ea typeface="Archivo"/>
                <a:cs typeface="Archivo"/>
                <a:sym typeface="Archivo"/>
              </a:rPr>
              <a:t>List all your potential initiatives</a:t>
            </a:r>
            <a:endParaRPr>
              <a:solidFill>
                <a:srgbClr val="F9F5FF"/>
              </a:solidFill>
              <a:latin typeface="Archivo"/>
              <a:ea typeface="Archivo"/>
              <a:cs typeface="Archivo"/>
              <a:sym typeface="Archivo"/>
            </a:endParaRPr>
          </a:p>
        </p:txBody>
      </p:sp>
      <p:sp>
        <p:nvSpPr>
          <p:cNvPr id="1121" name="Google Shape;1121;p79"/>
          <p:cNvSpPr/>
          <p:nvPr/>
        </p:nvSpPr>
        <p:spPr>
          <a:xfrm>
            <a:off x="1231425" y="3112860"/>
            <a:ext cx="480000" cy="480300"/>
          </a:xfrm>
          <a:prstGeom prst="ellipse">
            <a:avLst/>
          </a:prstGeom>
          <a:gradFill>
            <a:gsLst>
              <a:gs pos="0">
                <a:schemeClr val="lt2"/>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lt1"/>
                </a:solidFill>
                <a:latin typeface="Archivo SemiBold"/>
                <a:ea typeface="Archivo SemiBold"/>
                <a:cs typeface="Archivo SemiBold"/>
                <a:sym typeface="Archivo SemiBold"/>
              </a:rPr>
              <a:t>4</a:t>
            </a:r>
            <a:endParaRPr sz="2000">
              <a:solidFill>
                <a:schemeClr val="lt1"/>
              </a:solidFill>
              <a:latin typeface="Archivo SemiBold"/>
              <a:ea typeface="Archivo SemiBold"/>
              <a:cs typeface="Archivo SemiBold"/>
              <a:sym typeface="Archivo SemiBold"/>
            </a:endParaRPr>
          </a:p>
        </p:txBody>
      </p:sp>
      <p:sp>
        <p:nvSpPr>
          <p:cNvPr id="1122" name="Google Shape;1122;p79"/>
          <p:cNvSpPr txBox="1"/>
          <p:nvPr/>
        </p:nvSpPr>
        <p:spPr>
          <a:xfrm>
            <a:off x="1720875" y="3620730"/>
            <a:ext cx="2762100" cy="475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9F5FF"/>
                </a:solidFill>
                <a:latin typeface="Archivo"/>
                <a:ea typeface="Archivo"/>
                <a:cs typeface="Archivo"/>
                <a:sym typeface="Archivo"/>
              </a:rPr>
              <a:t>List all your potential initiatives</a:t>
            </a:r>
            <a:endParaRPr>
              <a:solidFill>
                <a:srgbClr val="F9F5FF"/>
              </a:solidFill>
              <a:latin typeface="Archivo"/>
              <a:ea typeface="Archivo"/>
              <a:cs typeface="Archivo"/>
              <a:sym typeface="Archivo"/>
            </a:endParaRPr>
          </a:p>
        </p:txBody>
      </p:sp>
      <p:sp>
        <p:nvSpPr>
          <p:cNvPr id="1123" name="Google Shape;1123;p79"/>
          <p:cNvSpPr/>
          <p:nvPr/>
        </p:nvSpPr>
        <p:spPr>
          <a:xfrm>
            <a:off x="1231425" y="3615780"/>
            <a:ext cx="480000" cy="480300"/>
          </a:xfrm>
          <a:prstGeom prst="ellipse">
            <a:avLst/>
          </a:prstGeom>
          <a:gradFill>
            <a:gsLst>
              <a:gs pos="0">
                <a:schemeClr val="accent5"/>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lt1"/>
                </a:solidFill>
                <a:latin typeface="Archivo SemiBold"/>
                <a:ea typeface="Archivo SemiBold"/>
                <a:cs typeface="Archivo SemiBold"/>
                <a:sym typeface="Archivo SemiBold"/>
              </a:rPr>
              <a:t>5</a:t>
            </a:r>
            <a:endParaRPr sz="2000">
              <a:solidFill>
                <a:schemeClr val="lt1"/>
              </a:solidFill>
              <a:latin typeface="Archivo SemiBold"/>
              <a:ea typeface="Archivo SemiBold"/>
              <a:cs typeface="Archivo SemiBold"/>
              <a:sym typeface="Archivo SemiBold"/>
            </a:endParaRPr>
          </a:p>
        </p:txBody>
      </p:sp>
      <p:sp>
        <p:nvSpPr>
          <p:cNvPr id="1124" name="Google Shape;1124;p79"/>
          <p:cNvSpPr txBox="1"/>
          <p:nvPr/>
        </p:nvSpPr>
        <p:spPr>
          <a:xfrm>
            <a:off x="1720875" y="4123650"/>
            <a:ext cx="2762100" cy="475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9F5FF"/>
                </a:solidFill>
                <a:latin typeface="Archivo"/>
                <a:ea typeface="Archivo"/>
                <a:cs typeface="Archivo"/>
                <a:sym typeface="Archivo"/>
              </a:rPr>
              <a:t>List all your potential initiatives</a:t>
            </a:r>
            <a:endParaRPr>
              <a:solidFill>
                <a:srgbClr val="F9F5FF"/>
              </a:solidFill>
              <a:latin typeface="Archivo"/>
              <a:ea typeface="Archivo"/>
              <a:cs typeface="Archivo"/>
              <a:sym typeface="Archivo"/>
            </a:endParaRPr>
          </a:p>
        </p:txBody>
      </p:sp>
      <p:sp>
        <p:nvSpPr>
          <p:cNvPr id="1125" name="Google Shape;1125;p79"/>
          <p:cNvSpPr/>
          <p:nvPr/>
        </p:nvSpPr>
        <p:spPr>
          <a:xfrm>
            <a:off x="1231425" y="4118700"/>
            <a:ext cx="480000" cy="480300"/>
          </a:xfrm>
          <a:prstGeom prst="ellipse">
            <a:avLst/>
          </a:prstGeom>
          <a:gradFill>
            <a:gsLst>
              <a:gs pos="0">
                <a:schemeClr val="accent4"/>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lt1"/>
                </a:solidFill>
                <a:latin typeface="Archivo SemiBold"/>
                <a:ea typeface="Archivo SemiBold"/>
                <a:cs typeface="Archivo SemiBold"/>
                <a:sym typeface="Archivo SemiBold"/>
              </a:rPr>
              <a:t>6</a:t>
            </a:r>
            <a:endParaRPr sz="2000">
              <a:solidFill>
                <a:schemeClr val="lt1"/>
              </a:solidFill>
              <a:latin typeface="Archivo SemiBold"/>
              <a:ea typeface="Archivo SemiBold"/>
              <a:cs typeface="Archivo SemiBold"/>
              <a:sym typeface="Archivo SemiBold"/>
            </a:endParaRPr>
          </a:p>
        </p:txBody>
      </p:sp>
      <p:sp>
        <p:nvSpPr>
          <p:cNvPr id="1126" name="Google Shape;1126;p79"/>
          <p:cNvSpPr/>
          <p:nvPr/>
        </p:nvSpPr>
        <p:spPr>
          <a:xfrm>
            <a:off x="4733500" y="1699250"/>
            <a:ext cx="289800" cy="290100"/>
          </a:xfrm>
          <a:prstGeom prst="ellipse">
            <a:avLst/>
          </a:prstGeom>
          <a:gradFill>
            <a:gsLst>
              <a:gs pos="0">
                <a:schemeClr val="accent5"/>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000">
              <a:solidFill>
                <a:schemeClr val="lt1"/>
              </a:solidFill>
              <a:latin typeface="Archivo SemiBold"/>
              <a:ea typeface="Archivo SemiBold"/>
              <a:cs typeface="Archivo SemiBold"/>
              <a:sym typeface="Archivo SemiBold"/>
            </a:endParaRPr>
          </a:p>
        </p:txBody>
      </p:sp>
      <p:sp>
        <p:nvSpPr>
          <p:cNvPr id="1127" name="Google Shape;1127;p79"/>
          <p:cNvSpPr/>
          <p:nvPr/>
        </p:nvSpPr>
        <p:spPr>
          <a:xfrm>
            <a:off x="5657425" y="1699250"/>
            <a:ext cx="289800" cy="290100"/>
          </a:xfrm>
          <a:prstGeom prst="ellipse">
            <a:avLst/>
          </a:prstGeom>
          <a:gradFill>
            <a:gsLst>
              <a:gs pos="0">
                <a:schemeClr val="dk2"/>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000">
              <a:solidFill>
                <a:schemeClr val="lt1"/>
              </a:solidFill>
              <a:latin typeface="Archivo SemiBold"/>
              <a:ea typeface="Archivo SemiBold"/>
              <a:cs typeface="Archivo SemiBold"/>
              <a:sym typeface="Archivo SemiBold"/>
            </a:endParaRPr>
          </a:p>
        </p:txBody>
      </p:sp>
      <p:sp>
        <p:nvSpPr>
          <p:cNvPr id="1128" name="Google Shape;1128;p79"/>
          <p:cNvSpPr/>
          <p:nvPr/>
        </p:nvSpPr>
        <p:spPr>
          <a:xfrm>
            <a:off x="5195463" y="1699250"/>
            <a:ext cx="289800" cy="290100"/>
          </a:xfrm>
          <a:prstGeom prst="ellipse">
            <a:avLst/>
          </a:prstGeom>
          <a:gradFill>
            <a:gsLst>
              <a:gs pos="0">
                <a:schemeClr val="accent5"/>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000">
              <a:solidFill>
                <a:schemeClr val="lt1"/>
              </a:solidFill>
              <a:latin typeface="Archivo SemiBold"/>
              <a:ea typeface="Archivo SemiBold"/>
              <a:cs typeface="Archivo SemiBold"/>
              <a:sym typeface="Archivo SemiBold"/>
            </a:endParaRPr>
          </a:p>
        </p:txBody>
      </p:sp>
      <p:sp>
        <p:nvSpPr>
          <p:cNvPr id="1129" name="Google Shape;1129;p79"/>
          <p:cNvSpPr/>
          <p:nvPr/>
        </p:nvSpPr>
        <p:spPr>
          <a:xfrm>
            <a:off x="4733500" y="2204675"/>
            <a:ext cx="289800" cy="290100"/>
          </a:xfrm>
          <a:prstGeom prst="ellipse">
            <a:avLst/>
          </a:prstGeom>
          <a:gradFill>
            <a:gsLst>
              <a:gs pos="0">
                <a:schemeClr val="accent5"/>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000">
              <a:solidFill>
                <a:schemeClr val="lt1"/>
              </a:solidFill>
              <a:latin typeface="Archivo SemiBold"/>
              <a:ea typeface="Archivo SemiBold"/>
              <a:cs typeface="Archivo SemiBold"/>
              <a:sym typeface="Archivo SemiBold"/>
            </a:endParaRPr>
          </a:p>
        </p:txBody>
      </p:sp>
      <p:sp>
        <p:nvSpPr>
          <p:cNvPr id="1130" name="Google Shape;1130;p79"/>
          <p:cNvSpPr/>
          <p:nvPr/>
        </p:nvSpPr>
        <p:spPr>
          <a:xfrm>
            <a:off x="5657425" y="2204675"/>
            <a:ext cx="289800" cy="290100"/>
          </a:xfrm>
          <a:prstGeom prst="ellipse">
            <a:avLst/>
          </a:prstGeom>
          <a:gradFill>
            <a:gsLst>
              <a:gs pos="0">
                <a:schemeClr val="dk2"/>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000">
              <a:solidFill>
                <a:schemeClr val="lt1"/>
              </a:solidFill>
              <a:latin typeface="Archivo SemiBold"/>
              <a:ea typeface="Archivo SemiBold"/>
              <a:cs typeface="Archivo SemiBold"/>
              <a:sym typeface="Archivo SemiBold"/>
            </a:endParaRPr>
          </a:p>
        </p:txBody>
      </p:sp>
      <p:sp>
        <p:nvSpPr>
          <p:cNvPr id="1131" name="Google Shape;1131;p79"/>
          <p:cNvSpPr/>
          <p:nvPr/>
        </p:nvSpPr>
        <p:spPr>
          <a:xfrm>
            <a:off x="5195463" y="2204675"/>
            <a:ext cx="289800" cy="290100"/>
          </a:xfrm>
          <a:prstGeom prst="ellipse">
            <a:avLst/>
          </a:prstGeom>
          <a:gradFill>
            <a:gsLst>
              <a:gs pos="0">
                <a:schemeClr val="dk2"/>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000">
              <a:solidFill>
                <a:schemeClr val="lt1"/>
              </a:solidFill>
              <a:latin typeface="Archivo SemiBold"/>
              <a:ea typeface="Archivo SemiBold"/>
              <a:cs typeface="Archivo SemiBold"/>
              <a:sym typeface="Archivo SemiBold"/>
            </a:endParaRPr>
          </a:p>
        </p:txBody>
      </p:sp>
      <p:sp>
        <p:nvSpPr>
          <p:cNvPr id="1132" name="Google Shape;1132;p79"/>
          <p:cNvSpPr/>
          <p:nvPr/>
        </p:nvSpPr>
        <p:spPr>
          <a:xfrm>
            <a:off x="4733500" y="2710100"/>
            <a:ext cx="289800" cy="290100"/>
          </a:xfrm>
          <a:prstGeom prst="ellipse">
            <a:avLst/>
          </a:prstGeom>
          <a:gradFill>
            <a:gsLst>
              <a:gs pos="0">
                <a:schemeClr val="accent5"/>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000">
              <a:solidFill>
                <a:schemeClr val="lt1"/>
              </a:solidFill>
              <a:latin typeface="Archivo SemiBold"/>
              <a:ea typeface="Archivo SemiBold"/>
              <a:cs typeface="Archivo SemiBold"/>
              <a:sym typeface="Archivo SemiBold"/>
            </a:endParaRPr>
          </a:p>
        </p:txBody>
      </p:sp>
      <p:sp>
        <p:nvSpPr>
          <p:cNvPr id="1133" name="Google Shape;1133;p79"/>
          <p:cNvSpPr/>
          <p:nvPr/>
        </p:nvSpPr>
        <p:spPr>
          <a:xfrm>
            <a:off x="5657425" y="2710100"/>
            <a:ext cx="289800" cy="290100"/>
          </a:xfrm>
          <a:prstGeom prst="ellipse">
            <a:avLst/>
          </a:prstGeom>
          <a:gradFill>
            <a:gsLst>
              <a:gs pos="0">
                <a:schemeClr val="dk2"/>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000">
              <a:solidFill>
                <a:schemeClr val="lt1"/>
              </a:solidFill>
              <a:latin typeface="Archivo SemiBold"/>
              <a:ea typeface="Archivo SemiBold"/>
              <a:cs typeface="Archivo SemiBold"/>
              <a:sym typeface="Archivo SemiBold"/>
            </a:endParaRPr>
          </a:p>
        </p:txBody>
      </p:sp>
      <p:sp>
        <p:nvSpPr>
          <p:cNvPr id="1134" name="Google Shape;1134;p79"/>
          <p:cNvSpPr/>
          <p:nvPr/>
        </p:nvSpPr>
        <p:spPr>
          <a:xfrm>
            <a:off x="5195463" y="2710100"/>
            <a:ext cx="289800" cy="290100"/>
          </a:xfrm>
          <a:prstGeom prst="ellipse">
            <a:avLst/>
          </a:prstGeom>
          <a:gradFill>
            <a:gsLst>
              <a:gs pos="0">
                <a:schemeClr val="accent5"/>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000">
              <a:solidFill>
                <a:schemeClr val="lt1"/>
              </a:solidFill>
              <a:latin typeface="Archivo SemiBold"/>
              <a:ea typeface="Archivo SemiBold"/>
              <a:cs typeface="Archivo SemiBold"/>
              <a:sym typeface="Archivo SemiBold"/>
            </a:endParaRPr>
          </a:p>
        </p:txBody>
      </p:sp>
      <p:sp>
        <p:nvSpPr>
          <p:cNvPr id="1135" name="Google Shape;1135;p79"/>
          <p:cNvSpPr/>
          <p:nvPr/>
        </p:nvSpPr>
        <p:spPr>
          <a:xfrm>
            <a:off x="4733500" y="3207950"/>
            <a:ext cx="289800" cy="290100"/>
          </a:xfrm>
          <a:prstGeom prst="ellipse">
            <a:avLst/>
          </a:prstGeom>
          <a:gradFill>
            <a:gsLst>
              <a:gs pos="0">
                <a:schemeClr val="accent5"/>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000">
              <a:solidFill>
                <a:schemeClr val="lt1"/>
              </a:solidFill>
              <a:latin typeface="Archivo SemiBold"/>
              <a:ea typeface="Archivo SemiBold"/>
              <a:cs typeface="Archivo SemiBold"/>
              <a:sym typeface="Archivo SemiBold"/>
            </a:endParaRPr>
          </a:p>
        </p:txBody>
      </p:sp>
      <p:sp>
        <p:nvSpPr>
          <p:cNvPr id="1136" name="Google Shape;1136;p79"/>
          <p:cNvSpPr/>
          <p:nvPr/>
        </p:nvSpPr>
        <p:spPr>
          <a:xfrm>
            <a:off x="5657425" y="3207950"/>
            <a:ext cx="289800" cy="290100"/>
          </a:xfrm>
          <a:prstGeom prst="ellipse">
            <a:avLst/>
          </a:prstGeom>
          <a:gradFill>
            <a:gsLst>
              <a:gs pos="0">
                <a:schemeClr val="dk2"/>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000">
              <a:solidFill>
                <a:schemeClr val="lt1"/>
              </a:solidFill>
              <a:latin typeface="Archivo SemiBold"/>
              <a:ea typeface="Archivo SemiBold"/>
              <a:cs typeface="Archivo SemiBold"/>
              <a:sym typeface="Archivo SemiBold"/>
            </a:endParaRPr>
          </a:p>
        </p:txBody>
      </p:sp>
      <p:sp>
        <p:nvSpPr>
          <p:cNvPr id="1137" name="Google Shape;1137;p79"/>
          <p:cNvSpPr/>
          <p:nvPr/>
        </p:nvSpPr>
        <p:spPr>
          <a:xfrm>
            <a:off x="5195463" y="3207950"/>
            <a:ext cx="289800" cy="290100"/>
          </a:xfrm>
          <a:prstGeom prst="ellipse">
            <a:avLst/>
          </a:prstGeom>
          <a:gradFill>
            <a:gsLst>
              <a:gs pos="0">
                <a:schemeClr val="dk2"/>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000">
              <a:solidFill>
                <a:schemeClr val="lt1"/>
              </a:solidFill>
              <a:latin typeface="Archivo SemiBold"/>
              <a:ea typeface="Archivo SemiBold"/>
              <a:cs typeface="Archivo SemiBold"/>
              <a:sym typeface="Archivo SemiBold"/>
            </a:endParaRPr>
          </a:p>
        </p:txBody>
      </p:sp>
      <p:sp>
        <p:nvSpPr>
          <p:cNvPr id="1138" name="Google Shape;1138;p79"/>
          <p:cNvSpPr/>
          <p:nvPr/>
        </p:nvSpPr>
        <p:spPr>
          <a:xfrm>
            <a:off x="4733500" y="3705800"/>
            <a:ext cx="289800" cy="290100"/>
          </a:xfrm>
          <a:prstGeom prst="ellipse">
            <a:avLst/>
          </a:prstGeom>
          <a:gradFill>
            <a:gsLst>
              <a:gs pos="0">
                <a:schemeClr val="accent5"/>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000">
              <a:solidFill>
                <a:schemeClr val="lt1"/>
              </a:solidFill>
              <a:latin typeface="Archivo SemiBold"/>
              <a:ea typeface="Archivo SemiBold"/>
              <a:cs typeface="Archivo SemiBold"/>
              <a:sym typeface="Archivo SemiBold"/>
            </a:endParaRPr>
          </a:p>
        </p:txBody>
      </p:sp>
      <p:sp>
        <p:nvSpPr>
          <p:cNvPr id="1139" name="Google Shape;1139;p79"/>
          <p:cNvSpPr/>
          <p:nvPr/>
        </p:nvSpPr>
        <p:spPr>
          <a:xfrm>
            <a:off x="5657425" y="3705800"/>
            <a:ext cx="289800" cy="290100"/>
          </a:xfrm>
          <a:prstGeom prst="ellipse">
            <a:avLst/>
          </a:prstGeom>
          <a:gradFill>
            <a:gsLst>
              <a:gs pos="0">
                <a:schemeClr val="accent5"/>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000">
              <a:solidFill>
                <a:schemeClr val="lt1"/>
              </a:solidFill>
              <a:latin typeface="Archivo SemiBold"/>
              <a:ea typeface="Archivo SemiBold"/>
              <a:cs typeface="Archivo SemiBold"/>
              <a:sym typeface="Archivo SemiBold"/>
            </a:endParaRPr>
          </a:p>
        </p:txBody>
      </p:sp>
      <p:sp>
        <p:nvSpPr>
          <p:cNvPr id="1140" name="Google Shape;1140;p79"/>
          <p:cNvSpPr/>
          <p:nvPr/>
        </p:nvSpPr>
        <p:spPr>
          <a:xfrm>
            <a:off x="5195463" y="3705800"/>
            <a:ext cx="289800" cy="290100"/>
          </a:xfrm>
          <a:prstGeom prst="ellipse">
            <a:avLst/>
          </a:prstGeom>
          <a:gradFill>
            <a:gsLst>
              <a:gs pos="0">
                <a:schemeClr val="accent5"/>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000">
              <a:solidFill>
                <a:schemeClr val="lt1"/>
              </a:solidFill>
              <a:latin typeface="Archivo SemiBold"/>
              <a:ea typeface="Archivo SemiBold"/>
              <a:cs typeface="Archivo SemiBold"/>
              <a:sym typeface="Archivo SemiBold"/>
            </a:endParaRPr>
          </a:p>
        </p:txBody>
      </p:sp>
      <p:sp>
        <p:nvSpPr>
          <p:cNvPr id="1141" name="Google Shape;1141;p79"/>
          <p:cNvSpPr/>
          <p:nvPr/>
        </p:nvSpPr>
        <p:spPr>
          <a:xfrm>
            <a:off x="4733500" y="4203650"/>
            <a:ext cx="289800" cy="290100"/>
          </a:xfrm>
          <a:prstGeom prst="ellipse">
            <a:avLst/>
          </a:prstGeom>
          <a:gradFill>
            <a:gsLst>
              <a:gs pos="0">
                <a:schemeClr val="accent5"/>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000">
              <a:solidFill>
                <a:schemeClr val="lt1"/>
              </a:solidFill>
              <a:latin typeface="Archivo SemiBold"/>
              <a:ea typeface="Archivo SemiBold"/>
              <a:cs typeface="Archivo SemiBold"/>
              <a:sym typeface="Archivo SemiBold"/>
            </a:endParaRPr>
          </a:p>
        </p:txBody>
      </p:sp>
      <p:sp>
        <p:nvSpPr>
          <p:cNvPr id="1142" name="Google Shape;1142;p79"/>
          <p:cNvSpPr/>
          <p:nvPr/>
        </p:nvSpPr>
        <p:spPr>
          <a:xfrm>
            <a:off x="5657425" y="4203650"/>
            <a:ext cx="289800" cy="290100"/>
          </a:xfrm>
          <a:prstGeom prst="ellipse">
            <a:avLst/>
          </a:prstGeom>
          <a:gradFill>
            <a:gsLst>
              <a:gs pos="0">
                <a:schemeClr val="dk2"/>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000">
              <a:solidFill>
                <a:schemeClr val="lt1"/>
              </a:solidFill>
              <a:latin typeface="Archivo SemiBold"/>
              <a:ea typeface="Archivo SemiBold"/>
              <a:cs typeface="Archivo SemiBold"/>
              <a:sym typeface="Archivo SemiBold"/>
            </a:endParaRPr>
          </a:p>
        </p:txBody>
      </p:sp>
      <p:sp>
        <p:nvSpPr>
          <p:cNvPr id="1143" name="Google Shape;1143;p79"/>
          <p:cNvSpPr/>
          <p:nvPr/>
        </p:nvSpPr>
        <p:spPr>
          <a:xfrm>
            <a:off x="5195463" y="4203650"/>
            <a:ext cx="289800" cy="290100"/>
          </a:xfrm>
          <a:prstGeom prst="ellipse">
            <a:avLst/>
          </a:prstGeom>
          <a:gradFill>
            <a:gsLst>
              <a:gs pos="0">
                <a:schemeClr val="accent5"/>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000">
              <a:solidFill>
                <a:schemeClr val="lt1"/>
              </a:solidFill>
              <a:latin typeface="Archivo SemiBold"/>
              <a:ea typeface="Archivo SemiBold"/>
              <a:cs typeface="Archivo SemiBold"/>
              <a:sym typeface="Archivo SemiBold"/>
            </a:endParaRPr>
          </a:p>
        </p:txBody>
      </p:sp>
      <p:sp>
        <p:nvSpPr>
          <p:cNvPr id="1144" name="Google Shape;1144;p79"/>
          <p:cNvSpPr txBox="1"/>
          <p:nvPr/>
        </p:nvSpPr>
        <p:spPr>
          <a:xfrm>
            <a:off x="6197775" y="1609050"/>
            <a:ext cx="1714800" cy="475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9F5FF"/>
                </a:solidFill>
                <a:latin typeface="Archivo"/>
                <a:ea typeface="Archivo"/>
                <a:cs typeface="Archivo"/>
                <a:sym typeface="Archivo"/>
              </a:rPr>
              <a:t>High</a:t>
            </a:r>
            <a:endParaRPr>
              <a:solidFill>
                <a:srgbClr val="F9F5FF"/>
              </a:solidFill>
              <a:latin typeface="Archivo"/>
              <a:ea typeface="Archivo"/>
              <a:cs typeface="Archivo"/>
              <a:sym typeface="Archivo"/>
            </a:endParaRPr>
          </a:p>
        </p:txBody>
      </p:sp>
      <p:sp>
        <p:nvSpPr>
          <p:cNvPr id="1145" name="Google Shape;1145;p79"/>
          <p:cNvSpPr txBox="1"/>
          <p:nvPr/>
        </p:nvSpPr>
        <p:spPr>
          <a:xfrm>
            <a:off x="6197775" y="2111970"/>
            <a:ext cx="1714800" cy="475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Archivo"/>
                <a:ea typeface="Archivo"/>
                <a:cs typeface="Archivo"/>
                <a:sym typeface="Archivo"/>
              </a:rPr>
              <a:t>Low</a:t>
            </a:r>
            <a:endParaRPr>
              <a:solidFill>
                <a:srgbClr val="F9F5FF"/>
              </a:solidFill>
              <a:latin typeface="Archivo"/>
              <a:ea typeface="Archivo"/>
              <a:cs typeface="Archivo"/>
              <a:sym typeface="Archivo"/>
            </a:endParaRPr>
          </a:p>
        </p:txBody>
      </p:sp>
      <p:sp>
        <p:nvSpPr>
          <p:cNvPr id="1146" name="Google Shape;1146;p79"/>
          <p:cNvSpPr txBox="1"/>
          <p:nvPr/>
        </p:nvSpPr>
        <p:spPr>
          <a:xfrm>
            <a:off x="6197775" y="2614890"/>
            <a:ext cx="1714800" cy="475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Archivo"/>
                <a:ea typeface="Archivo"/>
                <a:cs typeface="Archivo"/>
                <a:sym typeface="Archivo"/>
              </a:rPr>
              <a:t>High</a:t>
            </a:r>
            <a:endParaRPr>
              <a:solidFill>
                <a:srgbClr val="F9F5FF"/>
              </a:solidFill>
              <a:latin typeface="Archivo"/>
              <a:ea typeface="Archivo"/>
              <a:cs typeface="Archivo"/>
              <a:sym typeface="Archivo"/>
            </a:endParaRPr>
          </a:p>
        </p:txBody>
      </p:sp>
      <p:sp>
        <p:nvSpPr>
          <p:cNvPr id="1147" name="Google Shape;1147;p79"/>
          <p:cNvSpPr txBox="1"/>
          <p:nvPr/>
        </p:nvSpPr>
        <p:spPr>
          <a:xfrm>
            <a:off x="6197775" y="3117810"/>
            <a:ext cx="1714800" cy="475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9F5FF"/>
                </a:solidFill>
                <a:latin typeface="Archivo"/>
                <a:ea typeface="Archivo"/>
                <a:cs typeface="Archivo"/>
                <a:sym typeface="Archivo"/>
              </a:rPr>
              <a:t>Low</a:t>
            </a:r>
            <a:endParaRPr>
              <a:solidFill>
                <a:srgbClr val="F9F5FF"/>
              </a:solidFill>
              <a:latin typeface="Archivo"/>
              <a:ea typeface="Archivo"/>
              <a:cs typeface="Archivo"/>
              <a:sym typeface="Archivo"/>
            </a:endParaRPr>
          </a:p>
        </p:txBody>
      </p:sp>
      <p:sp>
        <p:nvSpPr>
          <p:cNvPr id="1148" name="Google Shape;1148;p79"/>
          <p:cNvSpPr txBox="1"/>
          <p:nvPr/>
        </p:nvSpPr>
        <p:spPr>
          <a:xfrm>
            <a:off x="6197775" y="3620730"/>
            <a:ext cx="1714800" cy="475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Archivo"/>
                <a:ea typeface="Archivo"/>
                <a:cs typeface="Archivo"/>
                <a:sym typeface="Archivo"/>
              </a:rPr>
              <a:t>Very h</a:t>
            </a:r>
            <a:r>
              <a:rPr lang="en">
                <a:solidFill>
                  <a:schemeClr val="lt1"/>
                </a:solidFill>
                <a:latin typeface="Archivo"/>
                <a:ea typeface="Archivo"/>
                <a:cs typeface="Archivo"/>
                <a:sym typeface="Archivo"/>
              </a:rPr>
              <a:t>igh</a:t>
            </a:r>
            <a:endParaRPr>
              <a:solidFill>
                <a:srgbClr val="F9F5FF"/>
              </a:solidFill>
              <a:latin typeface="Archivo"/>
              <a:ea typeface="Archivo"/>
              <a:cs typeface="Archivo"/>
              <a:sym typeface="Archivo"/>
            </a:endParaRPr>
          </a:p>
        </p:txBody>
      </p:sp>
      <p:sp>
        <p:nvSpPr>
          <p:cNvPr id="1149" name="Google Shape;1149;p79"/>
          <p:cNvSpPr txBox="1"/>
          <p:nvPr/>
        </p:nvSpPr>
        <p:spPr>
          <a:xfrm>
            <a:off x="6197775" y="4123650"/>
            <a:ext cx="1714800" cy="475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Archivo"/>
                <a:ea typeface="Archivo"/>
                <a:cs typeface="Archivo"/>
                <a:sym typeface="Archivo"/>
              </a:rPr>
              <a:t>High</a:t>
            </a:r>
            <a:endParaRPr>
              <a:solidFill>
                <a:srgbClr val="F9F5FF"/>
              </a:solidFill>
              <a:latin typeface="Archivo"/>
              <a:ea typeface="Archivo"/>
              <a:cs typeface="Archivo"/>
              <a:sym typeface="Archivo"/>
            </a:endParaRPr>
          </a:p>
        </p:txBody>
      </p:sp>
      <p:pic>
        <p:nvPicPr>
          <p:cNvPr id="1150" name="Google Shape;1150;p79"/>
          <p:cNvPicPr preferRelativeResize="0"/>
          <p:nvPr/>
        </p:nvPicPr>
        <p:blipFill>
          <a:blip r:embed="rId3">
            <a:alphaModFix amt="90000"/>
          </a:blip>
          <a:stretch>
            <a:fillRect/>
          </a:stretch>
        </p:blipFill>
        <p:spPr>
          <a:xfrm>
            <a:off x="8005038" y="569475"/>
            <a:ext cx="418951" cy="418649"/>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154" name="Shape 1154"/>
        <p:cNvGrpSpPr/>
        <p:nvPr/>
      </p:nvGrpSpPr>
      <p:grpSpPr>
        <a:xfrm>
          <a:off x="0" y="0"/>
          <a:ext cx="0" cy="0"/>
          <a:chOff x="0" y="0"/>
          <a:chExt cx="0" cy="0"/>
        </a:xfrm>
      </p:grpSpPr>
      <p:sp>
        <p:nvSpPr>
          <p:cNvPr id="1155" name="Google Shape;1155;p80"/>
          <p:cNvSpPr/>
          <p:nvPr/>
        </p:nvSpPr>
        <p:spPr>
          <a:xfrm>
            <a:off x="2216400" y="3741613"/>
            <a:ext cx="4711200" cy="455400"/>
          </a:xfrm>
          <a:prstGeom prst="roundRect">
            <a:avLst>
              <a:gd fmla="val 50000" name="adj"/>
            </a:avLst>
          </a:prstGeom>
          <a:gradFill>
            <a:gsLst>
              <a:gs pos="0">
                <a:schemeClr val="dk2"/>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80"/>
          <p:cNvSpPr/>
          <p:nvPr/>
        </p:nvSpPr>
        <p:spPr>
          <a:xfrm>
            <a:off x="4089300" y="946488"/>
            <a:ext cx="965400" cy="965400"/>
          </a:xfrm>
          <a:prstGeom prst="ellipse">
            <a:avLst/>
          </a:prstGeom>
          <a:gradFill>
            <a:gsLst>
              <a:gs pos="0">
                <a:schemeClr val="accent2"/>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80"/>
          <p:cNvSpPr txBox="1"/>
          <p:nvPr>
            <p:ph type="title"/>
          </p:nvPr>
        </p:nvSpPr>
        <p:spPr>
          <a:xfrm>
            <a:off x="2533900" y="2066376"/>
            <a:ext cx="4076400" cy="1466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Change </a:t>
            </a:r>
            <a:r>
              <a:rPr b="0" lang="en">
                <a:latin typeface="Archivo ExtraLight"/>
                <a:ea typeface="Archivo ExtraLight"/>
                <a:cs typeface="Archivo ExtraLight"/>
                <a:sym typeface="Archivo ExtraLight"/>
              </a:rPr>
              <a:t>m</a:t>
            </a:r>
            <a:r>
              <a:rPr b="0" lang="en">
                <a:latin typeface="Archivo ExtraLight"/>
                <a:ea typeface="Archivo ExtraLight"/>
                <a:cs typeface="Archivo ExtraLight"/>
                <a:sym typeface="Archivo ExtraLight"/>
              </a:rPr>
              <a:t>anagement</a:t>
            </a:r>
            <a:endParaRPr b="0">
              <a:latin typeface="Archivo ExtraLight"/>
              <a:ea typeface="Archivo ExtraLight"/>
              <a:cs typeface="Archivo ExtraLight"/>
              <a:sym typeface="Archivo ExtraLight"/>
            </a:endParaRPr>
          </a:p>
        </p:txBody>
      </p:sp>
      <p:sp>
        <p:nvSpPr>
          <p:cNvPr id="1158" name="Google Shape;1158;p80"/>
          <p:cNvSpPr txBox="1"/>
          <p:nvPr>
            <p:ph idx="2" type="title"/>
          </p:nvPr>
        </p:nvSpPr>
        <p:spPr>
          <a:xfrm>
            <a:off x="4072900" y="1147100"/>
            <a:ext cx="998400" cy="57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3</a:t>
            </a:r>
            <a:endParaRPr/>
          </a:p>
        </p:txBody>
      </p:sp>
      <p:sp>
        <p:nvSpPr>
          <p:cNvPr id="1159" name="Google Shape;1159;p80"/>
          <p:cNvSpPr txBox="1"/>
          <p:nvPr>
            <p:ph idx="1" type="subTitle"/>
          </p:nvPr>
        </p:nvSpPr>
        <p:spPr>
          <a:xfrm>
            <a:off x="2533900" y="3838250"/>
            <a:ext cx="4076400" cy="254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You can enter a subtitle here if you need it</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163" name="Shape 1163"/>
        <p:cNvGrpSpPr/>
        <p:nvPr/>
      </p:nvGrpSpPr>
      <p:grpSpPr>
        <a:xfrm>
          <a:off x="0" y="0"/>
          <a:ext cx="0" cy="0"/>
          <a:chOff x="0" y="0"/>
          <a:chExt cx="0" cy="0"/>
        </a:xfrm>
      </p:grpSpPr>
      <p:sp>
        <p:nvSpPr>
          <p:cNvPr id="1164" name="Google Shape;1164;p81"/>
          <p:cNvSpPr/>
          <p:nvPr/>
        </p:nvSpPr>
        <p:spPr>
          <a:xfrm>
            <a:off x="4086100" y="2366730"/>
            <a:ext cx="971700" cy="971700"/>
          </a:xfrm>
          <a:prstGeom prst="ellipse">
            <a:avLst/>
          </a:prstGeom>
          <a:gradFill>
            <a:gsLst>
              <a:gs pos="0">
                <a:schemeClr val="dk2"/>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000">
              <a:solidFill>
                <a:schemeClr val="lt1"/>
              </a:solidFill>
              <a:latin typeface="Archivo SemiBold"/>
              <a:ea typeface="Archivo SemiBold"/>
              <a:cs typeface="Archivo SemiBold"/>
              <a:sym typeface="Archivo SemiBold"/>
            </a:endParaRPr>
          </a:p>
        </p:txBody>
      </p:sp>
      <p:sp>
        <p:nvSpPr>
          <p:cNvPr id="1165" name="Google Shape;1165;p81"/>
          <p:cNvSpPr txBox="1"/>
          <p:nvPr>
            <p:ph type="title"/>
          </p:nvPr>
        </p:nvSpPr>
        <p:spPr>
          <a:xfrm>
            <a:off x="720000" y="540000"/>
            <a:ext cx="7704000" cy="477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Business plan</a:t>
            </a:r>
            <a:endParaRPr/>
          </a:p>
        </p:txBody>
      </p:sp>
      <p:sp>
        <p:nvSpPr>
          <p:cNvPr id="1166" name="Google Shape;1166;p81"/>
          <p:cNvSpPr txBox="1"/>
          <p:nvPr/>
        </p:nvSpPr>
        <p:spPr>
          <a:xfrm>
            <a:off x="3384100" y="1169575"/>
            <a:ext cx="2375700" cy="480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rgbClr val="F9F5FF"/>
                </a:solidFill>
                <a:latin typeface="Archivo"/>
                <a:ea typeface="Archivo"/>
                <a:cs typeface="Archivo"/>
                <a:sym typeface="Archivo"/>
              </a:rPr>
              <a:t>Business name</a:t>
            </a:r>
            <a:endParaRPr b="1" sz="2000">
              <a:solidFill>
                <a:srgbClr val="F9F5FF"/>
              </a:solidFill>
              <a:latin typeface="Archivo"/>
              <a:ea typeface="Archivo"/>
              <a:cs typeface="Archivo"/>
              <a:sym typeface="Archivo"/>
            </a:endParaRPr>
          </a:p>
        </p:txBody>
      </p:sp>
      <p:sp>
        <p:nvSpPr>
          <p:cNvPr id="1167" name="Google Shape;1167;p81"/>
          <p:cNvSpPr txBox="1"/>
          <p:nvPr/>
        </p:nvSpPr>
        <p:spPr>
          <a:xfrm>
            <a:off x="3384100" y="1654675"/>
            <a:ext cx="2375700" cy="475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chemeClr val="lt1"/>
                </a:solidFill>
                <a:latin typeface="Archivo"/>
                <a:ea typeface="Archivo"/>
                <a:cs typeface="Archivo"/>
                <a:sym typeface="Archivo"/>
              </a:rPr>
              <a:t>The Sun is the star at the center of the Solar System</a:t>
            </a:r>
            <a:endParaRPr>
              <a:solidFill>
                <a:schemeClr val="lt1"/>
              </a:solidFill>
              <a:latin typeface="Archivo"/>
              <a:ea typeface="Archivo"/>
              <a:cs typeface="Archivo"/>
              <a:sym typeface="Archivo"/>
            </a:endParaRPr>
          </a:p>
        </p:txBody>
      </p:sp>
      <p:sp>
        <p:nvSpPr>
          <p:cNvPr id="1168" name="Google Shape;1168;p81"/>
          <p:cNvSpPr txBox="1"/>
          <p:nvPr/>
        </p:nvSpPr>
        <p:spPr>
          <a:xfrm>
            <a:off x="1209450" y="1652200"/>
            <a:ext cx="1962300" cy="47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Archivo"/>
                <a:ea typeface="Archivo"/>
                <a:cs typeface="Archivo"/>
                <a:sym typeface="Archivo"/>
              </a:rPr>
              <a:t>Mercury is the smallest planet</a:t>
            </a:r>
            <a:endParaRPr>
              <a:solidFill>
                <a:srgbClr val="F9F5FF"/>
              </a:solidFill>
              <a:latin typeface="Archivo"/>
              <a:ea typeface="Archivo"/>
              <a:cs typeface="Archivo"/>
              <a:sym typeface="Archivo"/>
            </a:endParaRPr>
          </a:p>
        </p:txBody>
      </p:sp>
      <p:sp>
        <p:nvSpPr>
          <p:cNvPr id="1169" name="Google Shape;1169;p81"/>
          <p:cNvSpPr/>
          <p:nvPr/>
        </p:nvSpPr>
        <p:spPr>
          <a:xfrm>
            <a:off x="720000" y="1649800"/>
            <a:ext cx="480000" cy="480300"/>
          </a:xfrm>
          <a:prstGeom prst="ellipse">
            <a:avLst/>
          </a:prstGeom>
          <a:gradFill>
            <a:gsLst>
              <a:gs pos="0">
                <a:schemeClr val="accent1"/>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lt1"/>
                </a:solidFill>
                <a:latin typeface="Archivo SemiBold"/>
                <a:ea typeface="Archivo SemiBold"/>
                <a:cs typeface="Archivo SemiBold"/>
                <a:sym typeface="Archivo SemiBold"/>
              </a:rPr>
              <a:t>1</a:t>
            </a:r>
            <a:endParaRPr sz="2000">
              <a:solidFill>
                <a:schemeClr val="lt1"/>
              </a:solidFill>
              <a:latin typeface="Archivo SemiBold"/>
              <a:ea typeface="Archivo SemiBold"/>
              <a:cs typeface="Archivo SemiBold"/>
              <a:sym typeface="Archivo SemiBold"/>
            </a:endParaRPr>
          </a:p>
        </p:txBody>
      </p:sp>
      <p:sp>
        <p:nvSpPr>
          <p:cNvPr id="1170" name="Google Shape;1170;p81"/>
          <p:cNvSpPr txBox="1"/>
          <p:nvPr/>
        </p:nvSpPr>
        <p:spPr>
          <a:xfrm>
            <a:off x="1209450" y="2614830"/>
            <a:ext cx="1962300" cy="47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Archivo"/>
                <a:ea typeface="Archivo"/>
                <a:cs typeface="Archivo"/>
                <a:sym typeface="Archivo"/>
              </a:rPr>
              <a:t>Venus is the second planet from the Sun</a:t>
            </a:r>
            <a:endParaRPr>
              <a:solidFill>
                <a:srgbClr val="F9F5FF"/>
              </a:solidFill>
              <a:latin typeface="Archivo"/>
              <a:ea typeface="Archivo"/>
              <a:cs typeface="Archivo"/>
              <a:sym typeface="Archivo"/>
            </a:endParaRPr>
          </a:p>
        </p:txBody>
      </p:sp>
      <p:sp>
        <p:nvSpPr>
          <p:cNvPr id="1171" name="Google Shape;1171;p81"/>
          <p:cNvSpPr/>
          <p:nvPr/>
        </p:nvSpPr>
        <p:spPr>
          <a:xfrm>
            <a:off x="720000" y="2612430"/>
            <a:ext cx="480000" cy="480300"/>
          </a:xfrm>
          <a:prstGeom prst="ellipse">
            <a:avLst/>
          </a:prstGeom>
          <a:gradFill>
            <a:gsLst>
              <a:gs pos="0">
                <a:schemeClr val="accent2"/>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lt1"/>
                </a:solidFill>
                <a:latin typeface="Archivo SemiBold"/>
                <a:ea typeface="Archivo SemiBold"/>
                <a:cs typeface="Archivo SemiBold"/>
                <a:sym typeface="Archivo SemiBold"/>
              </a:rPr>
              <a:t>2</a:t>
            </a:r>
            <a:endParaRPr sz="2000">
              <a:solidFill>
                <a:schemeClr val="lt1"/>
              </a:solidFill>
              <a:latin typeface="Archivo SemiBold"/>
              <a:ea typeface="Archivo SemiBold"/>
              <a:cs typeface="Archivo SemiBold"/>
              <a:sym typeface="Archivo SemiBold"/>
            </a:endParaRPr>
          </a:p>
        </p:txBody>
      </p:sp>
      <p:sp>
        <p:nvSpPr>
          <p:cNvPr id="1172" name="Google Shape;1172;p81"/>
          <p:cNvSpPr txBox="1"/>
          <p:nvPr/>
        </p:nvSpPr>
        <p:spPr>
          <a:xfrm>
            <a:off x="1209450" y="3572445"/>
            <a:ext cx="1962300" cy="47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Archivo"/>
                <a:ea typeface="Archivo"/>
                <a:cs typeface="Archivo"/>
                <a:sym typeface="Archivo"/>
              </a:rPr>
              <a:t>Mars is actually a very cold place</a:t>
            </a:r>
            <a:endParaRPr>
              <a:solidFill>
                <a:srgbClr val="F9F5FF"/>
              </a:solidFill>
              <a:latin typeface="Archivo"/>
              <a:ea typeface="Archivo"/>
              <a:cs typeface="Archivo"/>
              <a:sym typeface="Archivo"/>
            </a:endParaRPr>
          </a:p>
        </p:txBody>
      </p:sp>
      <p:sp>
        <p:nvSpPr>
          <p:cNvPr id="1173" name="Google Shape;1173;p81"/>
          <p:cNvSpPr/>
          <p:nvPr/>
        </p:nvSpPr>
        <p:spPr>
          <a:xfrm>
            <a:off x="720000" y="3570045"/>
            <a:ext cx="480000" cy="480300"/>
          </a:xfrm>
          <a:prstGeom prst="ellipse">
            <a:avLst/>
          </a:prstGeom>
          <a:gradFill>
            <a:gsLst>
              <a:gs pos="0">
                <a:schemeClr val="accent3"/>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lt1"/>
                </a:solidFill>
                <a:latin typeface="Archivo SemiBold"/>
                <a:ea typeface="Archivo SemiBold"/>
                <a:cs typeface="Archivo SemiBold"/>
                <a:sym typeface="Archivo SemiBold"/>
              </a:rPr>
              <a:t>3</a:t>
            </a:r>
            <a:endParaRPr sz="2000">
              <a:solidFill>
                <a:schemeClr val="lt1"/>
              </a:solidFill>
              <a:latin typeface="Archivo SemiBold"/>
              <a:ea typeface="Archivo SemiBold"/>
              <a:cs typeface="Archivo SemiBold"/>
              <a:sym typeface="Archivo SemiBold"/>
            </a:endParaRPr>
          </a:p>
        </p:txBody>
      </p:sp>
      <p:sp>
        <p:nvSpPr>
          <p:cNvPr id="1174" name="Google Shape;1174;p81"/>
          <p:cNvSpPr txBox="1"/>
          <p:nvPr/>
        </p:nvSpPr>
        <p:spPr>
          <a:xfrm>
            <a:off x="5972175" y="1652200"/>
            <a:ext cx="1962300" cy="4755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a:solidFill>
                  <a:schemeClr val="lt1"/>
                </a:solidFill>
                <a:latin typeface="Archivo"/>
                <a:ea typeface="Archivo"/>
                <a:cs typeface="Archivo"/>
                <a:sym typeface="Archivo"/>
              </a:rPr>
              <a:t>Jupiter is the biggest planet of them all</a:t>
            </a:r>
            <a:endParaRPr>
              <a:solidFill>
                <a:srgbClr val="F9F5FF"/>
              </a:solidFill>
              <a:latin typeface="Archivo"/>
              <a:ea typeface="Archivo"/>
              <a:cs typeface="Archivo"/>
              <a:sym typeface="Archivo"/>
            </a:endParaRPr>
          </a:p>
        </p:txBody>
      </p:sp>
      <p:sp>
        <p:nvSpPr>
          <p:cNvPr id="1175" name="Google Shape;1175;p81"/>
          <p:cNvSpPr/>
          <p:nvPr/>
        </p:nvSpPr>
        <p:spPr>
          <a:xfrm>
            <a:off x="7934550" y="1649800"/>
            <a:ext cx="480000" cy="480300"/>
          </a:xfrm>
          <a:prstGeom prst="ellipse">
            <a:avLst/>
          </a:prstGeom>
          <a:gradFill>
            <a:gsLst>
              <a:gs pos="0">
                <a:srgbClr val="F772DF"/>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lt1"/>
                </a:solidFill>
                <a:latin typeface="Archivo SemiBold"/>
                <a:ea typeface="Archivo SemiBold"/>
                <a:cs typeface="Archivo SemiBold"/>
                <a:sym typeface="Archivo SemiBold"/>
              </a:rPr>
              <a:t>4</a:t>
            </a:r>
            <a:endParaRPr sz="2000">
              <a:solidFill>
                <a:schemeClr val="lt1"/>
              </a:solidFill>
              <a:latin typeface="Archivo SemiBold"/>
              <a:ea typeface="Archivo SemiBold"/>
              <a:cs typeface="Archivo SemiBold"/>
              <a:sym typeface="Archivo SemiBold"/>
            </a:endParaRPr>
          </a:p>
        </p:txBody>
      </p:sp>
      <p:sp>
        <p:nvSpPr>
          <p:cNvPr id="1176" name="Google Shape;1176;p81"/>
          <p:cNvSpPr txBox="1"/>
          <p:nvPr/>
        </p:nvSpPr>
        <p:spPr>
          <a:xfrm>
            <a:off x="5972175" y="2614830"/>
            <a:ext cx="1962300" cy="4755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a:solidFill>
                  <a:schemeClr val="lt1"/>
                </a:solidFill>
                <a:latin typeface="Archivo"/>
                <a:ea typeface="Archivo"/>
                <a:cs typeface="Archivo"/>
                <a:sym typeface="Archivo"/>
              </a:rPr>
              <a:t>Saturn is </a:t>
            </a:r>
            <a:r>
              <a:rPr lang="en">
                <a:solidFill>
                  <a:schemeClr val="lt1"/>
                </a:solidFill>
                <a:latin typeface="Archivo"/>
                <a:ea typeface="Archivo"/>
                <a:cs typeface="Archivo"/>
                <a:sym typeface="Archivo"/>
              </a:rPr>
              <a:t>composed of hydrogen and helium</a:t>
            </a:r>
            <a:endParaRPr>
              <a:solidFill>
                <a:srgbClr val="F9F5FF"/>
              </a:solidFill>
              <a:latin typeface="Archivo"/>
              <a:ea typeface="Archivo"/>
              <a:cs typeface="Archivo"/>
              <a:sym typeface="Archivo"/>
            </a:endParaRPr>
          </a:p>
        </p:txBody>
      </p:sp>
      <p:sp>
        <p:nvSpPr>
          <p:cNvPr id="1177" name="Google Shape;1177;p81"/>
          <p:cNvSpPr/>
          <p:nvPr/>
        </p:nvSpPr>
        <p:spPr>
          <a:xfrm>
            <a:off x="7934550" y="2612430"/>
            <a:ext cx="480000" cy="480300"/>
          </a:xfrm>
          <a:prstGeom prst="ellipse">
            <a:avLst/>
          </a:prstGeom>
          <a:gradFill>
            <a:gsLst>
              <a:gs pos="0">
                <a:schemeClr val="accent4"/>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lt1"/>
                </a:solidFill>
                <a:latin typeface="Archivo SemiBold"/>
                <a:ea typeface="Archivo SemiBold"/>
                <a:cs typeface="Archivo SemiBold"/>
                <a:sym typeface="Archivo SemiBold"/>
              </a:rPr>
              <a:t>5</a:t>
            </a:r>
            <a:endParaRPr sz="2000">
              <a:solidFill>
                <a:schemeClr val="lt1"/>
              </a:solidFill>
              <a:latin typeface="Archivo SemiBold"/>
              <a:ea typeface="Archivo SemiBold"/>
              <a:cs typeface="Archivo SemiBold"/>
              <a:sym typeface="Archivo SemiBold"/>
            </a:endParaRPr>
          </a:p>
        </p:txBody>
      </p:sp>
      <p:sp>
        <p:nvSpPr>
          <p:cNvPr id="1178" name="Google Shape;1178;p81"/>
          <p:cNvSpPr txBox="1"/>
          <p:nvPr/>
        </p:nvSpPr>
        <p:spPr>
          <a:xfrm>
            <a:off x="5972175" y="3572445"/>
            <a:ext cx="1962300" cy="4755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a:solidFill>
                  <a:schemeClr val="lt1"/>
                </a:solidFill>
                <a:latin typeface="Archivo"/>
                <a:ea typeface="Archivo"/>
                <a:cs typeface="Archivo"/>
                <a:sym typeface="Archivo"/>
              </a:rPr>
              <a:t>Neptune is </a:t>
            </a:r>
            <a:r>
              <a:rPr lang="en">
                <a:solidFill>
                  <a:schemeClr val="lt1"/>
                </a:solidFill>
                <a:latin typeface="Archivo"/>
                <a:ea typeface="Archivo"/>
                <a:cs typeface="Archivo"/>
                <a:sym typeface="Archivo"/>
              </a:rPr>
              <a:t>the farthest planet from the Sun</a:t>
            </a:r>
            <a:endParaRPr>
              <a:solidFill>
                <a:srgbClr val="F9F5FF"/>
              </a:solidFill>
              <a:latin typeface="Archivo"/>
              <a:ea typeface="Archivo"/>
              <a:cs typeface="Archivo"/>
              <a:sym typeface="Archivo"/>
            </a:endParaRPr>
          </a:p>
        </p:txBody>
      </p:sp>
      <p:sp>
        <p:nvSpPr>
          <p:cNvPr id="1179" name="Google Shape;1179;p81"/>
          <p:cNvSpPr/>
          <p:nvPr/>
        </p:nvSpPr>
        <p:spPr>
          <a:xfrm>
            <a:off x="7934550" y="3570045"/>
            <a:ext cx="480000" cy="480300"/>
          </a:xfrm>
          <a:prstGeom prst="ellipse">
            <a:avLst/>
          </a:prstGeom>
          <a:gradFill>
            <a:gsLst>
              <a:gs pos="0">
                <a:schemeClr val="lt2"/>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lt1"/>
                </a:solidFill>
                <a:latin typeface="Archivo SemiBold"/>
                <a:ea typeface="Archivo SemiBold"/>
                <a:cs typeface="Archivo SemiBold"/>
                <a:sym typeface="Archivo SemiBold"/>
              </a:rPr>
              <a:t>6</a:t>
            </a:r>
            <a:endParaRPr sz="2000">
              <a:solidFill>
                <a:schemeClr val="lt1"/>
              </a:solidFill>
              <a:latin typeface="Archivo SemiBold"/>
              <a:ea typeface="Archivo SemiBold"/>
              <a:cs typeface="Archivo SemiBold"/>
              <a:sym typeface="Archivo SemiBold"/>
            </a:endParaRPr>
          </a:p>
        </p:txBody>
      </p:sp>
      <p:sp>
        <p:nvSpPr>
          <p:cNvPr id="1180" name="Google Shape;1180;p81"/>
          <p:cNvSpPr txBox="1"/>
          <p:nvPr/>
        </p:nvSpPr>
        <p:spPr>
          <a:xfrm>
            <a:off x="3895600" y="3574925"/>
            <a:ext cx="1352700" cy="475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chemeClr val="lt1"/>
                </a:solidFill>
                <a:latin typeface="Archivo"/>
                <a:ea typeface="Archivo"/>
                <a:cs typeface="Archivo"/>
                <a:sym typeface="Archivo"/>
              </a:rPr>
              <a:t>Date 02/05/2021</a:t>
            </a:r>
            <a:endParaRPr>
              <a:solidFill>
                <a:schemeClr val="lt1"/>
              </a:solidFill>
              <a:latin typeface="Archivo"/>
              <a:ea typeface="Archivo"/>
              <a:cs typeface="Archivo"/>
              <a:sym typeface="Archivo"/>
            </a:endParaRPr>
          </a:p>
        </p:txBody>
      </p:sp>
      <p:grpSp>
        <p:nvGrpSpPr>
          <p:cNvPr id="1181" name="Google Shape;1181;p81"/>
          <p:cNvGrpSpPr/>
          <p:nvPr/>
        </p:nvGrpSpPr>
        <p:grpSpPr>
          <a:xfrm>
            <a:off x="4344776" y="2651400"/>
            <a:ext cx="454349" cy="402360"/>
            <a:chOff x="965064" y="1700612"/>
            <a:chExt cx="454349" cy="402360"/>
          </a:xfrm>
        </p:grpSpPr>
        <p:sp>
          <p:nvSpPr>
            <p:cNvPr id="1182" name="Google Shape;1182;p81"/>
            <p:cNvSpPr/>
            <p:nvPr/>
          </p:nvSpPr>
          <p:spPr>
            <a:xfrm>
              <a:off x="1178113" y="1913660"/>
              <a:ext cx="28221" cy="189312"/>
            </a:xfrm>
            <a:custGeom>
              <a:rect b="b" l="l" r="r" t="t"/>
              <a:pathLst>
                <a:path extrusionOk="0" h="5910" w="881">
                  <a:moveTo>
                    <a:pt x="0" y="0"/>
                  </a:moveTo>
                  <a:lnTo>
                    <a:pt x="0" y="5910"/>
                  </a:lnTo>
                  <a:lnTo>
                    <a:pt x="881" y="5910"/>
                  </a:lnTo>
                  <a:lnTo>
                    <a:pt x="88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81"/>
            <p:cNvSpPr/>
            <p:nvPr/>
          </p:nvSpPr>
          <p:spPr>
            <a:xfrm>
              <a:off x="989537" y="2022026"/>
              <a:ext cx="80946" cy="80946"/>
            </a:xfrm>
            <a:custGeom>
              <a:rect b="b" l="l" r="r" t="t"/>
              <a:pathLst>
                <a:path extrusionOk="0" h="2527" w="2527">
                  <a:moveTo>
                    <a:pt x="1" y="1"/>
                  </a:moveTo>
                  <a:lnTo>
                    <a:pt x="1" y="2527"/>
                  </a:lnTo>
                  <a:lnTo>
                    <a:pt x="2527" y="2527"/>
                  </a:lnTo>
                  <a:cubicBezTo>
                    <a:pt x="2527" y="1160"/>
                    <a:pt x="1461" y="1"/>
                    <a:pt x="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81"/>
            <p:cNvSpPr/>
            <p:nvPr/>
          </p:nvSpPr>
          <p:spPr>
            <a:xfrm>
              <a:off x="1311720" y="2022026"/>
              <a:ext cx="80209" cy="80946"/>
            </a:xfrm>
            <a:custGeom>
              <a:rect b="b" l="l" r="r" t="t"/>
              <a:pathLst>
                <a:path extrusionOk="0" h="2527" w="2504">
                  <a:moveTo>
                    <a:pt x="2504" y="1"/>
                  </a:moveTo>
                  <a:cubicBezTo>
                    <a:pt x="1160" y="1"/>
                    <a:pt x="1" y="1160"/>
                    <a:pt x="1" y="2527"/>
                  </a:cubicBezTo>
                  <a:lnTo>
                    <a:pt x="2504" y="2527"/>
                  </a:lnTo>
                  <a:lnTo>
                    <a:pt x="25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81"/>
            <p:cNvSpPr/>
            <p:nvPr/>
          </p:nvSpPr>
          <p:spPr>
            <a:xfrm>
              <a:off x="1230806" y="1913660"/>
              <a:ext cx="161123" cy="189312"/>
            </a:xfrm>
            <a:custGeom>
              <a:rect b="b" l="l" r="r" t="t"/>
              <a:pathLst>
                <a:path extrusionOk="0" h="5910" w="5030">
                  <a:moveTo>
                    <a:pt x="1" y="0"/>
                  </a:moveTo>
                  <a:lnTo>
                    <a:pt x="1" y="5910"/>
                  </a:lnTo>
                  <a:lnTo>
                    <a:pt x="1739" y="5910"/>
                  </a:lnTo>
                  <a:cubicBezTo>
                    <a:pt x="1739" y="4056"/>
                    <a:pt x="3199" y="2526"/>
                    <a:pt x="5030" y="2526"/>
                  </a:cubicBezTo>
                  <a:lnTo>
                    <a:pt x="5030" y="0"/>
                  </a:lnTo>
                  <a:lnTo>
                    <a:pt x="3384" y="0"/>
                  </a:lnTo>
                  <a:lnTo>
                    <a:pt x="3384" y="881"/>
                  </a:lnTo>
                  <a:lnTo>
                    <a:pt x="881" y="881"/>
                  </a:lnTo>
                  <a:lnTo>
                    <a:pt x="88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81"/>
            <p:cNvSpPr/>
            <p:nvPr/>
          </p:nvSpPr>
          <p:spPr>
            <a:xfrm>
              <a:off x="989537" y="1913660"/>
              <a:ext cx="161123" cy="189312"/>
            </a:xfrm>
            <a:custGeom>
              <a:rect b="b" l="l" r="r" t="t"/>
              <a:pathLst>
                <a:path extrusionOk="0" h="5910" w="5030">
                  <a:moveTo>
                    <a:pt x="1" y="0"/>
                  </a:moveTo>
                  <a:lnTo>
                    <a:pt x="1" y="2526"/>
                  </a:lnTo>
                  <a:cubicBezTo>
                    <a:pt x="1832" y="2526"/>
                    <a:pt x="3384" y="4056"/>
                    <a:pt x="3384" y="5910"/>
                  </a:cubicBezTo>
                  <a:lnTo>
                    <a:pt x="5030" y="5910"/>
                  </a:lnTo>
                  <a:lnTo>
                    <a:pt x="5030" y="0"/>
                  </a:lnTo>
                  <a:lnTo>
                    <a:pt x="4265" y="0"/>
                  </a:lnTo>
                  <a:lnTo>
                    <a:pt x="4265" y="881"/>
                  </a:lnTo>
                  <a:lnTo>
                    <a:pt x="1739" y="881"/>
                  </a:lnTo>
                  <a:lnTo>
                    <a:pt x="173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81"/>
            <p:cNvSpPr/>
            <p:nvPr/>
          </p:nvSpPr>
          <p:spPr>
            <a:xfrm>
              <a:off x="965064" y="1700612"/>
              <a:ext cx="454349" cy="188575"/>
            </a:xfrm>
            <a:custGeom>
              <a:rect b="b" l="l" r="r" t="t"/>
              <a:pathLst>
                <a:path extrusionOk="0" h="5887" w="14184">
                  <a:moveTo>
                    <a:pt x="8783" y="858"/>
                  </a:moveTo>
                  <a:lnTo>
                    <a:pt x="8783" y="1646"/>
                  </a:lnTo>
                  <a:lnTo>
                    <a:pt x="5400" y="1646"/>
                  </a:lnTo>
                  <a:lnTo>
                    <a:pt x="5400" y="858"/>
                  </a:lnTo>
                  <a:close/>
                  <a:moveTo>
                    <a:pt x="4542" y="0"/>
                  </a:moveTo>
                  <a:lnTo>
                    <a:pt x="4542" y="1646"/>
                  </a:lnTo>
                  <a:lnTo>
                    <a:pt x="0" y="1646"/>
                  </a:lnTo>
                  <a:lnTo>
                    <a:pt x="0" y="5887"/>
                  </a:lnTo>
                  <a:lnTo>
                    <a:pt x="2503" y="5887"/>
                  </a:lnTo>
                  <a:lnTo>
                    <a:pt x="2503" y="5029"/>
                  </a:lnTo>
                  <a:lnTo>
                    <a:pt x="5029" y="5029"/>
                  </a:lnTo>
                  <a:lnTo>
                    <a:pt x="5029" y="5887"/>
                  </a:lnTo>
                  <a:lnTo>
                    <a:pt x="9177" y="5887"/>
                  </a:lnTo>
                  <a:lnTo>
                    <a:pt x="9177" y="5029"/>
                  </a:lnTo>
                  <a:lnTo>
                    <a:pt x="11680" y="5029"/>
                  </a:lnTo>
                  <a:lnTo>
                    <a:pt x="11680" y="5887"/>
                  </a:lnTo>
                  <a:lnTo>
                    <a:pt x="14183" y="5887"/>
                  </a:lnTo>
                  <a:lnTo>
                    <a:pt x="14183" y="1646"/>
                  </a:lnTo>
                  <a:lnTo>
                    <a:pt x="9548" y="1646"/>
                  </a:lnTo>
                  <a:lnTo>
                    <a:pt x="954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81"/>
            <p:cNvSpPr/>
            <p:nvPr/>
          </p:nvSpPr>
          <p:spPr>
            <a:xfrm>
              <a:off x="1070451" y="1889155"/>
              <a:ext cx="27516" cy="24537"/>
            </a:xfrm>
            <a:custGeom>
              <a:rect b="b" l="l" r="r" t="t"/>
              <a:pathLst>
                <a:path extrusionOk="0" h="766" w="859">
                  <a:moveTo>
                    <a:pt x="1" y="1"/>
                  </a:moveTo>
                  <a:lnTo>
                    <a:pt x="1" y="765"/>
                  </a:lnTo>
                  <a:lnTo>
                    <a:pt x="858" y="765"/>
                  </a:lnTo>
                  <a:lnTo>
                    <a:pt x="85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81"/>
            <p:cNvSpPr/>
            <p:nvPr/>
          </p:nvSpPr>
          <p:spPr>
            <a:xfrm>
              <a:off x="1286479" y="1889155"/>
              <a:ext cx="25274" cy="24537"/>
            </a:xfrm>
            <a:custGeom>
              <a:rect b="b" l="l" r="r" t="t"/>
              <a:pathLst>
                <a:path extrusionOk="0" h="766" w="789">
                  <a:moveTo>
                    <a:pt x="1" y="1"/>
                  </a:moveTo>
                  <a:lnTo>
                    <a:pt x="1" y="765"/>
                  </a:lnTo>
                  <a:lnTo>
                    <a:pt x="789" y="765"/>
                  </a:lnTo>
                  <a:lnTo>
                    <a:pt x="78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193" name="Shape 1193"/>
        <p:cNvGrpSpPr/>
        <p:nvPr/>
      </p:nvGrpSpPr>
      <p:grpSpPr>
        <a:xfrm>
          <a:off x="0" y="0"/>
          <a:ext cx="0" cy="0"/>
          <a:chOff x="0" y="0"/>
          <a:chExt cx="0" cy="0"/>
        </a:xfrm>
      </p:grpSpPr>
      <p:pic>
        <p:nvPicPr>
          <p:cNvPr id="1194" name="Google Shape;1194;p82"/>
          <p:cNvPicPr preferRelativeResize="0"/>
          <p:nvPr/>
        </p:nvPicPr>
        <p:blipFill rotWithShape="1">
          <a:blip r:embed="rId3">
            <a:alphaModFix/>
          </a:blip>
          <a:srcRect b="0" l="34966" r="8076" t="0"/>
          <a:stretch/>
        </p:blipFill>
        <p:spPr>
          <a:xfrm>
            <a:off x="5095875" y="210100"/>
            <a:ext cx="4048148" cy="4740525"/>
          </a:xfrm>
          <a:prstGeom prst="rect">
            <a:avLst/>
          </a:prstGeom>
          <a:noFill/>
          <a:ln>
            <a:noFill/>
          </a:ln>
        </p:spPr>
      </p:pic>
      <p:sp>
        <p:nvSpPr>
          <p:cNvPr id="1195" name="Google Shape;1195;p82"/>
          <p:cNvSpPr/>
          <p:nvPr/>
        </p:nvSpPr>
        <p:spPr>
          <a:xfrm>
            <a:off x="5010000" y="1950"/>
            <a:ext cx="4134018" cy="5143596"/>
          </a:xfrm>
          <a:custGeom>
            <a:rect b="b" l="l" r="r" t="t"/>
            <a:pathLst>
              <a:path extrusionOk="0" h="208644" w="177769">
                <a:moveTo>
                  <a:pt x="67188" y="34008"/>
                </a:moveTo>
                <a:cubicBezTo>
                  <a:pt x="94138" y="34008"/>
                  <a:pt x="112453" y="49938"/>
                  <a:pt x="112453" y="73773"/>
                </a:cubicBezTo>
                <a:cubicBezTo>
                  <a:pt x="112453" y="101946"/>
                  <a:pt x="167418" y="76317"/>
                  <a:pt x="169548" y="117067"/>
                </a:cubicBezTo>
                <a:cubicBezTo>
                  <a:pt x="171775" y="159198"/>
                  <a:pt x="134889" y="174635"/>
                  <a:pt x="104982" y="174635"/>
                </a:cubicBezTo>
                <a:cubicBezTo>
                  <a:pt x="77046" y="174635"/>
                  <a:pt x="97096" y="151470"/>
                  <a:pt x="71801" y="151470"/>
                </a:cubicBezTo>
                <a:cubicBezTo>
                  <a:pt x="53545" y="151470"/>
                  <a:pt x="31962" y="163047"/>
                  <a:pt x="19198" y="163047"/>
                </a:cubicBezTo>
                <a:cubicBezTo>
                  <a:pt x="12431" y="163047"/>
                  <a:pt x="8142" y="159793"/>
                  <a:pt x="8142" y="149833"/>
                </a:cubicBezTo>
                <a:cubicBezTo>
                  <a:pt x="8142" y="121897"/>
                  <a:pt x="39351" y="117718"/>
                  <a:pt x="39587" y="101197"/>
                </a:cubicBezTo>
                <a:cubicBezTo>
                  <a:pt x="39272" y="80259"/>
                  <a:pt x="21193" y="84774"/>
                  <a:pt x="21193" y="61865"/>
                </a:cubicBezTo>
                <a:cubicBezTo>
                  <a:pt x="21193" y="41244"/>
                  <a:pt x="44201" y="34008"/>
                  <a:pt x="67188" y="34008"/>
                </a:cubicBezTo>
                <a:close/>
                <a:moveTo>
                  <a:pt x="0" y="0"/>
                </a:moveTo>
                <a:lnTo>
                  <a:pt x="0" y="208643"/>
                </a:lnTo>
                <a:lnTo>
                  <a:pt x="177769" y="208643"/>
                </a:lnTo>
                <a:lnTo>
                  <a:pt x="177769" y="0"/>
                </a:lnTo>
                <a:close/>
              </a:path>
            </a:pathLst>
          </a:custGeom>
          <a:gradFill>
            <a:gsLst>
              <a:gs pos="0">
                <a:schemeClr val="dk2"/>
              </a:gs>
              <a:gs pos="100000">
                <a:schemeClr val="dk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96" name="Google Shape;1196;p82"/>
          <p:cNvPicPr preferRelativeResize="0"/>
          <p:nvPr/>
        </p:nvPicPr>
        <p:blipFill>
          <a:blip r:embed="rId4">
            <a:alphaModFix amt="90000"/>
          </a:blip>
          <a:stretch>
            <a:fillRect/>
          </a:stretch>
        </p:blipFill>
        <p:spPr>
          <a:xfrm flipH="1" rot="-873255">
            <a:off x="7520026" y="-1117350"/>
            <a:ext cx="1304749" cy="3162301"/>
          </a:xfrm>
          <a:prstGeom prst="rect">
            <a:avLst/>
          </a:prstGeom>
          <a:noFill/>
          <a:ln>
            <a:noFill/>
          </a:ln>
        </p:spPr>
      </p:pic>
      <p:pic>
        <p:nvPicPr>
          <p:cNvPr id="1197" name="Google Shape;1197;p82"/>
          <p:cNvPicPr preferRelativeResize="0"/>
          <p:nvPr/>
        </p:nvPicPr>
        <p:blipFill>
          <a:blip r:embed="rId5">
            <a:alphaModFix amt="90000"/>
          </a:blip>
          <a:stretch>
            <a:fillRect/>
          </a:stretch>
        </p:blipFill>
        <p:spPr>
          <a:xfrm>
            <a:off x="7011762" y="701775"/>
            <a:ext cx="693376" cy="692901"/>
          </a:xfrm>
          <a:prstGeom prst="rect">
            <a:avLst/>
          </a:prstGeom>
          <a:noFill/>
          <a:ln>
            <a:noFill/>
          </a:ln>
        </p:spPr>
      </p:pic>
      <p:pic>
        <p:nvPicPr>
          <p:cNvPr id="1198" name="Google Shape;1198;p82"/>
          <p:cNvPicPr preferRelativeResize="0"/>
          <p:nvPr/>
        </p:nvPicPr>
        <p:blipFill>
          <a:blip r:embed="rId6">
            <a:alphaModFix/>
          </a:blip>
          <a:stretch>
            <a:fillRect/>
          </a:stretch>
        </p:blipFill>
        <p:spPr>
          <a:xfrm rot="-474374">
            <a:off x="6523204" y="3103954"/>
            <a:ext cx="2312592" cy="2721948"/>
          </a:xfrm>
          <a:prstGeom prst="rect">
            <a:avLst/>
          </a:prstGeom>
          <a:noFill/>
          <a:ln>
            <a:noFill/>
          </a:ln>
        </p:spPr>
      </p:pic>
      <p:pic>
        <p:nvPicPr>
          <p:cNvPr id="1199" name="Google Shape;1199;p82"/>
          <p:cNvPicPr preferRelativeResize="0"/>
          <p:nvPr/>
        </p:nvPicPr>
        <p:blipFill>
          <a:blip r:embed="rId7">
            <a:alphaModFix/>
          </a:blip>
          <a:stretch>
            <a:fillRect/>
          </a:stretch>
        </p:blipFill>
        <p:spPr>
          <a:xfrm rot="-8560603">
            <a:off x="5536875" y="3999598"/>
            <a:ext cx="1679199" cy="1465802"/>
          </a:xfrm>
          <a:prstGeom prst="rect">
            <a:avLst/>
          </a:prstGeom>
          <a:noFill/>
          <a:ln>
            <a:noFill/>
          </a:ln>
        </p:spPr>
      </p:pic>
      <p:sp>
        <p:nvSpPr>
          <p:cNvPr id="1200" name="Google Shape;1200;p82"/>
          <p:cNvSpPr txBox="1"/>
          <p:nvPr>
            <p:ph type="title"/>
          </p:nvPr>
        </p:nvSpPr>
        <p:spPr>
          <a:xfrm>
            <a:off x="720000" y="540000"/>
            <a:ext cx="5052300" cy="477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Ansoff growth matrix</a:t>
            </a:r>
            <a:endParaRPr/>
          </a:p>
        </p:txBody>
      </p:sp>
      <p:sp>
        <p:nvSpPr>
          <p:cNvPr id="1201" name="Google Shape;1201;p82"/>
          <p:cNvSpPr txBox="1"/>
          <p:nvPr>
            <p:ph idx="1" type="body"/>
          </p:nvPr>
        </p:nvSpPr>
        <p:spPr>
          <a:xfrm>
            <a:off x="720000" y="1225650"/>
            <a:ext cx="4290000" cy="2768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rgbClr val="273D40"/>
              </a:buClr>
              <a:buSzPts val="600"/>
              <a:buFont typeface="Arial"/>
              <a:buNone/>
            </a:pPr>
            <a:r>
              <a:rPr lang="en"/>
              <a:t>ffchgdctyrsdxgrfstrsxgfdtyrsx</a:t>
            </a:r>
            <a:endParaRPr>
              <a:solidFill>
                <a:schemeClr val="lt1"/>
              </a:solidFill>
            </a:endParaRPr>
          </a:p>
          <a:p>
            <a:pPr indent="-215900" lvl="0" marL="241300" rtl="0" algn="l">
              <a:spcBef>
                <a:spcPts val="0"/>
              </a:spcBef>
              <a:spcAft>
                <a:spcPts val="0"/>
              </a:spcAft>
              <a:buClr>
                <a:schemeClr val="lt1"/>
              </a:buClr>
              <a:buSzPts val="1400"/>
              <a:buFont typeface="Archivo"/>
              <a:buChar char="●"/>
            </a:pPr>
            <a:r>
              <a:rPr lang="en">
                <a:solidFill>
                  <a:schemeClr val="lt1"/>
                </a:solidFill>
              </a:rPr>
              <a:t>They’re simple </a:t>
            </a:r>
            <a:endParaRPr>
              <a:solidFill>
                <a:schemeClr val="lt1"/>
              </a:solidFill>
            </a:endParaRPr>
          </a:p>
          <a:p>
            <a:pPr indent="-215900" lvl="0" marL="241300" rtl="0" algn="l">
              <a:spcBef>
                <a:spcPts val="0"/>
              </a:spcBef>
              <a:spcAft>
                <a:spcPts val="0"/>
              </a:spcAft>
              <a:buClr>
                <a:schemeClr val="lt1"/>
              </a:buClr>
              <a:buSzPts val="1400"/>
              <a:buFont typeface="Archivo"/>
              <a:buChar char="●"/>
            </a:pPr>
            <a:r>
              <a:rPr lang="en">
                <a:solidFill>
                  <a:schemeClr val="lt1"/>
                </a:solidFill>
              </a:rPr>
              <a:t>You can organize your ideas clearly</a:t>
            </a:r>
            <a:endParaRPr>
              <a:solidFill>
                <a:schemeClr val="lt1"/>
              </a:solidFill>
            </a:endParaRPr>
          </a:p>
          <a:p>
            <a:pPr indent="-215900" lvl="0" marL="241300" rtl="0" algn="l">
              <a:spcBef>
                <a:spcPts val="0"/>
              </a:spcBef>
              <a:spcAft>
                <a:spcPts val="0"/>
              </a:spcAft>
              <a:buClr>
                <a:schemeClr val="lt1"/>
              </a:buClr>
              <a:buSzPts val="1400"/>
              <a:buFont typeface="Archivo"/>
              <a:buChar char="●"/>
            </a:pPr>
            <a:r>
              <a:rPr lang="en">
                <a:solidFill>
                  <a:schemeClr val="lt1"/>
                </a:solidFill>
              </a:rPr>
              <a:t>You’ll never forget to buy milk!</a:t>
            </a:r>
            <a:endParaRPr>
              <a:solidFill>
                <a:schemeClr val="lt1"/>
              </a:solidFill>
            </a:endParaRPr>
          </a:p>
          <a:p>
            <a:pPr indent="0" lvl="0" marL="0" rtl="0" algn="l">
              <a:spcBef>
                <a:spcPts val="0"/>
              </a:spcBef>
              <a:spcAft>
                <a:spcPts val="0"/>
              </a:spcAft>
              <a:buClr>
                <a:srgbClr val="273D40"/>
              </a:buClr>
              <a:buSzPts val="600"/>
              <a:buFont typeface="Arial"/>
              <a:buNone/>
            </a:pPr>
            <a:r>
              <a:t/>
            </a:r>
            <a:endParaRPr>
              <a:solidFill>
                <a:schemeClr val="lt1"/>
              </a:solidFill>
            </a:endParaRPr>
          </a:p>
          <a:p>
            <a:pPr indent="0" lvl="0" marL="0" rtl="0" algn="l">
              <a:spcBef>
                <a:spcPts val="0"/>
              </a:spcBef>
              <a:spcAft>
                <a:spcPts val="0"/>
              </a:spcAft>
              <a:buClr>
                <a:srgbClr val="273D40"/>
              </a:buClr>
              <a:buSzPts val="600"/>
              <a:buFont typeface="Arial"/>
              <a:buNone/>
            </a:pPr>
            <a:r>
              <a:rPr lang="en">
                <a:solidFill>
                  <a:schemeClr val="lt1"/>
                </a:solidFill>
              </a:rPr>
              <a:t>And the most important thing: the audience won’t miss the point of your presentation</a:t>
            </a:r>
            <a:endParaRPr>
              <a:solidFill>
                <a:schemeClr val="lt1"/>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205" name="Shape 1205"/>
        <p:cNvGrpSpPr/>
        <p:nvPr/>
      </p:nvGrpSpPr>
      <p:grpSpPr>
        <a:xfrm>
          <a:off x="0" y="0"/>
          <a:ext cx="0" cy="0"/>
          <a:chOff x="0" y="0"/>
          <a:chExt cx="0" cy="0"/>
        </a:xfrm>
      </p:grpSpPr>
      <p:sp>
        <p:nvSpPr>
          <p:cNvPr id="1206" name="Google Shape;1206;p83"/>
          <p:cNvSpPr/>
          <p:nvPr/>
        </p:nvSpPr>
        <p:spPr>
          <a:xfrm>
            <a:off x="723500" y="1972500"/>
            <a:ext cx="7700400" cy="2554800"/>
          </a:xfrm>
          <a:prstGeom prst="roundRect">
            <a:avLst>
              <a:gd fmla="val 13393" name="adj"/>
            </a:avLst>
          </a:prstGeom>
          <a:gradFill>
            <a:gsLst>
              <a:gs pos="0">
                <a:schemeClr val="dk2"/>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07" name="Google Shape;1207;p83"/>
          <p:cNvSpPr txBox="1"/>
          <p:nvPr>
            <p:ph type="title"/>
          </p:nvPr>
        </p:nvSpPr>
        <p:spPr>
          <a:xfrm>
            <a:off x="720000" y="540000"/>
            <a:ext cx="7704000" cy="477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Competitor comparison table</a:t>
            </a:r>
            <a:endParaRPr/>
          </a:p>
        </p:txBody>
      </p:sp>
      <p:graphicFrame>
        <p:nvGraphicFramePr>
          <p:cNvPr id="1208" name="Google Shape;1208;p83"/>
          <p:cNvGraphicFramePr/>
          <p:nvPr/>
        </p:nvGraphicFramePr>
        <p:xfrm>
          <a:off x="720000" y="2030775"/>
          <a:ext cx="3000000" cy="3000000"/>
        </p:xfrm>
        <a:graphic>
          <a:graphicData uri="http://schemas.openxmlformats.org/drawingml/2006/table">
            <a:tbl>
              <a:tblPr>
                <a:noFill/>
                <a:tableStyleId>{B698797F-BAB1-4ADA-9495-5C96264755A8}</a:tableStyleId>
              </a:tblPr>
              <a:tblGrid>
                <a:gridCol w="2569600"/>
                <a:gridCol w="2569600"/>
                <a:gridCol w="2569600"/>
              </a:tblGrid>
              <a:tr h="439750">
                <a:tc>
                  <a:txBody>
                    <a:bodyPr/>
                    <a:lstStyle/>
                    <a:p>
                      <a:pPr indent="0" lvl="0" marL="0" rtl="0" algn="l">
                        <a:spcBef>
                          <a:spcPts val="0"/>
                        </a:spcBef>
                        <a:spcAft>
                          <a:spcPts val="0"/>
                        </a:spcAft>
                        <a:buNone/>
                      </a:pPr>
                      <a:r>
                        <a:rPr b="1" lang="en" sz="2000">
                          <a:solidFill>
                            <a:schemeClr val="lt1"/>
                          </a:solidFill>
                          <a:latin typeface="Archivo"/>
                          <a:ea typeface="Archivo"/>
                          <a:cs typeface="Archivo"/>
                          <a:sym typeface="Archivo"/>
                        </a:rPr>
                        <a:t>Price</a:t>
                      </a:r>
                      <a:endParaRPr b="1" sz="2000">
                        <a:solidFill>
                          <a:schemeClr val="lt1"/>
                        </a:solidFill>
                        <a:latin typeface="Archivo"/>
                        <a:ea typeface="Archivo"/>
                        <a:cs typeface="Archivo"/>
                        <a:sym typeface="Archivo"/>
                      </a:endParaRPr>
                    </a:p>
                  </a:txBody>
                  <a:tcPr marT="91425" marB="91425" marR="91425" marL="274300" anchor="ctr">
                    <a:lnL cap="flat" cmpd="sng" w="9525">
                      <a:solidFill>
                        <a:srgbClr val="9E9E9E">
                          <a:alpha val="0"/>
                        </a:srgb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latin typeface="Archivo"/>
                          <a:ea typeface="Archivo"/>
                          <a:cs typeface="Archivo"/>
                          <a:sym typeface="Archivo"/>
                        </a:rPr>
                        <a:t>$200</a:t>
                      </a:r>
                      <a:endParaRPr>
                        <a:solidFill>
                          <a:schemeClr val="lt1"/>
                        </a:solidFill>
                        <a:latin typeface="Archivo"/>
                        <a:ea typeface="Archivo"/>
                        <a:cs typeface="Archivo"/>
                        <a:sym typeface="Archivo"/>
                      </a:endParaRPr>
                    </a:p>
                  </a:txBody>
                  <a:tcPr marT="91425" marB="91425" marR="91425" marL="274300" anchor="ctr">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latin typeface="Archivo"/>
                          <a:ea typeface="Archivo"/>
                          <a:cs typeface="Archivo"/>
                          <a:sym typeface="Archivo"/>
                        </a:rPr>
                        <a:t>$175</a:t>
                      </a:r>
                      <a:endParaRPr>
                        <a:solidFill>
                          <a:schemeClr val="lt1"/>
                        </a:solidFill>
                        <a:latin typeface="Archivo"/>
                        <a:ea typeface="Archivo"/>
                        <a:cs typeface="Archivo"/>
                        <a:sym typeface="Archivo"/>
                      </a:endParaRPr>
                    </a:p>
                  </a:txBody>
                  <a:tcPr marT="91425" marB="91425" marR="91425" marL="274300" anchor="ctr">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chemeClr val="lt1"/>
                      </a:solidFill>
                      <a:prstDash val="solid"/>
                      <a:round/>
                      <a:headEnd len="sm" w="sm" type="none"/>
                      <a:tailEnd len="sm" w="sm" type="none"/>
                    </a:lnB>
                  </a:tcPr>
                </a:tc>
              </a:tr>
              <a:tr h="439750">
                <a:tc>
                  <a:txBody>
                    <a:bodyPr/>
                    <a:lstStyle/>
                    <a:p>
                      <a:pPr indent="0" lvl="0" marL="0" rtl="0" algn="l">
                        <a:spcBef>
                          <a:spcPts val="0"/>
                        </a:spcBef>
                        <a:spcAft>
                          <a:spcPts val="0"/>
                        </a:spcAft>
                        <a:buNone/>
                      </a:pPr>
                      <a:r>
                        <a:rPr b="1" lang="en" sz="2000">
                          <a:solidFill>
                            <a:schemeClr val="lt1"/>
                          </a:solidFill>
                          <a:latin typeface="Archivo"/>
                          <a:ea typeface="Archivo"/>
                          <a:cs typeface="Archivo"/>
                          <a:sym typeface="Archivo"/>
                        </a:rPr>
                        <a:t>Quality</a:t>
                      </a:r>
                      <a:endParaRPr b="1" sz="2000">
                        <a:solidFill>
                          <a:schemeClr val="lt1"/>
                        </a:solidFill>
                        <a:latin typeface="Archivo"/>
                        <a:ea typeface="Archivo"/>
                        <a:cs typeface="Archivo"/>
                        <a:sym typeface="Archivo"/>
                      </a:endParaRPr>
                    </a:p>
                  </a:txBody>
                  <a:tcPr marT="91425" marB="91425" marR="91425" marL="274300" anchor="ctr">
                    <a:lnL cap="flat" cmpd="sng" w="9525">
                      <a:solidFill>
                        <a:srgbClr val="9E9E9E">
                          <a:alpha val="0"/>
                        </a:srgb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latin typeface="Archivo"/>
                          <a:ea typeface="Archivo"/>
                          <a:cs typeface="Archivo"/>
                          <a:sym typeface="Archivo"/>
                        </a:rPr>
                        <a:t>Low</a:t>
                      </a:r>
                      <a:endParaRPr>
                        <a:solidFill>
                          <a:schemeClr val="lt1"/>
                        </a:solidFill>
                        <a:latin typeface="Archivo"/>
                        <a:ea typeface="Archivo"/>
                        <a:cs typeface="Archivo"/>
                        <a:sym typeface="Archivo"/>
                      </a:endParaRPr>
                    </a:p>
                  </a:txBody>
                  <a:tcPr marT="91425" marB="91425" marR="91425" marL="274300" anchor="ctr">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latin typeface="Archivo"/>
                          <a:ea typeface="Archivo"/>
                          <a:cs typeface="Archivo"/>
                          <a:sym typeface="Archivo"/>
                        </a:rPr>
                        <a:t>High</a:t>
                      </a:r>
                      <a:endParaRPr>
                        <a:solidFill>
                          <a:schemeClr val="lt1"/>
                        </a:solidFill>
                        <a:latin typeface="Archivo"/>
                        <a:ea typeface="Archivo"/>
                        <a:cs typeface="Archivo"/>
                        <a:sym typeface="Archivo"/>
                      </a:endParaRPr>
                    </a:p>
                  </a:txBody>
                  <a:tcPr marT="91425" marB="91425" marR="91425" marL="274300" anchor="ctr">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439750">
                <a:tc>
                  <a:txBody>
                    <a:bodyPr/>
                    <a:lstStyle/>
                    <a:p>
                      <a:pPr indent="0" lvl="0" marL="0" rtl="0" algn="l">
                        <a:spcBef>
                          <a:spcPts val="0"/>
                        </a:spcBef>
                        <a:spcAft>
                          <a:spcPts val="0"/>
                        </a:spcAft>
                        <a:buNone/>
                      </a:pPr>
                      <a:r>
                        <a:rPr b="1" lang="en" sz="2000">
                          <a:solidFill>
                            <a:schemeClr val="lt1"/>
                          </a:solidFill>
                          <a:latin typeface="Archivo"/>
                          <a:ea typeface="Archivo"/>
                          <a:cs typeface="Archivo"/>
                          <a:sym typeface="Archivo"/>
                        </a:rPr>
                        <a:t>Customer a</a:t>
                      </a:r>
                      <a:r>
                        <a:rPr b="1" lang="en" sz="2000">
                          <a:solidFill>
                            <a:schemeClr val="lt1"/>
                          </a:solidFill>
                          <a:latin typeface="Archivo"/>
                          <a:ea typeface="Archivo"/>
                          <a:cs typeface="Archivo"/>
                          <a:sym typeface="Archivo"/>
                        </a:rPr>
                        <a:t>ge</a:t>
                      </a:r>
                      <a:endParaRPr b="1" sz="2000">
                        <a:solidFill>
                          <a:schemeClr val="lt1"/>
                        </a:solidFill>
                        <a:latin typeface="Archivo"/>
                        <a:ea typeface="Archivo"/>
                        <a:cs typeface="Archivo"/>
                        <a:sym typeface="Archivo"/>
                      </a:endParaRPr>
                    </a:p>
                  </a:txBody>
                  <a:tcPr marT="91425" marB="91425" marR="91425" marL="274300" anchor="ctr">
                    <a:lnL cap="flat" cmpd="sng" w="9525">
                      <a:solidFill>
                        <a:srgbClr val="9E9E9E">
                          <a:alpha val="0"/>
                        </a:srgb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latin typeface="Archivo"/>
                          <a:ea typeface="Archivo"/>
                          <a:cs typeface="Archivo"/>
                          <a:sym typeface="Archivo"/>
                        </a:rPr>
                        <a:t>20-40</a:t>
                      </a:r>
                      <a:endParaRPr>
                        <a:solidFill>
                          <a:schemeClr val="lt1"/>
                        </a:solidFill>
                        <a:latin typeface="Archivo"/>
                        <a:ea typeface="Archivo"/>
                        <a:cs typeface="Archivo"/>
                        <a:sym typeface="Archivo"/>
                      </a:endParaRPr>
                    </a:p>
                  </a:txBody>
                  <a:tcPr marT="91425" marB="91425" marR="91425" marL="274300" anchor="ctr">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latin typeface="Archivo"/>
                          <a:ea typeface="Archivo"/>
                          <a:cs typeface="Archivo"/>
                          <a:sym typeface="Archivo"/>
                        </a:rPr>
                        <a:t>30-60</a:t>
                      </a:r>
                      <a:endParaRPr>
                        <a:solidFill>
                          <a:schemeClr val="lt1"/>
                        </a:solidFill>
                        <a:latin typeface="Archivo"/>
                        <a:ea typeface="Archivo"/>
                        <a:cs typeface="Archivo"/>
                        <a:sym typeface="Archivo"/>
                      </a:endParaRPr>
                    </a:p>
                  </a:txBody>
                  <a:tcPr marT="91425" marB="91425" marR="91425" marL="274300" anchor="ctr">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439750">
                <a:tc>
                  <a:txBody>
                    <a:bodyPr/>
                    <a:lstStyle/>
                    <a:p>
                      <a:pPr indent="0" lvl="0" marL="0" rtl="0" algn="l">
                        <a:spcBef>
                          <a:spcPts val="0"/>
                        </a:spcBef>
                        <a:spcAft>
                          <a:spcPts val="0"/>
                        </a:spcAft>
                        <a:buNone/>
                      </a:pPr>
                      <a:r>
                        <a:rPr b="1" lang="en" sz="2000">
                          <a:solidFill>
                            <a:schemeClr val="lt1"/>
                          </a:solidFill>
                          <a:latin typeface="Archivo"/>
                          <a:ea typeface="Archivo"/>
                          <a:cs typeface="Archivo"/>
                          <a:sym typeface="Archivo"/>
                        </a:rPr>
                        <a:t>Reputation</a:t>
                      </a:r>
                      <a:endParaRPr b="1" sz="2000">
                        <a:solidFill>
                          <a:schemeClr val="lt1"/>
                        </a:solidFill>
                        <a:latin typeface="Archivo"/>
                        <a:ea typeface="Archivo"/>
                        <a:cs typeface="Archivo"/>
                        <a:sym typeface="Archivo"/>
                      </a:endParaRPr>
                    </a:p>
                  </a:txBody>
                  <a:tcPr marT="91425" marB="91425" marR="91425" marL="274300" anchor="ctr">
                    <a:lnL cap="flat" cmpd="sng" w="9525">
                      <a:solidFill>
                        <a:srgbClr val="9E9E9E">
                          <a:alpha val="0"/>
                        </a:srgb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latin typeface="Archivo"/>
                          <a:ea typeface="Archivo"/>
                          <a:cs typeface="Archivo"/>
                          <a:sym typeface="Archivo"/>
                        </a:rPr>
                        <a:t>Bad</a:t>
                      </a:r>
                      <a:endParaRPr>
                        <a:solidFill>
                          <a:schemeClr val="lt1"/>
                        </a:solidFill>
                        <a:latin typeface="Archivo"/>
                        <a:ea typeface="Archivo"/>
                        <a:cs typeface="Archivo"/>
                        <a:sym typeface="Archivo"/>
                      </a:endParaRPr>
                    </a:p>
                  </a:txBody>
                  <a:tcPr marT="91425" marB="91425" marR="91425" marL="274300" anchor="ctr">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latin typeface="Archivo"/>
                          <a:ea typeface="Archivo"/>
                          <a:cs typeface="Archivo"/>
                          <a:sym typeface="Archivo"/>
                        </a:rPr>
                        <a:t>Good</a:t>
                      </a:r>
                      <a:endParaRPr>
                        <a:solidFill>
                          <a:schemeClr val="lt1"/>
                        </a:solidFill>
                        <a:latin typeface="Archivo"/>
                        <a:ea typeface="Archivo"/>
                        <a:cs typeface="Archivo"/>
                        <a:sym typeface="Archivo"/>
                      </a:endParaRPr>
                    </a:p>
                  </a:txBody>
                  <a:tcPr marT="91425" marB="91425" marR="91425" marL="274300" anchor="ctr">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439750">
                <a:tc>
                  <a:txBody>
                    <a:bodyPr/>
                    <a:lstStyle/>
                    <a:p>
                      <a:pPr indent="0" lvl="0" marL="0" rtl="0" algn="l">
                        <a:spcBef>
                          <a:spcPts val="0"/>
                        </a:spcBef>
                        <a:spcAft>
                          <a:spcPts val="0"/>
                        </a:spcAft>
                        <a:buNone/>
                      </a:pPr>
                      <a:r>
                        <a:rPr b="1" lang="en" sz="2000">
                          <a:solidFill>
                            <a:schemeClr val="lt1"/>
                          </a:solidFill>
                          <a:latin typeface="Archivo"/>
                          <a:ea typeface="Archivo"/>
                          <a:cs typeface="Archivo"/>
                          <a:sym typeface="Archivo"/>
                        </a:rPr>
                        <a:t>Location</a:t>
                      </a:r>
                      <a:endParaRPr b="1" sz="2000">
                        <a:solidFill>
                          <a:schemeClr val="lt1"/>
                        </a:solidFill>
                        <a:latin typeface="Archivo"/>
                        <a:ea typeface="Archivo"/>
                        <a:cs typeface="Archivo"/>
                        <a:sym typeface="Archivo"/>
                      </a:endParaRPr>
                    </a:p>
                  </a:txBody>
                  <a:tcPr marT="91425" marB="91425" marR="91425" marL="274300" anchor="ctr">
                    <a:lnL cap="flat" cmpd="sng" w="9525">
                      <a:solidFill>
                        <a:srgbClr val="9E9E9E">
                          <a:alpha val="0"/>
                        </a:srgb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latin typeface="Archivo"/>
                          <a:ea typeface="Archivo"/>
                          <a:cs typeface="Archivo"/>
                          <a:sym typeface="Archivo"/>
                        </a:rPr>
                        <a:t>Spain</a:t>
                      </a:r>
                      <a:endParaRPr>
                        <a:solidFill>
                          <a:schemeClr val="lt1"/>
                        </a:solidFill>
                        <a:latin typeface="Archivo"/>
                        <a:ea typeface="Archivo"/>
                        <a:cs typeface="Archivo"/>
                        <a:sym typeface="Archivo"/>
                      </a:endParaRPr>
                    </a:p>
                  </a:txBody>
                  <a:tcPr marT="91425" marB="91425" marR="91425" marL="274300" anchor="ctr">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latin typeface="Archivo"/>
                          <a:ea typeface="Archivo"/>
                          <a:cs typeface="Archivo"/>
                          <a:sym typeface="Archivo"/>
                        </a:rPr>
                        <a:t>USA</a:t>
                      </a:r>
                      <a:endParaRPr>
                        <a:solidFill>
                          <a:schemeClr val="lt1"/>
                        </a:solidFill>
                        <a:latin typeface="Archivo"/>
                        <a:ea typeface="Archivo"/>
                        <a:cs typeface="Archivo"/>
                        <a:sym typeface="Archivo"/>
                      </a:endParaRPr>
                    </a:p>
                  </a:txBody>
                  <a:tcPr marT="91425" marB="91425" marR="91425" marL="274300" anchor="ctr">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pic>
        <p:nvPicPr>
          <p:cNvPr id="1209" name="Google Shape;1209;p83"/>
          <p:cNvPicPr preferRelativeResize="0"/>
          <p:nvPr/>
        </p:nvPicPr>
        <p:blipFill>
          <a:blip r:embed="rId3">
            <a:alphaModFix/>
          </a:blip>
          <a:stretch>
            <a:fillRect/>
          </a:stretch>
        </p:blipFill>
        <p:spPr>
          <a:xfrm>
            <a:off x="510513" y="1611675"/>
            <a:ext cx="418951" cy="418649"/>
          </a:xfrm>
          <a:prstGeom prst="rect">
            <a:avLst/>
          </a:prstGeom>
          <a:noFill/>
          <a:ln>
            <a:noFill/>
          </a:ln>
        </p:spPr>
      </p:pic>
      <p:sp>
        <p:nvSpPr>
          <p:cNvPr id="1210" name="Google Shape;1210;p83"/>
          <p:cNvSpPr/>
          <p:nvPr/>
        </p:nvSpPr>
        <p:spPr>
          <a:xfrm>
            <a:off x="3289600" y="1517100"/>
            <a:ext cx="2965200" cy="455400"/>
          </a:xfrm>
          <a:prstGeom prst="roundRect">
            <a:avLst>
              <a:gd fmla="val 50000" name="adj"/>
            </a:avLst>
          </a:prstGeom>
          <a:gradFill>
            <a:gsLst>
              <a:gs pos="0">
                <a:schemeClr val="accent2"/>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chemeClr val="lt1"/>
                </a:solidFill>
                <a:latin typeface="Archivo"/>
                <a:ea typeface="Archivo"/>
                <a:cs typeface="Archivo"/>
                <a:sym typeface="Archivo"/>
              </a:rPr>
              <a:t>Competitor 1</a:t>
            </a:r>
            <a:endParaRPr/>
          </a:p>
        </p:txBody>
      </p:sp>
      <p:sp>
        <p:nvSpPr>
          <p:cNvPr id="1211" name="Google Shape;1211;p83"/>
          <p:cNvSpPr/>
          <p:nvPr/>
        </p:nvSpPr>
        <p:spPr>
          <a:xfrm>
            <a:off x="5859200" y="1517100"/>
            <a:ext cx="2564700" cy="455400"/>
          </a:xfrm>
          <a:prstGeom prst="roundRect">
            <a:avLst>
              <a:gd fmla="val 50000" name="adj"/>
            </a:avLst>
          </a:prstGeom>
          <a:gradFill>
            <a:gsLst>
              <a:gs pos="0">
                <a:schemeClr val="accent3"/>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chemeClr val="lt1"/>
                </a:solidFill>
                <a:latin typeface="Archivo"/>
                <a:ea typeface="Archivo"/>
                <a:cs typeface="Archivo"/>
                <a:sym typeface="Archivo"/>
              </a:rPr>
              <a:t>Competitor 2</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215" name="Shape 1215"/>
        <p:cNvGrpSpPr/>
        <p:nvPr/>
      </p:nvGrpSpPr>
      <p:grpSpPr>
        <a:xfrm>
          <a:off x="0" y="0"/>
          <a:ext cx="0" cy="0"/>
          <a:chOff x="0" y="0"/>
          <a:chExt cx="0" cy="0"/>
        </a:xfrm>
      </p:grpSpPr>
      <p:sp>
        <p:nvSpPr>
          <p:cNvPr id="1216" name="Google Shape;1216;p84"/>
          <p:cNvSpPr/>
          <p:nvPr/>
        </p:nvSpPr>
        <p:spPr>
          <a:xfrm>
            <a:off x="4687375" y="1985100"/>
            <a:ext cx="3161400" cy="237300"/>
          </a:xfrm>
          <a:prstGeom prst="roundRect">
            <a:avLst>
              <a:gd fmla="val 50000" name="adj"/>
            </a:avLst>
          </a:prstGeom>
          <a:gradFill>
            <a:gsLst>
              <a:gs pos="0">
                <a:schemeClr val="dk2"/>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84"/>
          <p:cNvSpPr/>
          <p:nvPr/>
        </p:nvSpPr>
        <p:spPr>
          <a:xfrm>
            <a:off x="4687375" y="2299425"/>
            <a:ext cx="3161400" cy="237300"/>
          </a:xfrm>
          <a:prstGeom prst="roundRect">
            <a:avLst>
              <a:gd fmla="val 50000" name="adj"/>
            </a:avLst>
          </a:prstGeom>
          <a:gradFill>
            <a:gsLst>
              <a:gs pos="0">
                <a:schemeClr val="dk2"/>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84"/>
          <p:cNvSpPr/>
          <p:nvPr/>
        </p:nvSpPr>
        <p:spPr>
          <a:xfrm>
            <a:off x="4687375" y="1670775"/>
            <a:ext cx="3161400" cy="237300"/>
          </a:xfrm>
          <a:prstGeom prst="roundRect">
            <a:avLst>
              <a:gd fmla="val 50000" name="adj"/>
            </a:avLst>
          </a:prstGeom>
          <a:gradFill>
            <a:gsLst>
              <a:gs pos="0">
                <a:schemeClr val="dk2"/>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19" name="Google Shape;1219;p84"/>
          <p:cNvPicPr preferRelativeResize="0"/>
          <p:nvPr/>
        </p:nvPicPr>
        <p:blipFill>
          <a:blip r:embed="rId3">
            <a:alphaModFix/>
          </a:blip>
          <a:stretch>
            <a:fillRect/>
          </a:stretch>
        </p:blipFill>
        <p:spPr>
          <a:xfrm rot="-3448006">
            <a:off x="6555829" y="-969747"/>
            <a:ext cx="2312593" cy="2721949"/>
          </a:xfrm>
          <a:prstGeom prst="rect">
            <a:avLst/>
          </a:prstGeom>
          <a:noFill/>
          <a:ln>
            <a:noFill/>
          </a:ln>
        </p:spPr>
      </p:pic>
      <p:sp>
        <p:nvSpPr>
          <p:cNvPr id="1220" name="Google Shape;1220;p84"/>
          <p:cNvSpPr/>
          <p:nvPr/>
        </p:nvSpPr>
        <p:spPr>
          <a:xfrm>
            <a:off x="3848675" y="3786925"/>
            <a:ext cx="797100" cy="797100"/>
          </a:xfrm>
          <a:prstGeom prst="ellipse">
            <a:avLst/>
          </a:prstGeom>
          <a:gradFill>
            <a:gsLst>
              <a:gs pos="0">
                <a:schemeClr val="dk2"/>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000">
              <a:solidFill>
                <a:schemeClr val="lt1"/>
              </a:solidFill>
              <a:latin typeface="Archivo SemiBold"/>
              <a:ea typeface="Archivo SemiBold"/>
              <a:cs typeface="Archivo SemiBold"/>
              <a:sym typeface="Archivo SemiBold"/>
            </a:endParaRPr>
          </a:p>
        </p:txBody>
      </p:sp>
      <p:sp>
        <p:nvSpPr>
          <p:cNvPr id="1221" name="Google Shape;1221;p84"/>
          <p:cNvSpPr/>
          <p:nvPr/>
        </p:nvSpPr>
        <p:spPr>
          <a:xfrm>
            <a:off x="2915601" y="3786925"/>
            <a:ext cx="797100" cy="797100"/>
          </a:xfrm>
          <a:prstGeom prst="ellipse">
            <a:avLst/>
          </a:prstGeom>
          <a:gradFill>
            <a:gsLst>
              <a:gs pos="0">
                <a:schemeClr val="dk2"/>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000">
              <a:solidFill>
                <a:schemeClr val="lt1"/>
              </a:solidFill>
              <a:latin typeface="Archivo SemiBold"/>
              <a:ea typeface="Archivo SemiBold"/>
              <a:cs typeface="Archivo SemiBold"/>
              <a:sym typeface="Archivo SemiBold"/>
            </a:endParaRPr>
          </a:p>
        </p:txBody>
      </p:sp>
      <p:sp>
        <p:nvSpPr>
          <p:cNvPr id="1222" name="Google Shape;1222;p84"/>
          <p:cNvSpPr/>
          <p:nvPr/>
        </p:nvSpPr>
        <p:spPr>
          <a:xfrm>
            <a:off x="1228200" y="1300900"/>
            <a:ext cx="797100" cy="797100"/>
          </a:xfrm>
          <a:prstGeom prst="ellipse">
            <a:avLst/>
          </a:prstGeom>
          <a:gradFill>
            <a:gsLst>
              <a:gs pos="0">
                <a:schemeClr val="accent3"/>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000">
              <a:solidFill>
                <a:schemeClr val="lt1"/>
              </a:solidFill>
              <a:latin typeface="Archivo SemiBold"/>
              <a:ea typeface="Archivo SemiBold"/>
              <a:cs typeface="Archivo SemiBold"/>
              <a:sym typeface="Archivo SemiBold"/>
            </a:endParaRPr>
          </a:p>
        </p:txBody>
      </p:sp>
      <p:sp>
        <p:nvSpPr>
          <p:cNvPr id="1223" name="Google Shape;1223;p84"/>
          <p:cNvSpPr txBox="1"/>
          <p:nvPr>
            <p:ph type="title"/>
          </p:nvPr>
        </p:nvSpPr>
        <p:spPr>
          <a:xfrm>
            <a:off x="720000" y="540000"/>
            <a:ext cx="7704000" cy="477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Target</a:t>
            </a:r>
            <a:endParaRPr/>
          </a:p>
        </p:txBody>
      </p:sp>
      <p:grpSp>
        <p:nvGrpSpPr>
          <p:cNvPr id="1224" name="Google Shape;1224;p84"/>
          <p:cNvGrpSpPr/>
          <p:nvPr/>
        </p:nvGrpSpPr>
        <p:grpSpPr>
          <a:xfrm>
            <a:off x="1438175" y="1470418"/>
            <a:ext cx="377151" cy="458065"/>
            <a:chOff x="2935255" y="3742075"/>
            <a:chExt cx="377151" cy="458065"/>
          </a:xfrm>
        </p:grpSpPr>
        <p:sp>
          <p:nvSpPr>
            <p:cNvPr id="1225" name="Google Shape;1225;p84"/>
            <p:cNvSpPr/>
            <p:nvPr/>
          </p:nvSpPr>
          <p:spPr>
            <a:xfrm>
              <a:off x="2935255" y="4023416"/>
              <a:ext cx="377151" cy="176723"/>
            </a:xfrm>
            <a:custGeom>
              <a:rect b="b" l="l" r="r" t="t"/>
              <a:pathLst>
                <a:path extrusionOk="0" h="5517" w="11774">
                  <a:moveTo>
                    <a:pt x="6281" y="2619"/>
                  </a:moveTo>
                  <a:lnTo>
                    <a:pt x="6281" y="3384"/>
                  </a:lnTo>
                  <a:lnTo>
                    <a:pt x="5517" y="3384"/>
                  </a:lnTo>
                  <a:lnTo>
                    <a:pt x="5517" y="2619"/>
                  </a:lnTo>
                  <a:close/>
                  <a:moveTo>
                    <a:pt x="2712" y="1"/>
                  </a:moveTo>
                  <a:cubicBezTo>
                    <a:pt x="1160" y="1"/>
                    <a:pt x="1" y="1252"/>
                    <a:pt x="1" y="2712"/>
                  </a:cubicBezTo>
                  <a:lnTo>
                    <a:pt x="1" y="5516"/>
                  </a:lnTo>
                  <a:lnTo>
                    <a:pt x="2133" y="5516"/>
                  </a:lnTo>
                  <a:lnTo>
                    <a:pt x="2133" y="2619"/>
                  </a:lnTo>
                  <a:lnTo>
                    <a:pt x="2898" y="2619"/>
                  </a:lnTo>
                  <a:lnTo>
                    <a:pt x="2898" y="5516"/>
                  </a:lnTo>
                  <a:lnTo>
                    <a:pt x="8784" y="5516"/>
                  </a:lnTo>
                  <a:lnTo>
                    <a:pt x="8784" y="2619"/>
                  </a:lnTo>
                  <a:lnTo>
                    <a:pt x="9665" y="2619"/>
                  </a:lnTo>
                  <a:lnTo>
                    <a:pt x="9665" y="5516"/>
                  </a:lnTo>
                  <a:lnTo>
                    <a:pt x="11774" y="5516"/>
                  </a:lnTo>
                  <a:lnTo>
                    <a:pt x="11774" y="2712"/>
                  </a:lnTo>
                  <a:cubicBezTo>
                    <a:pt x="11774" y="1252"/>
                    <a:pt x="10523" y="1"/>
                    <a:pt x="9086" y="1"/>
                  </a:cubicBezTo>
                  <a:lnTo>
                    <a:pt x="7533" y="1"/>
                  </a:lnTo>
                  <a:lnTo>
                    <a:pt x="7533" y="186"/>
                  </a:lnTo>
                  <a:cubicBezTo>
                    <a:pt x="7533" y="1159"/>
                    <a:pt x="6861" y="1831"/>
                    <a:pt x="5887" y="1831"/>
                  </a:cubicBezTo>
                  <a:cubicBezTo>
                    <a:pt x="4937" y="1831"/>
                    <a:pt x="4149" y="1159"/>
                    <a:pt x="4149" y="186"/>
                  </a:cubicBezTo>
                  <a:lnTo>
                    <a:pt x="414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84"/>
            <p:cNvSpPr/>
            <p:nvPr/>
          </p:nvSpPr>
          <p:spPr>
            <a:xfrm>
              <a:off x="3015433" y="3742075"/>
              <a:ext cx="189344" cy="80209"/>
            </a:xfrm>
            <a:custGeom>
              <a:rect b="b" l="l" r="r" t="t"/>
              <a:pathLst>
                <a:path extrusionOk="0" h="2504" w="5911">
                  <a:moveTo>
                    <a:pt x="1" y="0"/>
                  </a:moveTo>
                  <a:lnTo>
                    <a:pt x="1" y="278"/>
                  </a:lnTo>
                  <a:cubicBezTo>
                    <a:pt x="1" y="1553"/>
                    <a:pt x="974" y="2503"/>
                    <a:pt x="2226" y="2503"/>
                  </a:cubicBezTo>
                  <a:lnTo>
                    <a:pt x="5911" y="2503"/>
                  </a:lnTo>
                  <a:lnTo>
                    <a:pt x="5911" y="858"/>
                  </a:lnTo>
                  <a:cubicBezTo>
                    <a:pt x="5911" y="394"/>
                    <a:pt x="5517" y="0"/>
                    <a:pt x="5123" y="0"/>
                  </a:cubicBezTo>
                  <a:cubicBezTo>
                    <a:pt x="4636" y="0"/>
                    <a:pt x="4265" y="394"/>
                    <a:pt x="4265" y="858"/>
                  </a:cubicBezTo>
                  <a:lnTo>
                    <a:pt x="4057" y="858"/>
                  </a:lnTo>
                  <a:cubicBezTo>
                    <a:pt x="3778" y="394"/>
                    <a:pt x="3199" y="0"/>
                    <a:pt x="262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84"/>
            <p:cNvSpPr/>
            <p:nvPr/>
          </p:nvSpPr>
          <p:spPr>
            <a:xfrm>
              <a:off x="3096347" y="4007817"/>
              <a:ext cx="55737" cy="49779"/>
            </a:xfrm>
            <a:custGeom>
              <a:rect b="b" l="l" r="r" t="t"/>
              <a:pathLst>
                <a:path extrusionOk="0" h="1554" w="1740">
                  <a:moveTo>
                    <a:pt x="1" y="1"/>
                  </a:moveTo>
                  <a:lnTo>
                    <a:pt x="1" y="673"/>
                  </a:lnTo>
                  <a:cubicBezTo>
                    <a:pt x="1" y="1160"/>
                    <a:pt x="372" y="1554"/>
                    <a:pt x="858" y="1554"/>
                  </a:cubicBezTo>
                  <a:cubicBezTo>
                    <a:pt x="1345" y="1554"/>
                    <a:pt x="1739" y="1160"/>
                    <a:pt x="1739" y="673"/>
                  </a:cubicBezTo>
                  <a:lnTo>
                    <a:pt x="1739" y="1"/>
                  </a:lnTo>
                  <a:cubicBezTo>
                    <a:pt x="1438" y="94"/>
                    <a:pt x="1160" y="94"/>
                    <a:pt x="858" y="94"/>
                  </a:cubicBezTo>
                  <a:cubicBezTo>
                    <a:pt x="580" y="94"/>
                    <a:pt x="279" y="94"/>
                    <a:pt x="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84"/>
            <p:cNvSpPr/>
            <p:nvPr/>
          </p:nvSpPr>
          <p:spPr>
            <a:xfrm>
              <a:off x="3043653" y="3837820"/>
              <a:ext cx="161123" cy="145556"/>
            </a:xfrm>
            <a:custGeom>
              <a:rect b="b" l="l" r="r" t="t"/>
              <a:pathLst>
                <a:path extrusionOk="0" h="4544" w="5030">
                  <a:moveTo>
                    <a:pt x="3755" y="2040"/>
                  </a:moveTo>
                  <a:cubicBezTo>
                    <a:pt x="3755" y="2712"/>
                    <a:pt x="3176" y="3292"/>
                    <a:pt x="2503" y="3292"/>
                  </a:cubicBezTo>
                  <a:cubicBezTo>
                    <a:pt x="1831" y="3292"/>
                    <a:pt x="1252" y="2712"/>
                    <a:pt x="1252" y="2040"/>
                  </a:cubicBezTo>
                  <a:lnTo>
                    <a:pt x="2133" y="2040"/>
                  </a:lnTo>
                  <a:cubicBezTo>
                    <a:pt x="2133" y="2318"/>
                    <a:pt x="2318" y="2504"/>
                    <a:pt x="2503" y="2504"/>
                  </a:cubicBezTo>
                  <a:cubicBezTo>
                    <a:pt x="2712" y="2504"/>
                    <a:pt x="2897" y="2318"/>
                    <a:pt x="2897" y="2040"/>
                  </a:cubicBezTo>
                  <a:close/>
                  <a:moveTo>
                    <a:pt x="1" y="1"/>
                  </a:moveTo>
                  <a:lnTo>
                    <a:pt x="1" y="2040"/>
                  </a:lnTo>
                  <a:cubicBezTo>
                    <a:pt x="1" y="3477"/>
                    <a:pt x="1067" y="4543"/>
                    <a:pt x="2503" y="4543"/>
                  </a:cubicBezTo>
                  <a:cubicBezTo>
                    <a:pt x="3871" y="4543"/>
                    <a:pt x="5030" y="3477"/>
                    <a:pt x="5030" y="2040"/>
                  </a:cubicBezTo>
                  <a:lnTo>
                    <a:pt x="5030" y="395"/>
                  </a:lnTo>
                  <a:lnTo>
                    <a:pt x="1345" y="395"/>
                  </a:lnTo>
                  <a:cubicBezTo>
                    <a:pt x="858" y="395"/>
                    <a:pt x="395" y="302"/>
                    <a:pt x="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9" name="Google Shape;1229;p84"/>
          <p:cNvSpPr txBox="1"/>
          <p:nvPr/>
        </p:nvSpPr>
        <p:spPr>
          <a:xfrm>
            <a:off x="1007550" y="2237350"/>
            <a:ext cx="1238400" cy="30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rgbClr val="F9F5FF"/>
                </a:solidFill>
                <a:latin typeface="Archivo"/>
                <a:ea typeface="Archivo"/>
                <a:cs typeface="Archivo"/>
                <a:sym typeface="Archivo"/>
              </a:rPr>
              <a:t>Name</a:t>
            </a:r>
            <a:endParaRPr b="1" sz="2000">
              <a:solidFill>
                <a:srgbClr val="F9F5FF"/>
              </a:solidFill>
              <a:latin typeface="Archivo"/>
              <a:ea typeface="Archivo"/>
              <a:cs typeface="Archivo"/>
              <a:sym typeface="Archivo"/>
            </a:endParaRPr>
          </a:p>
        </p:txBody>
      </p:sp>
      <p:sp>
        <p:nvSpPr>
          <p:cNvPr id="1230" name="Google Shape;1230;p84"/>
          <p:cNvSpPr txBox="1"/>
          <p:nvPr/>
        </p:nvSpPr>
        <p:spPr>
          <a:xfrm>
            <a:off x="720000" y="2539150"/>
            <a:ext cx="1813500" cy="30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9F5FF"/>
                </a:solidFill>
                <a:latin typeface="Archivo"/>
                <a:ea typeface="Archivo"/>
                <a:cs typeface="Archivo"/>
                <a:sym typeface="Archivo"/>
              </a:rPr>
              <a:t>John Doe</a:t>
            </a:r>
            <a:endParaRPr>
              <a:solidFill>
                <a:srgbClr val="F9F5FF"/>
              </a:solidFill>
              <a:latin typeface="Archivo"/>
              <a:ea typeface="Archivo"/>
              <a:cs typeface="Archivo"/>
              <a:sym typeface="Archivo"/>
            </a:endParaRPr>
          </a:p>
        </p:txBody>
      </p:sp>
      <p:sp>
        <p:nvSpPr>
          <p:cNvPr id="1231" name="Google Shape;1231;p84"/>
          <p:cNvSpPr txBox="1"/>
          <p:nvPr/>
        </p:nvSpPr>
        <p:spPr>
          <a:xfrm>
            <a:off x="5315265" y="2980300"/>
            <a:ext cx="3108600" cy="30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9F5FF"/>
                </a:solidFill>
                <a:latin typeface="Archivo SemiBold"/>
                <a:ea typeface="Archivo SemiBold"/>
                <a:cs typeface="Archivo SemiBold"/>
                <a:sym typeface="Archivo SemiBold"/>
              </a:rPr>
              <a:t>Description</a:t>
            </a:r>
            <a:endParaRPr sz="2000">
              <a:solidFill>
                <a:srgbClr val="F9F5FF"/>
              </a:solidFill>
              <a:latin typeface="Archivo SemiBold"/>
              <a:ea typeface="Archivo SemiBold"/>
              <a:cs typeface="Archivo SemiBold"/>
              <a:sym typeface="Archivo SemiBold"/>
            </a:endParaRPr>
          </a:p>
        </p:txBody>
      </p:sp>
      <p:sp>
        <p:nvSpPr>
          <p:cNvPr id="1232" name="Google Shape;1232;p84"/>
          <p:cNvSpPr txBox="1"/>
          <p:nvPr/>
        </p:nvSpPr>
        <p:spPr>
          <a:xfrm>
            <a:off x="5315250" y="3281975"/>
            <a:ext cx="3108600" cy="112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chemeClr val="lt1"/>
                </a:solidFill>
                <a:latin typeface="Archivo"/>
                <a:ea typeface="Archivo"/>
                <a:cs typeface="Archivo"/>
                <a:sym typeface="Archivo"/>
              </a:rPr>
              <a:t>Mercury is the closest planet to the Sun and the smallest one in the Solar System. This planet's name has nothing to do with the liquid metal</a:t>
            </a:r>
            <a:endParaRPr>
              <a:solidFill>
                <a:schemeClr val="lt1"/>
              </a:solidFill>
              <a:latin typeface="Archivo"/>
              <a:ea typeface="Archivo"/>
              <a:cs typeface="Archivo"/>
              <a:sym typeface="Archivo"/>
            </a:endParaRPr>
          </a:p>
        </p:txBody>
      </p:sp>
      <p:sp>
        <p:nvSpPr>
          <p:cNvPr id="1233" name="Google Shape;1233;p84"/>
          <p:cNvSpPr txBox="1"/>
          <p:nvPr/>
        </p:nvSpPr>
        <p:spPr>
          <a:xfrm>
            <a:off x="1007550" y="2980300"/>
            <a:ext cx="1238400" cy="30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rgbClr val="F9F5FF"/>
                </a:solidFill>
                <a:latin typeface="Archivo"/>
                <a:ea typeface="Archivo"/>
                <a:cs typeface="Archivo"/>
                <a:sym typeface="Archivo"/>
              </a:rPr>
              <a:t>Age</a:t>
            </a:r>
            <a:endParaRPr b="1" sz="2000">
              <a:solidFill>
                <a:srgbClr val="F9F5FF"/>
              </a:solidFill>
              <a:latin typeface="Archivo"/>
              <a:ea typeface="Archivo"/>
              <a:cs typeface="Archivo"/>
              <a:sym typeface="Archivo"/>
            </a:endParaRPr>
          </a:p>
        </p:txBody>
      </p:sp>
      <p:sp>
        <p:nvSpPr>
          <p:cNvPr id="1234" name="Google Shape;1234;p84"/>
          <p:cNvSpPr txBox="1"/>
          <p:nvPr/>
        </p:nvSpPr>
        <p:spPr>
          <a:xfrm>
            <a:off x="720000" y="3282100"/>
            <a:ext cx="1813500" cy="30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9F5FF"/>
                </a:solidFill>
                <a:latin typeface="Archivo"/>
                <a:ea typeface="Archivo"/>
                <a:cs typeface="Archivo"/>
                <a:sym typeface="Archivo"/>
              </a:rPr>
              <a:t>32 years old</a:t>
            </a:r>
            <a:endParaRPr>
              <a:solidFill>
                <a:srgbClr val="F9F5FF"/>
              </a:solidFill>
              <a:latin typeface="Archivo"/>
              <a:ea typeface="Archivo"/>
              <a:cs typeface="Archivo"/>
              <a:sym typeface="Archivo"/>
            </a:endParaRPr>
          </a:p>
        </p:txBody>
      </p:sp>
      <p:sp>
        <p:nvSpPr>
          <p:cNvPr id="1235" name="Google Shape;1235;p84"/>
          <p:cNvSpPr txBox="1"/>
          <p:nvPr/>
        </p:nvSpPr>
        <p:spPr>
          <a:xfrm>
            <a:off x="1007550" y="3732775"/>
            <a:ext cx="1238400" cy="30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rgbClr val="F9F5FF"/>
                </a:solidFill>
                <a:latin typeface="Archivo"/>
                <a:ea typeface="Archivo"/>
                <a:cs typeface="Archivo"/>
                <a:sym typeface="Archivo"/>
              </a:rPr>
              <a:t>Job</a:t>
            </a:r>
            <a:endParaRPr b="1" sz="2000">
              <a:solidFill>
                <a:srgbClr val="F9F5FF"/>
              </a:solidFill>
              <a:latin typeface="Archivo"/>
              <a:ea typeface="Archivo"/>
              <a:cs typeface="Archivo"/>
              <a:sym typeface="Archivo"/>
            </a:endParaRPr>
          </a:p>
        </p:txBody>
      </p:sp>
      <p:sp>
        <p:nvSpPr>
          <p:cNvPr id="1236" name="Google Shape;1236;p84"/>
          <p:cNvSpPr txBox="1"/>
          <p:nvPr/>
        </p:nvSpPr>
        <p:spPr>
          <a:xfrm>
            <a:off x="720000" y="4034575"/>
            <a:ext cx="1813500" cy="30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9F5FF"/>
                </a:solidFill>
                <a:latin typeface="Archivo"/>
                <a:ea typeface="Archivo"/>
                <a:cs typeface="Archivo"/>
                <a:sym typeface="Archivo"/>
              </a:rPr>
              <a:t>Analyst</a:t>
            </a:r>
            <a:endParaRPr>
              <a:solidFill>
                <a:srgbClr val="F9F5FF"/>
              </a:solidFill>
              <a:latin typeface="Archivo"/>
              <a:ea typeface="Archivo"/>
              <a:cs typeface="Archivo"/>
              <a:sym typeface="Archivo"/>
            </a:endParaRPr>
          </a:p>
        </p:txBody>
      </p:sp>
      <p:sp>
        <p:nvSpPr>
          <p:cNvPr id="1237" name="Google Shape;1237;p84"/>
          <p:cNvSpPr/>
          <p:nvPr/>
        </p:nvSpPr>
        <p:spPr>
          <a:xfrm rot="-5400000">
            <a:off x="5196475" y="1161676"/>
            <a:ext cx="237300" cy="1255500"/>
          </a:xfrm>
          <a:prstGeom prst="roundRect">
            <a:avLst>
              <a:gd fmla="val 50000" name="adj"/>
            </a:avLst>
          </a:prstGeom>
          <a:gradFill>
            <a:gsLst>
              <a:gs pos="0">
                <a:schemeClr val="accent5"/>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84"/>
          <p:cNvSpPr txBox="1"/>
          <p:nvPr/>
        </p:nvSpPr>
        <p:spPr>
          <a:xfrm>
            <a:off x="3161538" y="1300900"/>
            <a:ext cx="1238400" cy="30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9F5FF"/>
                </a:solidFill>
                <a:latin typeface="Archivo SemiBold"/>
                <a:ea typeface="Archivo SemiBold"/>
                <a:cs typeface="Archivo SemiBold"/>
                <a:sym typeface="Archivo SemiBold"/>
              </a:rPr>
              <a:t>Hobbies</a:t>
            </a:r>
            <a:endParaRPr sz="2000">
              <a:solidFill>
                <a:srgbClr val="F9F5FF"/>
              </a:solidFill>
              <a:latin typeface="Archivo SemiBold"/>
              <a:ea typeface="Archivo SemiBold"/>
              <a:cs typeface="Archivo SemiBold"/>
              <a:sym typeface="Archivo SemiBold"/>
            </a:endParaRPr>
          </a:p>
        </p:txBody>
      </p:sp>
      <p:sp>
        <p:nvSpPr>
          <p:cNvPr id="1239" name="Google Shape;1239;p84"/>
          <p:cNvSpPr txBox="1"/>
          <p:nvPr/>
        </p:nvSpPr>
        <p:spPr>
          <a:xfrm>
            <a:off x="2873863" y="1638526"/>
            <a:ext cx="1813500" cy="30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9F5FF"/>
                </a:solidFill>
                <a:latin typeface="Archivo"/>
                <a:ea typeface="Archivo"/>
                <a:cs typeface="Archivo"/>
                <a:sym typeface="Archivo"/>
              </a:rPr>
              <a:t>Traveling</a:t>
            </a:r>
            <a:endParaRPr>
              <a:solidFill>
                <a:srgbClr val="F9F5FF"/>
              </a:solidFill>
              <a:latin typeface="Archivo"/>
              <a:ea typeface="Archivo"/>
              <a:cs typeface="Archivo"/>
              <a:sym typeface="Archivo"/>
            </a:endParaRPr>
          </a:p>
        </p:txBody>
      </p:sp>
      <p:sp>
        <p:nvSpPr>
          <p:cNvPr id="1240" name="Google Shape;1240;p84"/>
          <p:cNvSpPr/>
          <p:nvPr/>
        </p:nvSpPr>
        <p:spPr>
          <a:xfrm rot="-5400000">
            <a:off x="5926825" y="745651"/>
            <a:ext cx="237300" cy="2716200"/>
          </a:xfrm>
          <a:prstGeom prst="roundRect">
            <a:avLst>
              <a:gd fmla="val 50000" name="adj"/>
            </a:avLst>
          </a:prstGeom>
          <a:gradFill>
            <a:gsLst>
              <a:gs pos="0">
                <a:schemeClr val="accent1"/>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84"/>
          <p:cNvSpPr txBox="1"/>
          <p:nvPr/>
        </p:nvSpPr>
        <p:spPr>
          <a:xfrm>
            <a:off x="2873863" y="1952851"/>
            <a:ext cx="1813500" cy="30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9F5FF"/>
                </a:solidFill>
                <a:latin typeface="Archivo"/>
                <a:ea typeface="Archivo"/>
                <a:cs typeface="Archivo"/>
                <a:sym typeface="Archivo"/>
              </a:rPr>
              <a:t>Reading</a:t>
            </a:r>
            <a:endParaRPr>
              <a:solidFill>
                <a:srgbClr val="F9F5FF"/>
              </a:solidFill>
              <a:latin typeface="Archivo"/>
              <a:ea typeface="Archivo"/>
              <a:cs typeface="Archivo"/>
              <a:sym typeface="Archivo"/>
            </a:endParaRPr>
          </a:p>
        </p:txBody>
      </p:sp>
      <p:sp>
        <p:nvSpPr>
          <p:cNvPr id="1242" name="Google Shape;1242;p84"/>
          <p:cNvSpPr/>
          <p:nvPr/>
        </p:nvSpPr>
        <p:spPr>
          <a:xfrm rot="-5400000">
            <a:off x="5602525" y="1384276"/>
            <a:ext cx="237300" cy="2067600"/>
          </a:xfrm>
          <a:prstGeom prst="roundRect">
            <a:avLst>
              <a:gd fmla="val 50000" name="adj"/>
            </a:avLst>
          </a:prstGeom>
          <a:gradFill>
            <a:gsLst>
              <a:gs pos="0">
                <a:schemeClr val="accent2"/>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84"/>
          <p:cNvSpPr txBox="1"/>
          <p:nvPr/>
        </p:nvSpPr>
        <p:spPr>
          <a:xfrm>
            <a:off x="2873863" y="2267176"/>
            <a:ext cx="1813500" cy="30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9F5FF"/>
                </a:solidFill>
                <a:latin typeface="Archivo"/>
                <a:ea typeface="Archivo"/>
                <a:cs typeface="Archivo"/>
                <a:sym typeface="Archivo"/>
              </a:rPr>
              <a:t>Cultural tourism</a:t>
            </a:r>
            <a:endParaRPr>
              <a:solidFill>
                <a:srgbClr val="F9F5FF"/>
              </a:solidFill>
              <a:latin typeface="Archivo"/>
              <a:ea typeface="Archivo"/>
              <a:cs typeface="Archivo"/>
              <a:sym typeface="Archivo"/>
            </a:endParaRPr>
          </a:p>
        </p:txBody>
      </p:sp>
      <p:sp>
        <p:nvSpPr>
          <p:cNvPr id="1244" name="Google Shape;1244;p84"/>
          <p:cNvSpPr txBox="1"/>
          <p:nvPr/>
        </p:nvSpPr>
        <p:spPr>
          <a:xfrm>
            <a:off x="7848600" y="1638526"/>
            <a:ext cx="592500" cy="30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9F5FF"/>
                </a:solidFill>
                <a:latin typeface="Archivo"/>
                <a:ea typeface="Archivo"/>
                <a:cs typeface="Archivo"/>
                <a:sym typeface="Archivo"/>
              </a:rPr>
              <a:t>20%</a:t>
            </a:r>
            <a:endParaRPr>
              <a:solidFill>
                <a:srgbClr val="F9F5FF"/>
              </a:solidFill>
              <a:latin typeface="Archivo"/>
              <a:ea typeface="Archivo"/>
              <a:cs typeface="Archivo"/>
              <a:sym typeface="Archivo"/>
            </a:endParaRPr>
          </a:p>
        </p:txBody>
      </p:sp>
      <p:sp>
        <p:nvSpPr>
          <p:cNvPr id="1245" name="Google Shape;1245;p84"/>
          <p:cNvSpPr txBox="1"/>
          <p:nvPr/>
        </p:nvSpPr>
        <p:spPr>
          <a:xfrm>
            <a:off x="7848600" y="1952851"/>
            <a:ext cx="592500" cy="30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Archivo"/>
                <a:ea typeface="Archivo"/>
                <a:cs typeface="Archivo"/>
                <a:sym typeface="Archivo"/>
              </a:rPr>
              <a:t>8</a:t>
            </a:r>
            <a:r>
              <a:rPr lang="en">
                <a:solidFill>
                  <a:schemeClr val="lt1"/>
                </a:solidFill>
                <a:latin typeface="Archivo"/>
                <a:ea typeface="Archivo"/>
                <a:cs typeface="Archivo"/>
                <a:sym typeface="Archivo"/>
              </a:rPr>
              <a:t>0%</a:t>
            </a:r>
            <a:endParaRPr>
              <a:solidFill>
                <a:srgbClr val="F9F5FF"/>
              </a:solidFill>
              <a:latin typeface="Archivo"/>
              <a:ea typeface="Archivo"/>
              <a:cs typeface="Archivo"/>
              <a:sym typeface="Archivo"/>
            </a:endParaRPr>
          </a:p>
        </p:txBody>
      </p:sp>
      <p:sp>
        <p:nvSpPr>
          <p:cNvPr id="1246" name="Google Shape;1246;p84"/>
          <p:cNvSpPr txBox="1"/>
          <p:nvPr/>
        </p:nvSpPr>
        <p:spPr>
          <a:xfrm>
            <a:off x="7848600" y="2267176"/>
            <a:ext cx="592500" cy="30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Archivo"/>
                <a:ea typeface="Archivo"/>
                <a:cs typeface="Archivo"/>
                <a:sym typeface="Archivo"/>
              </a:rPr>
              <a:t>65</a:t>
            </a:r>
            <a:r>
              <a:rPr lang="en">
                <a:solidFill>
                  <a:schemeClr val="lt1"/>
                </a:solidFill>
                <a:latin typeface="Archivo"/>
                <a:ea typeface="Archivo"/>
                <a:cs typeface="Archivo"/>
                <a:sym typeface="Archivo"/>
              </a:rPr>
              <a:t>%</a:t>
            </a:r>
            <a:endParaRPr>
              <a:solidFill>
                <a:srgbClr val="F9F5FF"/>
              </a:solidFill>
              <a:latin typeface="Archivo"/>
              <a:ea typeface="Archivo"/>
              <a:cs typeface="Archivo"/>
              <a:sym typeface="Archivo"/>
            </a:endParaRPr>
          </a:p>
        </p:txBody>
      </p:sp>
      <p:grpSp>
        <p:nvGrpSpPr>
          <p:cNvPr id="1247" name="Google Shape;1247;p84"/>
          <p:cNvGrpSpPr/>
          <p:nvPr/>
        </p:nvGrpSpPr>
        <p:grpSpPr>
          <a:xfrm>
            <a:off x="3086592" y="3956443"/>
            <a:ext cx="455118" cy="458065"/>
            <a:chOff x="4828280" y="1019857"/>
            <a:chExt cx="455118" cy="458065"/>
          </a:xfrm>
        </p:grpSpPr>
        <p:sp>
          <p:nvSpPr>
            <p:cNvPr id="1248" name="Google Shape;1248;p84"/>
            <p:cNvSpPr/>
            <p:nvPr/>
          </p:nvSpPr>
          <p:spPr>
            <a:xfrm>
              <a:off x="4896573" y="1301230"/>
              <a:ext cx="40137" cy="108398"/>
            </a:xfrm>
            <a:custGeom>
              <a:rect b="b" l="l" r="r" t="t"/>
              <a:pathLst>
                <a:path extrusionOk="0" h="3384" w="1253">
                  <a:moveTo>
                    <a:pt x="1" y="0"/>
                  </a:moveTo>
                  <a:lnTo>
                    <a:pt x="1" y="3384"/>
                  </a:lnTo>
                  <a:lnTo>
                    <a:pt x="1252" y="3384"/>
                  </a:lnTo>
                  <a:lnTo>
                    <a:pt x="125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84"/>
            <p:cNvSpPr/>
            <p:nvPr/>
          </p:nvSpPr>
          <p:spPr>
            <a:xfrm>
              <a:off x="5177947" y="1301230"/>
              <a:ext cx="40105" cy="108398"/>
            </a:xfrm>
            <a:custGeom>
              <a:rect b="b" l="l" r="r" t="t"/>
              <a:pathLst>
                <a:path extrusionOk="0" h="3384" w="1252">
                  <a:moveTo>
                    <a:pt x="0" y="0"/>
                  </a:moveTo>
                  <a:lnTo>
                    <a:pt x="0" y="3384"/>
                  </a:lnTo>
                  <a:lnTo>
                    <a:pt x="1252" y="3384"/>
                  </a:lnTo>
                  <a:lnTo>
                    <a:pt x="125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84"/>
            <p:cNvSpPr/>
            <p:nvPr/>
          </p:nvSpPr>
          <p:spPr>
            <a:xfrm>
              <a:off x="4868385" y="1168328"/>
              <a:ext cx="374172" cy="40137"/>
            </a:xfrm>
            <a:custGeom>
              <a:rect b="b" l="l" r="r" t="t"/>
              <a:pathLst>
                <a:path extrusionOk="0" h="1253" w="11681">
                  <a:moveTo>
                    <a:pt x="0" y="1"/>
                  </a:moveTo>
                  <a:lnTo>
                    <a:pt x="0" y="1252"/>
                  </a:lnTo>
                  <a:lnTo>
                    <a:pt x="11680" y="1252"/>
                  </a:lnTo>
                  <a:lnTo>
                    <a:pt x="1168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84"/>
            <p:cNvSpPr/>
            <p:nvPr/>
          </p:nvSpPr>
          <p:spPr>
            <a:xfrm>
              <a:off x="4828280" y="1434838"/>
              <a:ext cx="455118" cy="43084"/>
            </a:xfrm>
            <a:custGeom>
              <a:rect b="b" l="l" r="r" t="t"/>
              <a:pathLst>
                <a:path extrusionOk="0" h="1345" w="14208">
                  <a:moveTo>
                    <a:pt x="1" y="1"/>
                  </a:moveTo>
                  <a:lnTo>
                    <a:pt x="1" y="1345"/>
                  </a:lnTo>
                  <a:lnTo>
                    <a:pt x="14207" y="1345"/>
                  </a:lnTo>
                  <a:lnTo>
                    <a:pt x="1420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84"/>
            <p:cNvSpPr/>
            <p:nvPr/>
          </p:nvSpPr>
          <p:spPr>
            <a:xfrm>
              <a:off x="4868385" y="1233674"/>
              <a:ext cx="68325" cy="40105"/>
            </a:xfrm>
            <a:custGeom>
              <a:rect b="b" l="l" r="r" t="t"/>
              <a:pathLst>
                <a:path extrusionOk="0" h="1252" w="2133">
                  <a:moveTo>
                    <a:pt x="0" y="0"/>
                  </a:moveTo>
                  <a:lnTo>
                    <a:pt x="0" y="1252"/>
                  </a:lnTo>
                  <a:lnTo>
                    <a:pt x="2132" y="1252"/>
                  </a:lnTo>
                  <a:lnTo>
                    <a:pt x="213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84"/>
            <p:cNvSpPr/>
            <p:nvPr/>
          </p:nvSpPr>
          <p:spPr>
            <a:xfrm>
              <a:off x="5177947" y="1233674"/>
              <a:ext cx="64610" cy="40105"/>
            </a:xfrm>
            <a:custGeom>
              <a:rect b="b" l="l" r="r" t="t"/>
              <a:pathLst>
                <a:path extrusionOk="0" h="1252" w="2017">
                  <a:moveTo>
                    <a:pt x="0" y="0"/>
                  </a:moveTo>
                  <a:lnTo>
                    <a:pt x="0" y="1252"/>
                  </a:lnTo>
                  <a:lnTo>
                    <a:pt x="2016" y="1252"/>
                  </a:lnTo>
                  <a:lnTo>
                    <a:pt x="201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84"/>
            <p:cNvSpPr/>
            <p:nvPr/>
          </p:nvSpPr>
          <p:spPr>
            <a:xfrm>
              <a:off x="5016855" y="1301230"/>
              <a:ext cx="25274" cy="108398"/>
            </a:xfrm>
            <a:custGeom>
              <a:rect b="b" l="l" r="r" t="t"/>
              <a:pathLst>
                <a:path extrusionOk="0" h="3384" w="789">
                  <a:moveTo>
                    <a:pt x="0" y="0"/>
                  </a:moveTo>
                  <a:lnTo>
                    <a:pt x="0" y="3384"/>
                  </a:lnTo>
                  <a:lnTo>
                    <a:pt x="788" y="3384"/>
                  </a:lnTo>
                  <a:lnTo>
                    <a:pt x="78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84"/>
            <p:cNvSpPr/>
            <p:nvPr/>
          </p:nvSpPr>
          <p:spPr>
            <a:xfrm>
              <a:off x="5069549" y="1301230"/>
              <a:ext cx="28253" cy="108398"/>
            </a:xfrm>
            <a:custGeom>
              <a:rect b="b" l="l" r="r" t="t"/>
              <a:pathLst>
                <a:path extrusionOk="0" h="3384" w="882">
                  <a:moveTo>
                    <a:pt x="1" y="0"/>
                  </a:moveTo>
                  <a:lnTo>
                    <a:pt x="1" y="3384"/>
                  </a:lnTo>
                  <a:lnTo>
                    <a:pt x="881" y="3384"/>
                  </a:lnTo>
                  <a:lnTo>
                    <a:pt x="88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84"/>
            <p:cNvSpPr/>
            <p:nvPr/>
          </p:nvSpPr>
          <p:spPr>
            <a:xfrm>
              <a:off x="4961183" y="1233674"/>
              <a:ext cx="188575" cy="175955"/>
            </a:xfrm>
            <a:custGeom>
              <a:rect b="b" l="l" r="r" t="t"/>
              <a:pathLst>
                <a:path extrusionOk="0" h="5493" w="5887">
                  <a:moveTo>
                    <a:pt x="0" y="0"/>
                  </a:moveTo>
                  <a:lnTo>
                    <a:pt x="0" y="5493"/>
                  </a:lnTo>
                  <a:lnTo>
                    <a:pt x="881" y="5493"/>
                  </a:lnTo>
                  <a:lnTo>
                    <a:pt x="881" y="1252"/>
                  </a:lnTo>
                  <a:lnTo>
                    <a:pt x="5029" y="1252"/>
                  </a:lnTo>
                  <a:lnTo>
                    <a:pt x="5029" y="5493"/>
                  </a:lnTo>
                  <a:lnTo>
                    <a:pt x="5887" y="5493"/>
                  </a:lnTo>
                  <a:lnTo>
                    <a:pt x="588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84"/>
            <p:cNvSpPr/>
            <p:nvPr/>
          </p:nvSpPr>
          <p:spPr>
            <a:xfrm>
              <a:off x="4828280" y="1019857"/>
              <a:ext cx="455118" cy="121051"/>
            </a:xfrm>
            <a:custGeom>
              <a:rect b="b" l="l" r="r" t="t"/>
              <a:pathLst>
                <a:path extrusionOk="0" h="3779" w="14208">
                  <a:moveTo>
                    <a:pt x="7533" y="1739"/>
                  </a:moveTo>
                  <a:lnTo>
                    <a:pt x="7533" y="2527"/>
                  </a:lnTo>
                  <a:lnTo>
                    <a:pt x="6675" y="2527"/>
                  </a:lnTo>
                  <a:lnTo>
                    <a:pt x="6675" y="1739"/>
                  </a:lnTo>
                  <a:close/>
                  <a:moveTo>
                    <a:pt x="7139" y="1"/>
                  </a:moveTo>
                  <a:lnTo>
                    <a:pt x="1" y="2226"/>
                  </a:lnTo>
                  <a:lnTo>
                    <a:pt x="1" y="3778"/>
                  </a:lnTo>
                  <a:lnTo>
                    <a:pt x="14207" y="3778"/>
                  </a:lnTo>
                  <a:lnTo>
                    <a:pt x="14207" y="2226"/>
                  </a:lnTo>
                  <a:lnTo>
                    <a:pt x="713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58" name="Google Shape;1258;p84"/>
          <p:cNvGrpSpPr/>
          <p:nvPr/>
        </p:nvGrpSpPr>
        <p:grpSpPr>
          <a:xfrm>
            <a:off x="4020050" y="3957916"/>
            <a:ext cx="454349" cy="455118"/>
            <a:chOff x="8679644" y="3061320"/>
            <a:chExt cx="454349" cy="455118"/>
          </a:xfrm>
        </p:grpSpPr>
        <p:sp>
          <p:nvSpPr>
            <p:cNvPr id="1259" name="Google Shape;1259;p84"/>
            <p:cNvSpPr/>
            <p:nvPr/>
          </p:nvSpPr>
          <p:spPr>
            <a:xfrm>
              <a:off x="8945417" y="3272158"/>
              <a:ext cx="52725" cy="70568"/>
            </a:xfrm>
            <a:custGeom>
              <a:rect b="b" l="l" r="r" t="t"/>
              <a:pathLst>
                <a:path extrusionOk="0" h="2203" w="1646">
                  <a:moveTo>
                    <a:pt x="0" y="1"/>
                  </a:moveTo>
                  <a:lnTo>
                    <a:pt x="93" y="93"/>
                  </a:lnTo>
                  <a:cubicBezTo>
                    <a:pt x="278" y="673"/>
                    <a:pt x="394" y="1437"/>
                    <a:pt x="487" y="2202"/>
                  </a:cubicBezTo>
                  <a:lnTo>
                    <a:pt x="1646" y="2202"/>
                  </a:lnTo>
                  <a:cubicBezTo>
                    <a:pt x="1553" y="1252"/>
                    <a:pt x="858" y="371"/>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84"/>
            <p:cNvSpPr/>
            <p:nvPr/>
          </p:nvSpPr>
          <p:spPr>
            <a:xfrm>
              <a:off x="8812514" y="3370882"/>
              <a:ext cx="55737" cy="71304"/>
            </a:xfrm>
            <a:custGeom>
              <a:rect b="b" l="l" r="r" t="t"/>
              <a:pathLst>
                <a:path extrusionOk="0" h="2226" w="1740">
                  <a:moveTo>
                    <a:pt x="1" y="1"/>
                  </a:moveTo>
                  <a:cubicBezTo>
                    <a:pt x="186" y="974"/>
                    <a:pt x="858" y="1832"/>
                    <a:pt x="1739" y="2226"/>
                  </a:cubicBezTo>
                  <a:cubicBezTo>
                    <a:pt x="1739" y="2133"/>
                    <a:pt x="1646" y="2133"/>
                    <a:pt x="1646" y="2017"/>
                  </a:cubicBezTo>
                  <a:cubicBezTo>
                    <a:pt x="1438" y="1438"/>
                    <a:pt x="1345" y="766"/>
                    <a:pt x="125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84"/>
            <p:cNvSpPr/>
            <p:nvPr/>
          </p:nvSpPr>
          <p:spPr>
            <a:xfrm>
              <a:off x="8945417" y="3370882"/>
              <a:ext cx="52725" cy="71304"/>
            </a:xfrm>
            <a:custGeom>
              <a:rect b="b" l="l" r="r" t="t"/>
              <a:pathLst>
                <a:path extrusionOk="0" h="2226" w="1646">
                  <a:moveTo>
                    <a:pt x="487" y="1"/>
                  </a:moveTo>
                  <a:cubicBezTo>
                    <a:pt x="394" y="766"/>
                    <a:pt x="278" y="1438"/>
                    <a:pt x="93" y="2017"/>
                  </a:cubicBezTo>
                  <a:cubicBezTo>
                    <a:pt x="93" y="2133"/>
                    <a:pt x="0" y="2133"/>
                    <a:pt x="0" y="2226"/>
                  </a:cubicBezTo>
                  <a:cubicBezTo>
                    <a:pt x="858" y="1832"/>
                    <a:pt x="1553" y="974"/>
                    <a:pt x="164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84"/>
            <p:cNvSpPr/>
            <p:nvPr/>
          </p:nvSpPr>
          <p:spPr>
            <a:xfrm>
              <a:off x="8880071" y="3262516"/>
              <a:ext cx="52758" cy="80209"/>
            </a:xfrm>
            <a:custGeom>
              <a:rect b="b" l="l" r="r" t="t"/>
              <a:pathLst>
                <a:path extrusionOk="0" h="2504" w="1647">
                  <a:moveTo>
                    <a:pt x="789" y="0"/>
                  </a:moveTo>
                  <a:cubicBezTo>
                    <a:pt x="789" y="0"/>
                    <a:pt x="580" y="93"/>
                    <a:pt x="302" y="672"/>
                  </a:cubicBezTo>
                  <a:cubicBezTo>
                    <a:pt x="117" y="1159"/>
                    <a:pt x="1" y="1831"/>
                    <a:pt x="1" y="2503"/>
                  </a:cubicBezTo>
                  <a:lnTo>
                    <a:pt x="1646" y="2503"/>
                  </a:lnTo>
                  <a:cubicBezTo>
                    <a:pt x="1646" y="1831"/>
                    <a:pt x="1461" y="1159"/>
                    <a:pt x="1368" y="672"/>
                  </a:cubicBezTo>
                  <a:cubicBezTo>
                    <a:pt x="1067" y="93"/>
                    <a:pt x="882" y="0"/>
                    <a:pt x="78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84"/>
            <p:cNvSpPr/>
            <p:nvPr/>
          </p:nvSpPr>
          <p:spPr>
            <a:xfrm>
              <a:off x="8880071" y="3370882"/>
              <a:ext cx="52758" cy="80209"/>
            </a:xfrm>
            <a:custGeom>
              <a:rect b="b" l="l" r="r" t="t"/>
              <a:pathLst>
                <a:path extrusionOk="0" h="2504" w="1647">
                  <a:moveTo>
                    <a:pt x="1" y="1"/>
                  </a:moveTo>
                  <a:cubicBezTo>
                    <a:pt x="1" y="673"/>
                    <a:pt x="117" y="1252"/>
                    <a:pt x="302" y="1739"/>
                  </a:cubicBezTo>
                  <a:cubicBezTo>
                    <a:pt x="580" y="2318"/>
                    <a:pt x="789" y="2504"/>
                    <a:pt x="789" y="2504"/>
                  </a:cubicBezTo>
                  <a:cubicBezTo>
                    <a:pt x="882" y="2504"/>
                    <a:pt x="1067" y="2318"/>
                    <a:pt x="1368" y="1739"/>
                  </a:cubicBezTo>
                  <a:cubicBezTo>
                    <a:pt x="1461" y="1252"/>
                    <a:pt x="1646" y="673"/>
                    <a:pt x="164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84"/>
            <p:cNvSpPr/>
            <p:nvPr/>
          </p:nvSpPr>
          <p:spPr>
            <a:xfrm>
              <a:off x="8812514" y="3272158"/>
              <a:ext cx="55737" cy="70568"/>
            </a:xfrm>
            <a:custGeom>
              <a:rect b="b" l="l" r="r" t="t"/>
              <a:pathLst>
                <a:path extrusionOk="0" h="2203" w="1740">
                  <a:moveTo>
                    <a:pt x="1739" y="1"/>
                  </a:moveTo>
                  <a:cubicBezTo>
                    <a:pt x="858" y="371"/>
                    <a:pt x="186" y="1252"/>
                    <a:pt x="1" y="2202"/>
                  </a:cubicBezTo>
                  <a:lnTo>
                    <a:pt x="1252" y="2202"/>
                  </a:lnTo>
                  <a:cubicBezTo>
                    <a:pt x="1345" y="1437"/>
                    <a:pt x="1438" y="673"/>
                    <a:pt x="1646" y="93"/>
                  </a:cubicBezTo>
                  <a:lnTo>
                    <a:pt x="173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84"/>
            <p:cNvSpPr/>
            <p:nvPr/>
          </p:nvSpPr>
          <p:spPr>
            <a:xfrm>
              <a:off x="8679644" y="3061320"/>
              <a:ext cx="293258" cy="108430"/>
            </a:xfrm>
            <a:custGeom>
              <a:rect b="b" l="l" r="r" t="t"/>
              <a:pathLst>
                <a:path extrusionOk="0" h="3385" w="9155">
                  <a:moveTo>
                    <a:pt x="2503" y="1252"/>
                  </a:moveTo>
                  <a:lnTo>
                    <a:pt x="2503" y="2133"/>
                  </a:lnTo>
                  <a:lnTo>
                    <a:pt x="1623" y="2133"/>
                  </a:lnTo>
                  <a:lnTo>
                    <a:pt x="1623" y="1252"/>
                  </a:lnTo>
                  <a:close/>
                  <a:moveTo>
                    <a:pt x="4149" y="1252"/>
                  </a:moveTo>
                  <a:lnTo>
                    <a:pt x="4149" y="2133"/>
                  </a:lnTo>
                  <a:lnTo>
                    <a:pt x="3268" y="2133"/>
                  </a:lnTo>
                  <a:lnTo>
                    <a:pt x="3268" y="1252"/>
                  </a:lnTo>
                  <a:close/>
                  <a:moveTo>
                    <a:pt x="5794" y="1252"/>
                  </a:moveTo>
                  <a:lnTo>
                    <a:pt x="5794" y="2133"/>
                  </a:lnTo>
                  <a:lnTo>
                    <a:pt x="5006" y="2133"/>
                  </a:lnTo>
                  <a:lnTo>
                    <a:pt x="5006" y="1252"/>
                  </a:lnTo>
                  <a:close/>
                  <a:moveTo>
                    <a:pt x="1" y="1"/>
                  </a:moveTo>
                  <a:lnTo>
                    <a:pt x="1" y="3384"/>
                  </a:lnTo>
                  <a:lnTo>
                    <a:pt x="9155" y="3384"/>
                  </a:lnTo>
                  <a:lnTo>
                    <a:pt x="915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84"/>
            <p:cNvSpPr/>
            <p:nvPr/>
          </p:nvSpPr>
          <p:spPr>
            <a:xfrm>
              <a:off x="9065667" y="3061320"/>
              <a:ext cx="68325" cy="108430"/>
            </a:xfrm>
            <a:custGeom>
              <a:rect b="b" l="l" r="r" t="t"/>
              <a:pathLst>
                <a:path extrusionOk="0" h="3385" w="2133">
                  <a:moveTo>
                    <a:pt x="1" y="1"/>
                  </a:moveTo>
                  <a:lnTo>
                    <a:pt x="1" y="3384"/>
                  </a:lnTo>
                  <a:lnTo>
                    <a:pt x="2133" y="3384"/>
                  </a:lnTo>
                  <a:lnTo>
                    <a:pt x="213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84"/>
            <p:cNvSpPr/>
            <p:nvPr/>
          </p:nvSpPr>
          <p:spPr>
            <a:xfrm>
              <a:off x="8679644" y="3194223"/>
              <a:ext cx="454349" cy="322215"/>
            </a:xfrm>
            <a:custGeom>
              <a:rect b="b" l="l" r="r" t="t"/>
              <a:pathLst>
                <a:path extrusionOk="0" h="10059" w="14184">
                  <a:moveTo>
                    <a:pt x="2503" y="1275"/>
                  </a:moveTo>
                  <a:lnTo>
                    <a:pt x="2503" y="2132"/>
                  </a:lnTo>
                  <a:lnTo>
                    <a:pt x="1623" y="2132"/>
                  </a:lnTo>
                  <a:lnTo>
                    <a:pt x="1623" y="1275"/>
                  </a:lnTo>
                  <a:close/>
                  <a:moveTo>
                    <a:pt x="12538" y="1275"/>
                  </a:moveTo>
                  <a:lnTo>
                    <a:pt x="12538" y="2132"/>
                  </a:lnTo>
                  <a:lnTo>
                    <a:pt x="11681" y="2132"/>
                  </a:lnTo>
                  <a:lnTo>
                    <a:pt x="11681" y="1275"/>
                  </a:lnTo>
                  <a:close/>
                  <a:moveTo>
                    <a:pt x="2503" y="3013"/>
                  </a:moveTo>
                  <a:lnTo>
                    <a:pt x="2503" y="7161"/>
                  </a:lnTo>
                  <a:lnTo>
                    <a:pt x="1623" y="7161"/>
                  </a:lnTo>
                  <a:lnTo>
                    <a:pt x="1623" y="3013"/>
                  </a:lnTo>
                  <a:close/>
                  <a:moveTo>
                    <a:pt x="12538" y="3013"/>
                  </a:moveTo>
                  <a:lnTo>
                    <a:pt x="12538" y="7161"/>
                  </a:lnTo>
                  <a:lnTo>
                    <a:pt x="11681" y="7161"/>
                  </a:lnTo>
                  <a:lnTo>
                    <a:pt x="11681" y="3013"/>
                  </a:lnTo>
                  <a:close/>
                  <a:moveTo>
                    <a:pt x="2503" y="8019"/>
                  </a:moveTo>
                  <a:lnTo>
                    <a:pt x="2503" y="8807"/>
                  </a:lnTo>
                  <a:lnTo>
                    <a:pt x="1623" y="8807"/>
                  </a:lnTo>
                  <a:lnTo>
                    <a:pt x="1623" y="8019"/>
                  </a:lnTo>
                  <a:close/>
                  <a:moveTo>
                    <a:pt x="7046" y="1275"/>
                  </a:moveTo>
                  <a:cubicBezTo>
                    <a:pt x="9155" y="1275"/>
                    <a:pt x="10800" y="3013"/>
                    <a:pt x="10800" y="5029"/>
                  </a:cubicBezTo>
                  <a:cubicBezTo>
                    <a:pt x="10800" y="7161"/>
                    <a:pt x="9155" y="8807"/>
                    <a:pt x="7046" y="8807"/>
                  </a:cubicBezTo>
                  <a:cubicBezTo>
                    <a:pt x="5006" y="8807"/>
                    <a:pt x="3268" y="7161"/>
                    <a:pt x="3268" y="5029"/>
                  </a:cubicBezTo>
                  <a:cubicBezTo>
                    <a:pt x="3268" y="3013"/>
                    <a:pt x="5006" y="1275"/>
                    <a:pt x="7046" y="1275"/>
                  </a:cubicBezTo>
                  <a:close/>
                  <a:moveTo>
                    <a:pt x="12538" y="8019"/>
                  </a:moveTo>
                  <a:lnTo>
                    <a:pt x="12538" y="8807"/>
                  </a:lnTo>
                  <a:lnTo>
                    <a:pt x="11681" y="8807"/>
                  </a:lnTo>
                  <a:lnTo>
                    <a:pt x="11681" y="8019"/>
                  </a:lnTo>
                  <a:close/>
                  <a:moveTo>
                    <a:pt x="1" y="0"/>
                  </a:moveTo>
                  <a:lnTo>
                    <a:pt x="1" y="10058"/>
                  </a:lnTo>
                  <a:lnTo>
                    <a:pt x="14184" y="10058"/>
                  </a:lnTo>
                  <a:lnTo>
                    <a:pt x="1418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84"/>
            <p:cNvSpPr/>
            <p:nvPr/>
          </p:nvSpPr>
          <p:spPr>
            <a:xfrm>
              <a:off x="9001090" y="3061320"/>
              <a:ext cx="40105" cy="108430"/>
            </a:xfrm>
            <a:custGeom>
              <a:rect b="b" l="l" r="r" t="t"/>
              <a:pathLst>
                <a:path extrusionOk="0" h="3385" w="1252">
                  <a:moveTo>
                    <a:pt x="0" y="1"/>
                  </a:moveTo>
                  <a:lnTo>
                    <a:pt x="0" y="3384"/>
                  </a:lnTo>
                  <a:lnTo>
                    <a:pt x="1252" y="3384"/>
                  </a:lnTo>
                  <a:lnTo>
                    <a:pt x="125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69" name="Google Shape;1269;p84"/>
          <p:cNvSpPr txBox="1"/>
          <p:nvPr/>
        </p:nvSpPr>
        <p:spPr>
          <a:xfrm>
            <a:off x="10136860" y="3102688"/>
            <a:ext cx="1813500" cy="30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rgbClr val="F9F5FF"/>
                </a:solidFill>
                <a:latin typeface="Archivo"/>
                <a:ea typeface="Archivo"/>
                <a:cs typeface="Archivo"/>
                <a:sym typeface="Archivo"/>
              </a:rPr>
              <a:t>Age</a:t>
            </a:r>
            <a:endParaRPr b="1" sz="2000">
              <a:solidFill>
                <a:srgbClr val="F9F5FF"/>
              </a:solidFill>
              <a:latin typeface="Archivo"/>
              <a:ea typeface="Archivo"/>
              <a:cs typeface="Archivo"/>
              <a:sym typeface="Archivo"/>
            </a:endParaRPr>
          </a:p>
        </p:txBody>
      </p:sp>
      <p:sp>
        <p:nvSpPr>
          <p:cNvPr id="1270" name="Google Shape;1270;p84"/>
          <p:cNvSpPr txBox="1"/>
          <p:nvPr/>
        </p:nvSpPr>
        <p:spPr>
          <a:xfrm>
            <a:off x="9702075" y="3404489"/>
            <a:ext cx="1813500" cy="30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9F5FF"/>
                </a:solidFill>
                <a:latin typeface="Archivo"/>
                <a:ea typeface="Archivo"/>
                <a:cs typeface="Archivo"/>
                <a:sym typeface="Archivo"/>
              </a:rPr>
              <a:t>32 years</a:t>
            </a:r>
            <a:endParaRPr>
              <a:solidFill>
                <a:srgbClr val="F9F5FF"/>
              </a:solidFill>
              <a:latin typeface="Archivo"/>
              <a:ea typeface="Archivo"/>
              <a:cs typeface="Archivo"/>
              <a:sym typeface="Archivo"/>
            </a:endParaRPr>
          </a:p>
        </p:txBody>
      </p:sp>
      <p:sp>
        <p:nvSpPr>
          <p:cNvPr id="1271" name="Google Shape;1271;p84"/>
          <p:cNvSpPr txBox="1"/>
          <p:nvPr/>
        </p:nvSpPr>
        <p:spPr>
          <a:xfrm>
            <a:off x="3161537" y="2980300"/>
            <a:ext cx="1238400" cy="30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rgbClr val="F9F5FF"/>
                </a:solidFill>
                <a:latin typeface="Archivo"/>
                <a:ea typeface="Archivo"/>
                <a:cs typeface="Archivo"/>
                <a:sym typeface="Archivo"/>
              </a:rPr>
              <a:t>Scope</a:t>
            </a:r>
            <a:endParaRPr b="1" sz="2000">
              <a:solidFill>
                <a:srgbClr val="F9F5FF"/>
              </a:solidFill>
              <a:latin typeface="Archivo"/>
              <a:ea typeface="Archivo"/>
              <a:cs typeface="Archivo"/>
              <a:sym typeface="Archivo"/>
            </a:endParaRPr>
          </a:p>
        </p:txBody>
      </p:sp>
      <p:sp>
        <p:nvSpPr>
          <p:cNvPr id="1272" name="Google Shape;1272;p84"/>
          <p:cNvSpPr txBox="1"/>
          <p:nvPr/>
        </p:nvSpPr>
        <p:spPr>
          <a:xfrm>
            <a:off x="2873863" y="3282102"/>
            <a:ext cx="1813500" cy="30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9F5FF"/>
                </a:solidFill>
                <a:latin typeface="Archivo"/>
                <a:ea typeface="Archivo"/>
                <a:cs typeface="Archivo"/>
                <a:sym typeface="Archivo"/>
              </a:rPr>
              <a:t>Performance &amp; web</a:t>
            </a:r>
            <a:endParaRPr>
              <a:solidFill>
                <a:srgbClr val="F9F5FF"/>
              </a:solidFill>
              <a:latin typeface="Archivo"/>
              <a:ea typeface="Archivo"/>
              <a:cs typeface="Archivo"/>
              <a:sym typeface="Archivo"/>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276" name="Shape 1276"/>
        <p:cNvGrpSpPr/>
        <p:nvPr/>
      </p:nvGrpSpPr>
      <p:grpSpPr>
        <a:xfrm>
          <a:off x="0" y="0"/>
          <a:ext cx="0" cy="0"/>
          <a:chOff x="0" y="0"/>
          <a:chExt cx="0" cy="0"/>
        </a:xfrm>
      </p:grpSpPr>
      <p:sp>
        <p:nvSpPr>
          <p:cNvPr id="1277" name="Google Shape;1277;p85"/>
          <p:cNvSpPr/>
          <p:nvPr/>
        </p:nvSpPr>
        <p:spPr>
          <a:xfrm>
            <a:off x="1720875" y="1728150"/>
            <a:ext cx="2235900" cy="237300"/>
          </a:xfrm>
          <a:prstGeom prst="roundRect">
            <a:avLst>
              <a:gd fmla="val 50000" name="adj"/>
            </a:avLst>
          </a:prstGeom>
          <a:gradFill>
            <a:gsLst>
              <a:gs pos="0">
                <a:schemeClr val="dk2"/>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85"/>
          <p:cNvSpPr/>
          <p:nvPr/>
        </p:nvSpPr>
        <p:spPr>
          <a:xfrm>
            <a:off x="1720875" y="2231075"/>
            <a:ext cx="2235900" cy="237300"/>
          </a:xfrm>
          <a:prstGeom prst="roundRect">
            <a:avLst>
              <a:gd fmla="val 50000" name="adj"/>
            </a:avLst>
          </a:prstGeom>
          <a:gradFill>
            <a:gsLst>
              <a:gs pos="0">
                <a:schemeClr val="dk2"/>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85"/>
          <p:cNvSpPr/>
          <p:nvPr/>
        </p:nvSpPr>
        <p:spPr>
          <a:xfrm>
            <a:off x="1720875" y="2733988"/>
            <a:ext cx="2235900" cy="237300"/>
          </a:xfrm>
          <a:prstGeom prst="roundRect">
            <a:avLst>
              <a:gd fmla="val 50000" name="adj"/>
            </a:avLst>
          </a:prstGeom>
          <a:gradFill>
            <a:gsLst>
              <a:gs pos="0">
                <a:schemeClr val="dk2"/>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85"/>
          <p:cNvSpPr/>
          <p:nvPr/>
        </p:nvSpPr>
        <p:spPr>
          <a:xfrm>
            <a:off x="1720875" y="3236900"/>
            <a:ext cx="2235900" cy="237300"/>
          </a:xfrm>
          <a:prstGeom prst="roundRect">
            <a:avLst>
              <a:gd fmla="val 50000" name="adj"/>
            </a:avLst>
          </a:prstGeom>
          <a:gradFill>
            <a:gsLst>
              <a:gs pos="0">
                <a:schemeClr val="dk2"/>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85"/>
          <p:cNvSpPr/>
          <p:nvPr/>
        </p:nvSpPr>
        <p:spPr>
          <a:xfrm>
            <a:off x="1720875" y="3739825"/>
            <a:ext cx="2235900" cy="237300"/>
          </a:xfrm>
          <a:prstGeom prst="roundRect">
            <a:avLst>
              <a:gd fmla="val 50000" name="adj"/>
            </a:avLst>
          </a:prstGeom>
          <a:gradFill>
            <a:gsLst>
              <a:gs pos="0">
                <a:schemeClr val="dk2"/>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85"/>
          <p:cNvSpPr/>
          <p:nvPr/>
        </p:nvSpPr>
        <p:spPr>
          <a:xfrm>
            <a:off x="1720875" y="4242750"/>
            <a:ext cx="2235900" cy="237300"/>
          </a:xfrm>
          <a:prstGeom prst="roundRect">
            <a:avLst>
              <a:gd fmla="val 50000" name="adj"/>
            </a:avLst>
          </a:prstGeom>
          <a:gradFill>
            <a:gsLst>
              <a:gs pos="0">
                <a:schemeClr val="dk2"/>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85"/>
          <p:cNvSpPr txBox="1"/>
          <p:nvPr>
            <p:ph type="title"/>
          </p:nvPr>
        </p:nvSpPr>
        <p:spPr>
          <a:xfrm>
            <a:off x="720000" y="540000"/>
            <a:ext cx="7704000" cy="477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Implement, track &amp; manage progress</a:t>
            </a:r>
            <a:endParaRPr/>
          </a:p>
        </p:txBody>
      </p:sp>
      <p:sp>
        <p:nvSpPr>
          <p:cNvPr id="1284" name="Google Shape;1284;p85"/>
          <p:cNvSpPr txBox="1"/>
          <p:nvPr/>
        </p:nvSpPr>
        <p:spPr>
          <a:xfrm>
            <a:off x="1721000" y="1126350"/>
            <a:ext cx="2828400" cy="475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rgbClr val="F9F5FF"/>
                </a:solidFill>
                <a:latin typeface="Archivo"/>
                <a:ea typeface="Archivo"/>
                <a:cs typeface="Archivo"/>
                <a:sym typeface="Archivo"/>
              </a:rPr>
              <a:t>Progress</a:t>
            </a:r>
            <a:endParaRPr b="1" sz="2000">
              <a:solidFill>
                <a:srgbClr val="F9F5FF"/>
              </a:solidFill>
              <a:latin typeface="Archivo"/>
              <a:ea typeface="Archivo"/>
              <a:cs typeface="Archivo"/>
              <a:sym typeface="Archivo"/>
            </a:endParaRPr>
          </a:p>
        </p:txBody>
      </p:sp>
      <p:sp>
        <p:nvSpPr>
          <p:cNvPr id="1285" name="Google Shape;1285;p85"/>
          <p:cNvSpPr txBox="1"/>
          <p:nvPr/>
        </p:nvSpPr>
        <p:spPr>
          <a:xfrm>
            <a:off x="720125" y="1609050"/>
            <a:ext cx="1108800" cy="47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9F5FF"/>
                </a:solidFill>
                <a:latin typeface="Archivo"/>
                <a:ea typeface="Archivo"/>
                <a:cs typeface="Archivo"/>
                <a:sym typeface="Archivo"/>
              </a:rPr>
              <a:t>Task 1</a:t>
            </a:r>
            <a:endParaRPr>
              <a:solidFill>
                <a:srgbClr val="F9F5FF"/>
              </a:solidFill>
              <a:latin typeface="Archivo"/>
              <a:ea typeface="Archivo"/>
              <a:cs typeface="Archivo"/>
              <a:sym typeface="Archivo"/>
            </a:endParaRPr>
          </a:p>
        </p:txBody>
      </p:sp>
      <p:sp>
        <p:nvSpPr>
          <p:cNvPr id="1286" name="Google Shape;1286;p85"/>
          <p:cNvSpPr txBox="1"/>
          <p:nvPr/>
        </p:nvSpPr>
        <p:spPr>
          <a:xfrm>
            <a:off x="4575250" y="1126350"/>
            <a:ext cx="1714800" cy="475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rgbClr val="F9F5FF"/>
                </a:solidFill>
                <a:latin typeface="Archivo"/>
                <a:ea typeface="Archivo"/>
                <a:cs typeface="Archivo"/>
                <a:sym typeface="Archivo"/>
              </a:rPr>
              <a:t>Status</a:t>
            </a:r>
            <a:endParaRPr b="1" sz="2000">
              <a:solidFill>
                <a:srgbClr val="F9F5FF"/>
              </a:solidFill>
              <a:latin typeface="Archivo"/>
              <a:ea typeface="Archivo"/>
              <a:cs typeface="Archivo"/>
              <a:sym typeface="Archivo"/>
            </a:endParaRPr>
          </a:p>
        </p:txBody>
      </p:sp>
      <p:sp>
        <p:nvSpPr>
          <p:cNvPr id="1287" name="Google Shape;1287;p85"/>
          <p:cNvSpPr txBox="1"/>
          <p:nvPr/>
        </p:nvSpPr>
        <p:spPr>
          <a:xfrm>
            <a:off x="6512550" y="1126350"/>
            <a:ext cx="1714800" cy="475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rgbClr val="F9F5FF"/>
                </a:solidFill>
                <a:latin typeface="Archivo"/>
                <a:ea typeface="Archivo"/>
                <a:cs typeface="Archivo"/>
                <a:sym typeface="Archivo"/>
              </a:rPr>
              <a:t>Link</a:t>
            </a:r>
            <a:endParaRPr b="1" sz="2000">
              <a:solidFill>
                <a:srgbClr val="F9F5FF"/>
              </a:solidFill>
              <a:latin typeface="Archivo"/>
              <a:ea typeface="Archivo"/>
              <a:cs typeface="Archivo"/>
              <a:sym typeface="Archivo"/>
            </a:endParaRPr>
          </a:p>
        </p:txBody>
      </p:sp>
      <p:sp>
        <p:nvSpPr>
          <p:cNvPr id="1288" name="Google Shape;1288;p85"/>
          <p:cNvSpPr txBox="1"/>
          <p:nvPr/>
        </p:nvSpPr>
        <p:spPr>
          <a:xfrm>
            <a:off x="720125" y="2111970"/>
            <a:ext cx="1108800" cy="47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Archivo"/>
                <a:ea typeface="Archivo"/>
                <a:cs typeface="Archivo"/>
                <a:sym typeface="Archivo"/>
              </a:rPr>
              <a:t>Task 2</a:t>
            </a:r>
            <a:endParaRPr>
              <a:solidFill>
                <a:srgbClr val="F9F5FF"/>
              </a:solidFill>
              <a:latin typeface="Archivo"/>
              <a:ea typeface="Archivo"/>
              <a:cs typeface="Archivo"/>
              <a:sym typeface="Archivo"/>
            </a:endParaRPr>
          </a:p>
        </p:txBody>
      </p:sp>
      <p:sp>
        <p:nvSpPr>
          <p:cNvPr id="1289" name="Google Shape;1289;p85"/>
          <p:cNvSpPr txBox="1"/>
          <p:nvPr/>
        </p:nvSpPr>
        <p:spPr>
          <a:xfrm>
            <a:off x="720125" y="2614890"/>
            <a:ext cx="1108800" cy="47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Archivo"/>
                <a:ea typeface="Archivo"/>
                <a:cs typeface="Archivo"/>
                <a:sym typeface="Archivo"/>
              </a:rPr>
              <a:t>Task 3</a:t>
            </a:r>
            <a:endParaRPr>
              <a:solidFill>
                <a:srgbClr val="F9F5FF"/>
              </a:solidFill>
              <a:latin typeface="Archivo"/>
              <a:ea typeface="Archivo"/>
              <a:cs typeface="Archivo"/>
              <a:sym typeface="Archivo"/>
            </a:endParaRPr>
          </a:p>
        </p:txBody>
      </p:sp>
      <p:sp>
        <p:nvSpPr>
          <p:cNvPr id="1290" name="Google Shape;1290;p85"/>
          <p:cNvSpPr txBox="1"/>
          <p:nvPr/>
        </p:nvSpPr>
        <p:spPr>
          <a:xfrm>
            <a:off x="720125" y="3117810"/>
            <a:ext cx="1108800" cy="47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Archivo"/>
                <a:ea typeface="Archivo"/>
                <a:cs typeface="Archivo"/>
                <a:sym typeface="Archivo"/>
              </a:rPr>
              <a:t>Task 4</a:t>
            </a:r>
            <a:endParaRPr>
              <a:solidFill>
                <a:srgbClr val="F9F5FF"/>
              </a:solidFill>
              <a:latin typeface="Archivo"/>
              <a:ea typeface="Archivo"/>
              <a:cs typeface="Archivo"/>
              <a:sym typeface="Archivo"/>
            </a:endParaRPr>
          </a:p>
        </p:txBody>
      </p:sp>
      <p:sp>
        <p:nvSpPr>
          <p:cNvPr id="1291" name="Google Shape;1291;p85"/>
          <p:cNvSpPr txBox="1"/>
          <p:nvPr/>
        </p:nvSpPr>
        <p:spPr>
          <a:xfrm>
            <a:off x="720125" y="3620730"/>
            <a:ext cx="1108800" cy="47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Archivo"/>
                <a:ea typeface="Archivo"/>
                <a:cs typeface="Archivo"/>
                <a:sym typeface="Archivo"/>
              </a:rPr>
              <a:t>Task 5</a:t>
            </a:r>
            <a:endParaRPr>
              <a:solidFill>
                <a:srgbClr val="F9F5FF"/>
              </a:solidFill>
              <a:latin typeface="Archivo"/>
              <a:ea typeface="Archivo"/>
              <a:cs typeface="Archivo"/>
              <a:sym typeface="Archivo"/>
            </a:endParaRPr>
          </a:p>
        </p:txBody>
      </p:sp>
      <p:sp>
        <p:nvSpPr>
          <p:cNvPr id="1292" name="Google Shape;1292;p85"/>
          <p:cNvSpPr txBox="1"/>
          <p:nvPr/>
        </p:nvSpPr>
        <p:spPr>
          <a:xfrm>
            <a:off x="720000" y="4123650"/>
            <a:ext cx="1108800" cy="47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Archivo"/>
                <a:ea typeface="Archivo"/>
                <a:cs typeface="Archivo"/>
                <a:sym typeface="Archivo"/>
              </a:rPr>
              <a:t>Task 6</a:t>
            </a:r>
            <a:endParaRPr>
              <a:solidFill>
                <a:srgbClr val="F9F5FF"/>
              </a:solidFill>
              <a:latin typeface="Archivo"/>
              <a:ea typeface="Archivo"/>
              <a:cs typeface="Archivo"/>
              <a:sym typeface="Archivo"/>
            </a:endParaRPr>
          </a:p>
        </p:txBody>
      </p:sp>
      <p:sp>
        <p:nvSpPr>
          <p:cNvPr id="1293" name="Google Shape;1293;p85"/>
          <p:cNvSpPr/>
          <p:nvPr/>
        </p:nvSpPr>
        <p:spPr>
          <a:xfrm>
            <a:off x="4825775" y="1795850"/>
            <a:ext cx="289800" cy="290100"/>
          </a:xfrm>
          <a:prstGeom prst="ellipse">
            <a:avLst/>
          </a:prstGeom>
          <a:gradFill>
            <a:gsLst>
              <a:gs pos="0">
                <a:schemeClr val="accent5"/>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000">
              <a:solidFill>
                <a:schemeClr val="lt1"/>
              </a:solidFill>
              <a:latin typeface="Archivo SemiBold"/>
              <a:ea typeface="Archivo SemiBold"/>
              <a:cs typeface="Archivo SemiBold"/>
              <a:sym typeface="Archivo SemiBold"/>
            </a:endParaRPr>
          </a:p>
        </p:txBody>
      </p:sp>
      <p:sp>
        <p:nvSpPr>
          <p:cNvPr id="1294" name="Google Shape;1294;p85"/>
          <p:cNvSpPr/>
          <p:nvPr/>
        </p:nvSpPr>
        <p:spPr>
          <a:xfrm>
            <a:off x="5749700" y="1795850"/>
            <a:ext cx="289800" cy="290100"/>
          </a:xfrm>
          <a:prstGeom prst="ellipse">
            <a:avLst/>
          </a:prstGeom>
          <a:gradFill>
            <a:gsLst>
              <a:gs pos="0">
                <a:schemeClr val="dk2"/>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000">
              <a:solidFill>
                <a:schemeClr val="lt1"/>
              </a:solidFill>
              <a:latin typeface="Archivo SemiBold"/>
              <a:ea typeface="Archivo SemiBold"/>
              <a:cs typeface="Archivo SemiBold"/>
              <a:sym typeface="Archivo SemiBold"/>
            </a:endParaRPr>
          </a:p>
        </p:txBody>
      </p:sp>
      <p:sp>
        <p:nvSpPr>
          <p:cNvPr id="1295" name="Google Shape;1295;p85"/>
          <p:cNvSpPr/>
          <p:nvPr/>
        </p:nvSpPr>
        <p:spPr>
          <a:xfrm>
            <a:off x="5287738" y="1795850"/>
            <a:ext cx="289800" cy="290100"/>
          </a:xfrm>
          <a:prstGeom prst="ellipse">
            <a:avLst/>
          </a:prstGeom>
          <a:gradFill>
            <a:gsLst>
              <a:gs pos="0">
                <a:schemeClr val="accent5"/>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000">
              <a:solidFill>
                <a:schemeClr val="lt1"/>
              </a:solidFill>
              <a:latin typeface="Archivo SemiBold"/>
              <a:ea typeface="Archivo SemiBold"/>
              <a:cs typeface="Archivo SemiBold"/>
              <a:sym typeface="Archivo SemiBold"/>
            </a:endParaRPr>
          </a:p>
        </p:txBody>
      </p:sp>
      <p:sp>
        <p:nvSpPr>
          <p:cNvPr id="1296" name="Google Shape;1296;p85"/>
          <p:cNvSpPr/>
          <p:nvPr/>
        </p:nvSpPr>
        <p:spPr>
          <a:xfrm>
            <a:off x="4825775" y="2279950"/>
            <a:ext cx="289800" cy="290100"/>
          </a:xfrm>
          <a:prstGeom prst="ellipse">
            <a:avLst/>
          </a:prstGeom>
          <a:gradFill>
            <a:gsLst>
              <a:gs pos="0">
                <a:schemeClr val="accent5"/>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000">
              <a:solidFill>
                <a:schemeClr val="lt1"/>
              </a:solidFill>
              <a:latin typeface="Archivo SemiBold"/>
              <a:ea typeface="Archivo SemiBold"/>
              <a:cs typeface="Archivo SemiBold"/>
              <a:sym typeface="Archivo SemiBold"/>
            </a:endParaRPr>
          </a:p>
        </p:txBody>
      </p:sp>
      <p:sp>
        <p:nvSpPr>
          <p:cNvPr id="1297" name="Google Shape;1297;p85"/>
          <p:cNvSpPr/>
          <p:nvPr/>
        </p:nvSpPr>
        <p:spPr>
          <a:xfrm>
            <a:off x="5749700" y="2279950"/>
            <a:ext cx="289800" cy="290100"/>
          </a:xfrm>
          <a:prstGeom prst="ellipse">
            <a:avLst/>
          </a:prstGeom>
          <a:gradFill>
            <a:gsLst>
              <a:gs pos="0">
                <a:schemeClr val="accent5"/>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000">
              <a:solidFill>
                <a:schemeClr val="lt1"/>
              </a:solidFill>
              <a:latin typeface="Archivo SemiBold"/>
              <a:ea typeface="Archivo SemiBold"/>
              <a:cs typeface="Archivo SemiBold"/>
              <a:sym typeface="Archivo SemiBold"/>
            </a:endParaRPr>
          </a:p>
        </p:txBody>
      </p:sp>
      <p:sp>
        <p:nvSpPr>
          <p:cNvPr id="1298" name="Google Shape;1298;p85"/>
          <p:cNvSpPr/>
          <p:nvPr/>
        </p:nvSpPr>
        <p:spPr>
          <a:xfrm>
            <a:off x="5287738" y="2279950"/>
            <a:ext cx="289800" cy="290100"/>
          </a:xfrm>
          <a:prstGeom prst="ellipse">
            <a:avLst/>
          </a:prstGeom>
          <a:gradFill>
            <a:gsLst>
              <a:gs pos="0">
                <a:schemeClr val="accent5"/>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000">
              <a:solidFill>
                <a:schemeClr val="lt1"/>
              </a:solidFill>
              <a:latin typeface="Archivo SemiBold"/>
              <a:ea typeface="Archivo SemiBold"/>
              <a:cs typeface="Archivo SemiBold"/>
              <a:sym typeface="Archivo SemiBold"/>
            </a:endParaRPr>
          </a:p>
        </p:txBody>
      </p:sp>
      <p:sp>
        <p:nvSpPr>
          <p:cNvPr id="1299" name="Google Shape;1299;p85"/>
          <p:cNvSpPr/>
          <p:nvPr/>
        </p:nvSpPr>
        <p:spPr>
          <a:xfrm>
            <a:off x="4825775" y="2764050"/>
            <a:ext cx="289800" cy="290100"/>
          </a:xfrm>
          <a:prstGeom prst="ellipse">
            <a:avLst/>
          </a:prstGeom>
          <a:gradFill>
            <a:gsLst>
              <a:gs pos="0">
                <a:schemeClr val="accent5"/>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000">
              <a:solidFill>
                <a:schemeClr val="lt1"/>
              </a:solidFill>
              <a:latin typeface="Archivo SemiBold"/>
              <a:ea typeface="Archivo SemiBold"/>
              <a:cs typeface="Archivo SemiBold"/>
              <a:sym typeface="Archivo SemiBold"/>
            </a:endParaRPr>
          </a:p>
        </p:txBody>
      </p:sp>
      <p:sp>
        <p:nvSpPr>
          <p:cNvPr id="1300" name="Google Shape;1300;p85"/>
          <p:cNvSpPr/>
          <p:nvPr/>
        </p:nvSpPr>
        <p:spPr>
          <a:xfrm>
            <a:off x="5749700" y="2764050"/>
            <a:ext cx="289800" cy="290100"/>
          </a:xfrm>
          <a:prstGeom prst="ellipse">
            <a:avLst/>
          </a:prstGeom>
          <a:gradFill>
            <a:gsLst>
              <a:gs pos="0">
                <a:schemeClr val="dk2"/>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000">
              <a:solidFill>
                <a:schemeClr val="lt1"/>
              </a:solidFill>
              <a:latin typeface="Archivo SemiBold"/>
              <a:ea typeface="Archivo SemiBold"/>
              <a:cs typeface="Archivo SemiBold"/>
              <a:sym typeface="Archivo SemiBold"/>
            </a:endParaRPr>
          </a:p>
        </p:txBody>
      </p:sp>
      <p:sp>
        <p:nvSpPr>
          <p:cNvPr id="1301" name="Google Shape;1301;p85"/>
          <p:cNvSpPr/>
          <p:nvPr/>
        </p:nvSpPr>
        <p:spPr>
          <a:xfrm>
            <a:off x="5287738" y="2764050"/>
            <a:ext cx="289800" cy="290100"/>
          </a:xfrm>
          <a:prstGeom prst="ellipse">
            <a:avLst/>
          </a:prstGeom>
          <a:gradFill>
            <a:gsLst>
              <a:gs pos="0">
                <a:schemeClr val="dk2"/>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000">
              <a:solidFill>
                <a:schemeClr val="lt1"/>
              </a:solidFill>
              <a:latin typeface="Archivo SemiBold"/>
              <a:ea typeface="Archivo SemiBold"/>
              <a:cs typeface="Archivo SemiBold"/>
              <a:sym typeface="Archivo SemiBold"/>
            </a:endParaRPr>
          </a:p>
        </p:txBody>
      </p:sp>
      <p:sp>
        <p:nvSpPr>
          <p:cNvPr id="1302" name="Google Shape;1302;p85"/>
          <p:cNvSpPr/>
          <p:nvPr/>
        </p:nvSpPr>
        <p:spPr>
          <a:xfrm>
            <a:off x="4825775" y="3248150"/>
            <a:ext cx="289800" cy="290100"/>
          </a:xfrm>
          <a:prstGeom prst="ellipse">
            <a:avLst/>
          </a:prstGeom>
          <a:gradFill>
            <a:gsLst>
              <a:gs pos="0">
                <a:schemeClr val="accent5"/>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000">
              <a:solidFill>
                <a:schemeClr val="lt1"/>
              </a:solidFill>
              <a:latin typeface="Archivo SemiBold"/>
              <a:ea typeface="Archivo SemiBold"/>
              <a:cs typeface="Archivo SemiBold"/>
              <a:sym typeface="Archivo SemiBold"/>
            </a:endParaRPr>
          </a:p>
        </p:txBody>
      </p:sp>
      <p:sp>
        <p:nvSpPr>
          <p:cNvPr id="1303" name="Google Shape;1303;p85"/>
          <p:cNvSpPr/>
          <p:nvPr/>
        </p:nvSpPr>
        <p:spPr>
          <a:xfrm>
            <a:off x="5749700" y="3248150"/>
            <a:ext cx="289800" cy="290100"/>
          </a:xfrm>
          <a:prstGeom prst="ellipse">
            <a:avLst/>
          </a:prstGeom>
          <a:gradFill>
            <a:gsLst>
              <a:gs pos="0">
                <a:schemeClr val="dk2"/>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000">
              <a:solidFill>
                <a:schemeClr val="lt1"/>
              </a:solidFill>
              <a:latin typeface="Archivo SemiBold"/>
              <a:ea typeface="Archivo SemiBold"/>
              <a:cs typeface="Archivo SemiBold"/>
              <a:sym typeface="Archivo SemiBold"/>
            </a:endParaRPr>
          </a:p>
        </p:txBody>
      </p:sp>
      <p:sp>
        <p:nvSpPr>
          <p:cNvPr id="1304" name="Google Shape;1304;p85"/>
          <p:cNvSpPr/>
          <p:nvPr/>
        </p:nvSpPr>
        <p:spPr>
          <a:xfrm>
            <a:off x="5287738" y="3248150"/>
            <a:ext cx="289800" cy="290100"/>
          </a:xfrm>
          <a:prstGeom prst="ellipse">
            <a:avLst/>
          </a:prstGeom>
          <a:gradFill>
            <a:gsLst>
              <a:gs pos="0">
                <a:schemeClr val="accent5"/>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000">
              <a:solidFill>
                <a:schemeClr val="lt1"/>
              </a:solidFill>
              <a:latin typeface="Archivo SemiBold"/>
              <a:ea typeface="Archivo SemiBold"/>
              <a:cs typeface="Archivo SemiBold"/>
              <a:sym typeface="Archivo SemiBold"/>
            </a:endParaRPr>
          </a:p>
        </p:txBody>
      </p:sp>
      <p:sp>
        <p:nvSpPr>
          <p:cNvPr id="1305" name="Google Shape;1305;p85"/>
          <p:cNvSpPr/>
          <p:nvPr/>
        </p:nvSpPr>
        <p:spPr>
          <a:xfrm>
            <a:off x="4825775" y="3732250"/>
            <a:ext cx="289800" cy="290100"/>
          </a:xfrm>
          <a:prstGeom prst="ellipse">
            <a:avLst/>
          </a:prstGeom>
          <a:gradFill>
            <a:gsLst>
              <a:gs pos="0">
                <a:schemeClr val="accent5"/>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000">
              <a:solidFill>
                <a:schemeClr val="lt1"/>
              </a:solidFill>
              <a:latin typeface="Archivo SemiBold"/>
              <a:ea typeface="Archivo SemiBold"/>
              <a:cs typeface="Archivo SemiBold"/>
              <a:sym typeface="Archivo SemiBold"/>
            </a:endParaRPr>
          </a:p>
        </p:txBody>
      </p:sp>
      <p:sp>
        <p:nvSpPr>
          <p:cNvPr id="1306" name="Google Shape;1306;p85"/>
          <p:cNvSpPr/>
          <p:nvPr/>
        </p:nvSpPr>
        <p:spPr>
          <a:xfrm>
            <a:off x="5749700" y="3732250"/>
            <a:ext cx="289800" cy="290100"/>
          </a:xfrm>
          <a:prstGeom prst="ellipse">
            <a:avLst/>
          </a:prstGeom>
          <a:gradFill>
            <a:gsLst>
              <a:gs pos="0">
                <a:schemeClr val="dk2"/>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000">
              <a:solidFill>
                <a:schemeClr val="lt1"/>
              </a:solidFill>
              <a:latin typeface="Archivo SemiBold"/>
              <a:ea typeface="Archivo SemiBold"/>
              <a:cs typeface="Archivo SemiBold"/>
              <a:sym typeface="Archivo SemiBold"/>
            </a:endParaRPr>
          </a:p>
        </p:txBody>
      </p:sp>
      <p:sp>
        <p:nvSpPr>
          <p:cNvPr id="1307" name="Google Shape;1307;p85"/>
          <p:cNvSpPr/>
          <p:nvPr/>
        </p:nvSpPr>
        <p:spPr>
          <a:xfrm>
            <a:off x="5287738" y="3732250"/>
            <a:ext cx="289800" cy="290100"/>
          </a:xfrm>
          <a:prstGeom prst="ellipse">
            <a:avLst/>
          </a:prstGeom>
          <a:gradFill>
            <a:gsLst>
              <a:gs pos="0">
                <a:schemeClr val="accent5"/>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000">
              <a:solidFill>
                <a:schemeClr val="lt1"/>
              </a:solidFill>
              <a:latin typeface="Archivo SemiBold"/>
              <a:ea typeface="Archivo SemiBold"/>
              <a:cs typeface="Archivo SemiBold"/>
              <a:sym typeface="Archivo SemiBold"/>
            </a:endParaRPr>
          </a:p>
        </p:txBody>
      </p:sp>
      <p:sp>
        <p:nvSpPr>
          <p:cNvPr id="1308" name="Google Shape;1308;p85"/>
          <p:cNvSpPr/>
          <p:nvPr/>
        </p:nvSpPr>
        <p:spPr>
          <a:xfrm>
            <a:off x="4825775" y="4216350"/>
            <a:ext cx="289800" cy="290100"/>
          </a:xfrm>
          <a:prstGeom prst="ellipse">
            <a:avLst/>
          </a:prstGeom>
          <a:gradFill>
            <a:gsLst>
              <a:gs pos="0">
                <a:schemeClr val="accent5"/>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000">
              <a:solidFill>
                <a:schemeClr val="lt1"/>
              </a:solidFill>
              <a:latin typeface="Archivo SemiBold"/>
              <a:ea typeface="Archivo SemiBold"/>
              <a:cs typeface="Archivo SemiBold"/>
              <a:sym typeface="Archivo SemiBold"/>
            </a:endParaRPr>
          </a:p>
        </p:txBody>
      </p:sp>
      <p:sp>
        <p:nvSpPr>
          <p:cNvPr id="1309" name="Google Shape;1309;p85"/>
          <p:cNvSpPr/>
          <p:nvPr/>
        </p:nvSpPr>
        <p:spPr>
          <a:xfrm>
            <a:off x="5749700" y="4216350"/>
            <a:ext cx="289800" cy="290100"/>
          </a:xfrm>
          <a:prstGeom prst="ellipse">
            <a:avLst/>
          </a:prstGeom>
          <a:gradFill>
            <a:gsLst>
              <a:gs pos="0">
                <a:schemeClr val="dk2"/>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000">
              <a:solidFill>
                <a:schemeClr val="lt1"/>
              </a:solidFill>
              <a:latin typeface="Archivo SemiBold"/>
              <a:ea typeface="Archivo SemiBold"/>
              <a:cs typeface="Archivo SemiBold"/>
              <a:sym typeface="Archivo SemiBold"/>
            </a:endParaRPr>
          </a:p>
        </p:txBody>
      </p:sp>
      <p:sp>
        <p:nvSpPr>
          <p:cNvPr id="1310" name="Google Shape;1310;p85"/>
          <p:cNvSpPr/>
          <p:nvPr/>
        </p:nvSpPr>
        <p:spPr>
          <a:xfrm>
            <a:off x="5287738" y="4216350"/>
            <a:ext cx="289800" cy="290100"/>
          </a:xfrm>
          <a:prstGeom prst="ellipse">
            <a:avLst/>
          </a:prstGeom>
          <a:gradFill>
            <a:gsLst>
              <a:gs pos="0">
                <a:schemeClr val="accent5"/>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000">
              <a:solidFill>
                <a:schemeClr val="lt1"/>
              </a:solidFill>
              <a:latin typeface="Archivo SemiBold"/>
              <a:ea typeface="Archivo SemiBold"/>
              <a:cs typeface="Archivo SemiBold"/>
              <a:sym typeface="Archivo SemiBold"/>
            </a:endParaRPr>
          </a:p>
        </p:txBody>
      </p:sp>
      <p:sp>
        <p:nvSpPr>
          <p:cNvPr id="1311" name="Google Shape;1311;p85"/>
          <p:cNvSpPr txBox="1"/>
          <p:nvPr/>
        </p:nvSpPr>
        <p:spPr>
          <a:xfrm>
            <a:off x="6315900" y="1625900"/>
            <a:ext cx="2108100" cy="475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9F5FF"/>
                </a:solidFill>
                <a:latin typeface="Archivo"/>
                <a:ea typeface="Archivo"/>
                <a:cs typeface="Archivo"/>
                <a:sym typeface="Archivo"/>
              </a:rPr>
              <a:t>www.yourlinkhere.com</a:t>
            </a:r>
            <a:endParaRPr>
              <a:solidFill>
                <a:srgbClr val="F9F5FF"/>
              </a:solidFill>
              <a:latin typeface="Archivo"/>
              <a:ea typeface="Archivo"/>
              <a:cs typeface="Archivo"/>
              <a:sym typeface="Archivo"/>
            </a:endParaRPr>
          </a:p>
        </p:txBody>
      </p:sp>
      <p:sp>
        <p:nvSpPr>
          <p:cNvPr id="1312" name="Google Shape;1312;p85"/>
          <p:cNvSpPr txBox="1"/>
          <p:nvPr/>
        </p:nvSpPr>
        <p:spPr>
          <a:xfrm>
            <a:off x="6315900" y="2125450"/>
            <a:ext cx="2108100" cy="475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Archivo"/>
                <a:ea typeface="Archivo"/>
                <a:cs typeface="Archivo"/>
                <a:sym typeface="Archivo"/>
              </a:rPr>
              <a:t>www.yourlinkhere.com</a:t>
            </a:r>
            <a:endParaRPr>
              <a:solidFill>
                <a:srgbClr val="F9F5FF"/>
              </a:solidFill>
              <a:latin typeface="Archivo"/>
              <a:ea typeface="Archivo"/>
              <a:cs typeface="Archivo"/>
              <a:sym typeface="Archivo"/>
            </a:endParaRPr>
          </a:p>
        </p:txBody>
      </p:sp>
      <p:sp>
        <p:nvSpPr>
          <p:cNvPr id="1313" name="Google Shape;1313;p85"/>
          <p:cNvSpPr txBox="1"/>
          <p:nvPr/>
        </p:nvSpPr>
        <p:spPr>
          <a:xfrm>
            <a:off x="6315900" y="2625000"/>
            <a:ext cx="2108100" cy="475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Archivo"/>
                <a:ea typeface="Archivo"/>
                <a:cs typeface="Archivo"/>
                <a:sym typeface="Archivo"/>
              </a:rPr>
              <a:t>www.yourlinkhere.com</a:t>
            </a:r>
            <a:endParaRPr>
              <a:solidFill>
                <a:srgbClr val="F9F5FF"/>
              </a:solidFill>
              <a:latin typeface="Archivo"/>
              <a:ea typeface="Archivo"/>
              <a:cs typeface="Archivo"/>
              <a:sym typeface="Archivo"/>
            </a:endParaRPr>
          </a:p>
        </p:txBody>
      </p:sp>
      <p:sp>
        <p:nvSpPr>
          <p:cNvPr id="1314" name="Google Shape;1314;p85"/>
          <p:cNvSpPr txBox="1"/>
          <p:nvPr/>
        </p:nvSpPr>
        <p:spPr>
          <a:xfrm>
            <a:off x="6315900" y="3124550"/>
            <a:ext cx="2108100" cy="475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Archivo"/>
                <a:ea typeface="Archivo"/>
                <a:cs typeface="Archivo"/>
                <a:sym typeface="Archivo"/>
              </a:rPr>
              <a:t>www.yourlinkhere.com</a:t>
            </a:r>
            <a:endParaRPr>
              <a:solidFill>
                <a:srgbClr val="F9F5FF"/>
              </a:solidFill>
              <a:latin typeface="Archivo"/>
              <a:ea typeface="Archivo"/>
              <a:cs typeface="Archivo"/>
              <a:sym typeface="Archivo"/>
            </a:endParaRPr>
          </a:p>
        </p:txBody>
      </p:sp>
      <p:sp>
        <p:nvSpPr>
          <p:cNvPr id="1315" name="Google Shape;1315;p85"/>
          <p:cNvSpPr txBox="1"/>
          <p:nvPr/>
        </p:nvSpPr>
        <p:spPr>
          <a:xfrm>
            <a:off x="6315900" y="3624100"/>
            <a:ext cx="2108100" cy="475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Archivo"/>
                <a:ea typeface="Archivo"/>
                <a:cs typeface="Archivo"/>
                <a:sym typeface="Archivo"/>
              </a:rPr>
              <a:t>www.yourlinkhere.com</a:t>
            </a:r>
            <a:endParaRPr>
              <a:solidFill>
                <a:srgbClr val="F9F5FF"/>
              </a:solidFill>
              <a:latin typeface="Archivo"/>
              <a:ea typeface="Archivo"/>
              <a:cs typeface="Archivo"/>
              <a:sym typeface="Archivo"/>
            </a:endParaRPr>
          </a:p>
        </p:txBody>
      </p:sp>
      <p:sp>
        <p:nvSpPr>
          <p:cNvPr id="1316" name="Google Shape;1316;p85"/>
          <p:cNvSpPr txBox="1"/>
          <p:nvPr/>
        </p:nvSpPr>
        <p:spPr>
          <a:xfrm>
            <a:off x="6315900" y="4123650"/>
            <a:ext cx="2108100" cy="475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Archivo"/>
                <a:ea typeface="Archivo"/>
                <a:cs typeface="Archivo"/>
                <a:sym typeface="Archivo"/>
              </a:rPr>
              <a:t>www.yourlinkhere.com</a:t>
            </a:r>
            <a:endParaRPr>
              <a:solidFill>
                <a:srgbClr val="F9F5FF"/>
              </a:solidFill>
              <a:latin typeface="Archivo"/>
              <a:ea typeface="Archivo"/>
              <a:cs typeface="Archivo"/>
              <a:sym typeface="Archivo"/>
            </a:endParaRPr>
          </a:p>
        </p:txBody>
      </p:sp>
      <p:sp>
        <p:nvSpPr>
          <p:cNvPr id="1317" name="Google Shape;1317;p85"/>
          <p:cNvSpPr/>
          <p:nvPr/>
        </p:nvSpPr>
        <p:spPr>
          <a:xfrm rot="-5400000">
            <a:off x="2325675" y="1123350"/>
            <a:ext cx="237300" cy="1446900"/>
          </a:xfrm>
          <a:prstGeom prst="roundRect">
            <a:avLst>
              <a:gd fmla="val 50000" name="adj"/>
            </a:avLst>
          </a:prstGeom>
          <a:gradFill>
            <a:gsLst>
              <a:gs pos="0">
                <a:schemeClr val="accent1"/>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85"/>
          <p:cNvSpPr/>
          <p:nvPr/>
        </p:nvSpPr>
        <p:spPr>
          <a:xfrm rot="-5400000">
            <a:off x="2046225" y="1905720"/>
            <a:ext cx="237300" cy="888000"/>
          </a:xfrm>
          <a:prstGeom prst="roundRect">
            <a:avLst>
              <a:gd fmla="val 50000" name="adj"/>
            </a:avLst>
          </a:prstGeom>
          <a:gradFill>
            <a:gsLst>
              <a:gs pos="0">
                <a:schemeClr val="accent4"/>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85"/>
          <p:cNvSpPr/>
          <p:nvPr/>
        </p:nvSpPr>
        <p:spPr>
          <a:xfrm rot="-5400000">
            <a:off x="2325675" y="2129190"/>
            <a:ext cx="237300" cy="1446900"/>
          </a:xfrm>
          <a:prstGeom prst="roundRect">
            <a:avLst>
              <a:gd fmla="val 50000" name="adj"/>
            </a:avLst>
          </a:prstGeom>
          <a:gradFill>
            <a:gsLst>
              <a:gs pos="0">
                <a:schemeClr val="accent2"/>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85"/>
          <p:cNvSpPr/>
          <p:nvPr/>
        </p:nvSpPr>
        <p:spPr>
          <a:xfrm rot="-5400000">
            <a:off x="2510775" y="2447010"/>
            <a:ext cx="237300" cy="1817100"/>
          </a:xfrm>
          <a:prstGeom prst="roundRect">
            <a:avLst>
              <a:gd fmla="val 50000" name="adj"/>
            </a:avLst>
          </a:prstGeom>
          <a:gradFill>
            <a:gsLst>
              <a:gs pos="0">
                <a:schemeClr val="accent5"/>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85"/>
          <p:cNvSpPr/>
          <p:nvPr/>
        </p:nvSpPr>
        <p:spPr>
          <a:xfrm rot="-5400000">
            <a:off x="1948425" y="3512280"/>
            <a:ext cx="237300" cy="692400"/>
          </a:xfrm>
          <a:prstGeom prst="roundRect">
            <a:avLst>
              <a:gd fmla="val 50000" name="adj"/>
            </a:avLst>
          </a:prstGeom>
          <a:gradFill>
            <a:gsLst>
              <a:gs pos="0">
                <a:schemeClr val="accent1"/>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85"/>
          <p:cNvSpPr/>
          <p:nvPr/>
        </p:nvSpPr>
        <p:spPr>
          <a:xfrm rot="-5400000">
            <a:off x="2188314" y="3775350"/>
            <a:ext cx="237300" cy="1172100"/>
          </a:xfrm>
          <a:prstGeom prst="roundRect">
            <a:avLst>
              <a:gd fmla="val 50000" name="adj"/>
            </a:avLst>
          </a:prstGeom>
          <a:gradFill>
            <a:gsLst>
              <a:gs pos="0">
                <a:schemeClr val="accent4"/>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85"/>
          <p:cNvSpPr txBox="1"/>
          <p:nvPr/>
        </p:nvSpPr>
        <p:spPr>
          <a:xfrm>
            <a:off x="3956900" y="1695900"/>
            <a:ext cx="592500" cy="30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9F5FF"/>
                </a:solidFill>
                <a:latin typeface="Archivo"/>
                <a:ea typeface="Archivo"/>
                <a:cs typeface="Archivo"/>
                <a:sym typeface="Archivo"/>
              </a:rPr>
              <a:t>5</a:t>
            </a:r>
            <a:r>
              <a:rPr lang="en">
                <a:solidFill>
                  <a:srgbClr val="F9F5FF"/>
                </a:solidFill>
                <a:latin typeface="Archivo"/>
                <a:ea typeface="Archivo"/>
                <a:cs typeface="Archivo"/>
                <a:sym typeface="Archivo"/>
              </a:rPr>
              <a:t>0%</a:t>
            </a:r>
            <a:endParaRPr>
              <a:solidFill>
                <a:srgbClr val="F9F5FF"/>
              </a:solidFill>
              <a:latin typeface="Archivo"/>
              <a:ea typeface="Archivo"/>
              <a:cs typeface="Archivo"/>
              <a:sym typeface="Archivo"/>
            </a:endParaRPr>
          </a:p>
        </p:txBody>
      </p:sp>
      <p:sp>
        <p:nvSpPr>
          <p:cNvPr id="1324" name="Google Shape;1324;p85"/>
          <p:cNvSpPr txBox="1"/>
          <p:nvPr/>
        </p:nvSpPr>
        <p:spPr>
          <a:xfrm>
            <a:off x="3956900" y="2198820"/>
            <a:ext cx="592500" cy="30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Archivo"/>
                <a:ea typeface="Archivo"/>
                <a:cs typeface="Archivo"/>
                <a:sym typeface="Archivo"/>
              </a:rPr>
              <a:t>2</a:t>
            </a:r>
            <a:r>
              <a:rPr lang="en">
                <a:solidFill>
                  <a:schemeClr val="lt1"/>
                </a:solidFill>
                <a:latin typeface="Archivo"/>
                <a:ea typeface="Archivo"/>
                <a:cs typeface="Archivo"/>
                <a:sym typeface="Archivo"/>
              </a:rPr>
              <a:t>0%</a:t>
            </a:r>
            <a:endParaRPr>
              <a:solidFill>
                <a:srgbClr val="F9F5FF"/>
              </a:solidFill>
              <a:latin typeface="Archivo"/>
              <a:ea typeface="Archivo"/>
              <a:cs typeface="Archivo"/>
              <a:sym typeface="Archivo"/>
            </a:endParaRPr>
          </a:p>
        </p:txBody>
      </p:sp>
      <p:sp>
        <p:nvSpPr>
          <p:cNvPr id="1325" name="Google Shape;1325;p85"/>
          <p:cNvSpPr txBox="1"/>
          <p:nvPr/>
        </p:nvSpPr>
        <p:spPr>
          <a:xfrm>
            <a:off x="3956900" y="2701740"/>
            <a:ext cx="592500" cy="30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Archivo"/>
                <a:ea typeface="Archivo"/>
                <a:cs typeface="Archivo"/>
                <a:sym typeface="Archivo"/>
              </a:rPr>
              <a:t>50</a:t>
            </a:r>
            <a:r>
              <a:rPr lang="en">
                <a:solidFill>
                  <a:schemeClr val="lt1"/>
                </a:solidFill>
                <a:latin typeface="Archivo"/>
                <a:ea typeface="Archivo"/>
                <a:cs typeface="Archivo"/>
                <a:sym typeface="Archivo"/>
              </a:rPr>
              <a:t>%</a:t>
            </a:r>
            <a:endParaRPr>
              <a:solidFill>
                <a:srgbClr val="F9F5FF"/>
              </a:solidFill>
              <a:latin typeface="Archivo"/>
              <a:ea typeface="Archivo"/>
              <a:cs typeface="Archivo"/>
              <a:sym typeface="Archivo"/>
            </a:endParaRPr>
          </a:p>
        </p:txBody>
      </p:sp>
      <p:sp>
        <p:nvSpPr>
          <p:cNvPr id="1326" name="Google Shape;1326;p85"/>
          <p:cNvSpPr txBox="1"/>
          <p:nvPr/>
        </p:nvSpPr>
        <p:spPr>
          <a:xfrm>
            <a:off x="3956900" y="3204660"/>
            <a:ext cx="592500" cy="30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Archivo"/>
                <a:ea typeface="Archivo"/>
                <a:cs typeface="Archivo"/>
                <a:sym typeface="Archivo"/>
              </a:rPr>
              <a:t>80%</a:t>
            </a:r>
            <a:endParaRPr>
              <a:solidFill>
                <a:srgbClr val="F9F5FF"/>
              </a:solidFill>
              <a:latin typeface="Archivo"/>
              <a:ea typeface="Archivo"/>
              <a:cs typeface="Archivo"/>
              <a:sym typeface="Archivo"/>
            </a:endParaRPr>
          </a:p>
        </p:txBody>
      </p:sp>
      <p:sp>
        <p:nvSpPr>
          <p:cNvPr id="1327" name="Google Shape;1327;p85"/>
          <p:cNvSpPr txBox="1"/>
          <p:nvPr/>
        </p:nvSpPr>
        <p:spPr>
          <a:xfrm>
            <a:off x="3956900" y="3707580"/>
            <a:ext cx="592500" cy="30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Archivo"/>
                <a:ea typeface="Archivo"/>
                <a:cs typeface="Archivo"/>
                <a:sym typeface="Archivo"/>
              </a:rPr>
              <a:t>15</a:t>
            </a:r>
            <a:r>
              <a:rPr lang="en">
                <a:solidFill>
                  <a:schemeClr val="lt1"/>
                </a:solidFill>
                <a:latin typeface="Archivo"/>
                <a:ea typeface="Archivo"/>
                <a:cs typeface="Archivo"/>
                <a:sym typeface="Archivo"/>
              </a:rPr>
              <a:t>%</a:t>
            </a:r>
            <a:endParaRPr>
              <a:solidFill>
                <a:srgbClr val="F9F5FF"/>
              </a:solidFill>
              <a:latin typeface="Archivo"/>
              <a:ea typeface="Archivo"/>
              <a:cs typeface="Archivo"/>
              <a:sym typeface="Archivo"/>
            </a:endParaRPr>
          </a:p>
        </p:txBody>
      </p:sp>
      <p:sp>
        <p:nvSpPr>
          <p:cNvPr id="1328" name="Google Shape;1328;p85"/>
          <p:cNvSpPr txBox="1"/>
          <p:nvPr/>
        </p:nvSpPr>
        <p:spPr>
          <a:xfrm>
            <a:off x="3956900" y="4210500"/>
            <a:ext cx="592500" cy="30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Archivo"/>
                <a:ea typeface="Archivo"/>
                <a:cs typeface="Archivo"/>
                <a:sym typeface="Archivo"/>
              </a:rPr>
              <a:t>45</a:t>
            </a:r>
            <a:r>
              <a:rPr lang="en">
                <a:solidFill>
                  <a:schemeClr val="lt1"/>
                </a:solidFill>
                <a:latin typeface="Archivo"/>
                <a:ea typeface="Archivo"/>
                <a:cs typeface="Archivo"/>
                <a:sym typeface="Archivo"/>
              </a:rPr>
              <a:t>%</a:t>
            </a:r>
            <a:endParaRPr>
              <a:solidFill>
                <a:srgbClr val="F9F5FF"/>
              </a:solidFill>
              <a:latin typeface="Archivo"/>
              <a:ea typeface="Archivo"/>
              <a:cs typeface="Archivo"/>
              <a:sym typeface="Archivo"/>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332" name="Shape 1332"/>
        <p:cNvGrpSpPr/>
        <p:nvPr/>
      </p:nvGrpSpPr>
      <p:grpSpPr>
        <a:xfrm>
          <a:off x="0" y="0"/>
          <a:ext cx="0" cy="0"/>
          <a:chOff x="0" y="0"/>
          <a:chExt cx="0" cy="0"/>
        </a:xfrm>
      </p:grpSpPr>
      <p:sp>
        <p:nvSpPr>
          <p:cNvPr id="1333" name="Google Shape;1333;p86"/>
          <p:cNvSpPr/>
          <p:nvPr/>
        </p:nvSpPr>
        <p:spPr>
          <a:xfrm>
            <a:off x="723500" y="1711050"/>
            <a:ext cx="7700400" cy="2377200"/>
          </a:xfrm>
          <a:prstGeom prst="roundRect">
            <a:avLst>
              <a:gd fmla="val 13393" name="adj"/>
            </a:avLst>
          </a:prstGeom>
          <a:gradFill>
            <a:gsLst>
              <a:gs pos="0">
                <a:schemeClr val="dk2"/>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34" name="Google Shape;1334;p86"/>
          <p:cNvSpPr/>
          <p:nvPr/>
        </p:nvSpPr>
        <p:spPr>
          <a:xfrm flipH="1">
            <a:off x="1928350" y="1252050"/>
            <a:ext cx="6063000" cy="466800"/>
          </a:xfrm>
          <a:prstGeom prst="roundRect">
            <a:avLst>
              <a:gd fmla="val 50000" name="adj"/>
            </a:avLst>
          </a:prstGeom>
          <a:gradFill>
            <a:gsLst>
              <a:gs pos="0">
                <a:srgbClr val="FFFFFF">
                  <a:alpha val="0"/>
                </a:srgbClr>
              </a:gs>
              <a:gs pos="100000">
                <a:schemeClr val="accent1"/>
              </a:gs>
            </a:gsLst>
            <a:lin ang="0"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chemeClr val="lt1"/>
                </a:solidFill>
                <a:latin typeface="Archivo"/>
                <a:ea typeface="Archivo"/>
                <a:cs typeface="Archivo"/>
                <a:sym typeface="Archivo"/>
              </a:rPr>
              <a:t>Size of the change</a:t>
            </a:r>
            <a:endParaRPr/>
          </a:p>
        </p:txBody>
      </p:sp>
      <p:sp>
        <p:nvSpPr>
          <p:cNvPr id="1335" name="Google Shape;1335;p86"/>
          <p:cNvSpPr txBox="1"/>
          <p:nvPr>
            <p:ph type="title"/>
          </p:nvPr>
        </p:nvSpPr>
        <p:spPr>
          <a:xfrm>
            <a:off x="720000" y="540000"/>
            <a:ext cx="7704000" cy="477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Change management strategy &amp; plan</a:t>
            </a:r>
            <a:endParaRPr/>
          </a:p>
        </p:txBody>
      </p:sp>
      <p:pic>
        <p:nvPicPr>
          <p:cNvPr id="1336" name="Google Shape;1336;p86"/>
          <p:cNvPicPr preferRelativeResize="0"/>
          <p:nvPr/>
        </p:nvPicPr>
        <p:blipFill>
          <a:blip r:embed="rId3">
            <a:alphaModFix amt="90000"/>
          </a:blip>
          <a:stretch>
            <a:fillRect/>
          </a:stretch>
        </p:blipFill>
        <p:spPr>
          <a:xfrm>
            <a:off x="720000" y="4200600"/>
            <a:ext cx="403200" cy="402901"/>
          </a:xfrm>
          <a:prstGeom prst="rect">
            <a:avLst/>
          </a:prstGeom>
          <a:noFill/>
          <a:ln>
            <a:noFill/>
          </a:ln>
        </p:spPr>
      </p:pic>
      <p:graphicFrame>
        <p:nvGraphicFramePr>
          <p:cNvPr id="1337" name="Google Shape;1337;p86"/>
          <p:cNvGraphicFramePr/>
          <p:nvPr/>
        </p:nvGraphicFramePr>
        <p:xfrm>
          <a:off x="720000" y="1711050"/>
          <a:ext cx="3000000" cy="3000000"/>
        </p:xfrm>
        <a:graphic>
          <a:graphicData uri="http://schemas.openxmlformats.org/drawingml/2006/table">
            <a:tbl>
              <a:tblPr>
                <a:noFill/>
                <a:tableStyleId>{B698797F-BAB1-4ADA-9495-5C96264755A8}</a:tableStyleId>
              </a:tblPr>
              <a:tblGrid>
                <a:gridCol w="1206200"/>
                <a:gridCol w="1206200"/>
                <a:gridCol w="1206200"/>
                <a:gridCol w="1206200"/>
                <a:gridCol w="1206200"/>
                <a:gridCol w="1206200"/>
              </a:tblGrid>
              <a:tr h="396200">
                <a:tc>
                  <a:txBody>
                    <a:bodyPr/>
                    <a:lstStyle/>
                    <a:p>
                      <a:pPr indent="0" lvl="0" marL="0" rtl="0" algn="ctr">
                        <a:spcBef>
                          <a:spcPts val="0"/>
                        </a:spcBef>
                        <a:spcAft>
                          <a:spcPts val="0"/>
                        </a:spcAft>
                        <a:buNone/>
                      </a:pPr>
                      <a:r>
                        <a:rPr lang="en">
                          <a:solidFill>
                            <a:schemeClr val="lt1"/>
                          </a:solidFill>
                          <a:latin typeface="Archivo"/>
                          <a:ea typeface="Archivo"/>
                          <a:cs typeface="Archivo"/>
                          <a:sym typeface="Archivo"/>
                        </a:rPr>
                        <a:t>Extreme</a:t>
                      </a:r>
                      <a:endParaRPr>
                        <a:solidFill>
                          <a:schemeClr val="lt1"/>
                        </a:solidFill>
                        <a:latin typeface="Archivo"/>
                        <a:ea typeface="Archivo"/>
                        <a:cs typeface="Archivo"/>
                        <a:sym typeface="Archivo"/>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latin typeface="Archivo"/>
                          <a:ea typeface="Archivo"/>
                          <a:cs typeface="Archivo"/>
                          <a:sym typeface="Archivo"/>
                        </a:rPr>
                        <a:t>Insert name</a:t>
                      </a:r>
                      <a:endParaRPr>
                        <a:solidFill>
                          <a:schemeClr val="lt1"/>
                        </a:solidFill>
                        <a:latin typeface="Archivo"/>
                        <a:ea typeface="Archivo"/>
                        <a:cs typeface="Archivo"/>
                        <a:sym typeface="Archivo"/>
                      </a:endParaRPr>
                    </a:p>
                  </a:txBody>
                  <a:tcPr marT="91425" marB="91425" marR="91425" marL="91425" anchor="ctr">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solidFill>
                      <a:prstDash val="solid"/>
                      <a:round/>
                      <a:headEnd len="sm" w="sm" type="none"/>
                      <a:tailEnd len="sm" w="sm" type="none"/>
                    </a:lnB>
                    <a:gradFill>
                      <a:gsLst>
                        <a:gs pos="0">
                          <a:schemeClr val="accent3"/>
                        </a:gs>
                        <a:gs pos="100000">
                          <a:srgbClr val="FFFFFF">
                            <a:alpha val="0"/>
                          </a:srgbClr>
                        </a:gs>
                      </a:gsLst>
                      <a:lin ang="0" scaled="0"/>
                    </a:gradFill>
                  </a:tcPr>
                </a:tc>
                <a:tc>
                  <a:txBody>
                    <a:bodyPr/>
                    <a:lstStyle/>
                    <a:p>
                      <a:pPr indent="0" lvl="0" marL="0" rtl="0" algn="ctr">
                        <a:spcBef>
                          <a:spcPts val="0"/>
                        </a:spcBef>
                        <a:spcAft>
                          <a:spcPts val="0"/>
                        </a:spcAft>
                        <a:buNone/>
                      </a:pPr>
                      <a:r>
                        <a:t/>
                      </a:r>
                      <a:endParaRPr>
                        <a:solidFill>
                          <a:schemeClr val="lt1"/>
                        </a:solidFill>
                        <a:latin typeface="Archivo"/>
                        <a:ea typeface="Archivo"/>
                        <a:cs typeface="Archivo"/>
                        <a:sym typeface="Archivo"/>
                      </a:endParaRPr>
                    </a:p>
                  </a:txBody>
                  <a:tcPr marT="91425" marB="91425" marR="91425" marL="91425" anchor="ctr">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t/>
                      </a:r>
                      <a:endParaRPr>
                        <a:solidFill>
                          <a:schemeClr val="lt1"/>
                        </a:solidFill>
                        <a:latin typeface="Archivo"/>
                        <a:ea typeface="Archivo"/>
                        <a:cs typeface="Archivo"/>
                        <a:sym typeface="Archivo"/>
                      </a:endParaRPr>
                    </a:p>
                  </a:txBody>
                  <a:tcPr marT="91425" marB="91425" marR="91425" marL="91425" anchor="ctr">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t/>
                      </a:r>
                      <a:endParaRPr>
                        <a:solidFill>
                          <a:schemeClr val="lt1"/>
                        </a:solidFill>
                        <a:latin typeface="Archivo"/>
                        <a:ea typeface="Archivo"/>
                        <a:cs typeface="Archivo"/>
                        <a:sym typeface="Archivo"/>
                      </a:endParaRPr>
                    </a:p>
                  </a:txBody>
                  <a:tcPr marT="91425" marB="91425" marR="91425" marL="91425" anchor="ctr">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t/>
                      </a:r>
                      <a:endParaRPr>
                        <a:solidFill>
                          <a:schemeClr val="lt1"/>
                        </a:solidFill>
                        <a:latin typeface="Archivo"/>
                        <a:ea typeface="Archivo"/>
                        <a:cs typeface="Archivo"/>
                        <a:sym typeface="Archivo"/>
                      </a:endParaRPr>
                    </a:p>
                  </a:txBody>
                  <a:tcPr marT="91425" marB="91425" marR="91425" marL="91425" anchor="ctr">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solidFill>
                            <a:schemeClr val="lt1"/>
                          </a:solidFill>
                          <a:latin typeface="Archivo"/>
                          <a:ea typeface="Archivo"/>
                          <a:cs typeface="Archivo"/>
                          <a:sym typeface="Archivo"/>
                        </a:rPr>
                        <a:t>High</a:t>
                      </a:r>
                      <a:endParaRPr>
                        <a:solidFill>
                          <a:schemeClr val="lt1"/>
                        </a:solidFill>
                        <a:latin typeface="Archivo"/>
                        <a:ea typeface="Archivo"/>
                        <a:cs typeface="Archivo"/>
                        <a:sym typeface="Archivo"/>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t/>
                      </a:r>
                      <a:endParaRPr>
                        <a:solidFill>
                          <a:schemeClr val="lt1"/>
                        </a:solidFill>
                        <a:latin typeface="Archivo"/>
                        <a:ea typeface="Archivo"/>
                        <a:cs typeface="Archivo"/>
                        <a:sym typeface="Archivo"/>
                      </a:endParaRPr>
                    </a:p>
                  </a:txBody>
                  <a:tcPr marT="91425" marB="91425" marR="91425" marL="91425" anchor="ctr">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latin typeface="Archivo"/>
                          <a:ea typeface="Archivo"/>
                          <a:cs typeface="Archivo"/>
                          <a:sym typeface="Archivo"/>
                        </a:rPr>
                        <a:t>Insert name</a:t>
                      </a:r>
                      <a:endParaRPr>
                        <a:solidFill>
                          <a:schemeClr val="lt1"/>
                        </a:solidFill>
                        <a:latin typeface="Archivo"/>
                        <a:ea typeface="Archivo"/>
                        <a:cs typeface="Archivo"/>
                        <a:sym typeface="Archivo"/>
                      </a:endParaRPr>
                    </a:p>
                  </a:txBody>
                  <a:tcPr marT="91425" marB="91425" marR="91425" marL="91425" anchor="ctr">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gradFill>
                      <a:gsLst>
                        <a:gs pos="0">
                          <a:schemeClr val="accent3"/>
                        </a:gs>
                        <a:gs pos="100000">
                          <a:srgbClr val="FFFFFF">
                            <a:alpha val="0"/>
                          </a:srgbClr>
                        </a:gs>
                      </a:gsLst>
                      <a:lin ang="0" scaled="0"/>
                    </a:gradFill>
                  </a:tcPr>
                </a:tc>
                <a:tc>
                  <a:txBody>
                    <a:bodyPr/>
                    <a:lstStyle/>
                    <a:p>
                      <a:pPr indent="0" lvl="0" marL="0" rtl="0" algn="ctr">
                        <a:spcBef>
                          <a:spcPts val="0"/>
                        </a:spcBef>
                        <a:spcAft>
                          <a:spcPts val="0"/>
                        </a:spcAft>
                        <a:buNone/>
                      </a:pPr>
                      <a:r>
                        <a:t/>
                      </a:r>
                      <a:endParaRPr>
                        <a:solidFill>
                          <a:schemeClr val="lt1"/>
                        </a:solidFill>
                        <a:latin typeface="Archivo"/>
                        <a:ea typeface="Archivo"/>
                        <a:cs typeface="Archivo"/>
                        <a:sym typeface="Archivo"/>
                      </a:endParaRPr>
                    </a:p>
                  </a:txBody>
                  <a:tcPr marT="91425" marB="91425" marR="91425" marL="91425" anchor="ctr">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t/>
                      </a:r>
                      <a:endParaRPr>
                        <a:solidFill>
                          <a:schemeClr val="lt1"/>
                        </a:solidFill>
                        <a:latin typeface="Archivo"/>
                        <a:ea typeface="Archivo"/>
                        <a:cs typeface="Archivo"/>
                        <a:sym typeface="Archivo"/>
                      </a:endParaRPr>
                    </a:p>
                  </a:txBody>
                  <a:tcPr marT="91425" marB="91425" marR="91425" marL="91425" anchor="ctr">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t/>
                      </a:r>
                      <a:endParaRPr>
                        <a:solidFill>
                          <a:schemeClr val="lt1"/>
                        </a:solidFill>
                        <a:latin typeface="Archivo"/>
                        <a:ea typeface="Archivo"/>
                        <a:cs typeface="Archivo"/>
                        <a:sym typeface="Archivo"/>
                      </a:endParaRPr>
                    </a:p>
                  </a:txBody>
                  <a:tcPr marT="91425" marB="91425" marR="91425" marL="91425" anchor="ctr">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solidFill>
                            <a:schemeClr val="lt1"/>
                          </a:solidFill>
                          <a:latin typeface="Archivo"/>
                          <a:ea typeface="Archivo"/>
                          <a:cs typeface="Archivo"/>
                          <a:sym typeface="Archivo"/>
                        </a:rPr>
                        <a:t>Medium</a:t>
                      </a:r>
                      <a:endParaRPr>
                        <a:solidFill>
                          <a:schemeClr val="lt1"/>
                        </a:solidFill>
                        <a:latin typeface="Archivo"/>
                        <a:ea typeface="Archivo"/>
                        <a:cs typeface="Archivo"/>
                        <a:sym typeface="Archivo"/>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t/>
                      </a:r>
                      <a:endParaRPr>
                        <a:solidFill>
                          <a:schemeClr val="lt1"/>
                        </a:solidFill>
                        <a:latin typeface="Archivo"/>
                        <a:ea typeface="Archivo"/>
                        <a:cs typeface="Archivo"/>
                        <a:sym typeface="Archivo"/>
                      </a:endParaRPr>
                    </a:p>
                  </a:txBody>
                  <a:tcPr marT="91425" marB="91425" marR="91425" marL="91425" anchor="ctr">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t/>
                      </a:r>
                      <a:endParaRPr>
                        <a:solidFill>
                          <a:schemeClr val="lt1"/>
                        </a:solidFill>
                        <a:latin typeface="Archivo"/>
                        <a:ea typeface="Archivo"/>
                        <a:cs typeface="Archivo"/>
                        <a:sym typeface="Archivo"/>
                      </a:endParaRPr>
                    </a:p>
                  </a:txBody>
                  <a:tcPr marT="91425" marB="91425" marR="91425" marL="91425" anchor="ctr">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latin typeface="Archivo"/>
                          <a:ea typeface="Archivo"/>
                          <a:cs typeface="Archivo"/>
                          <a:sym typeface="Archivo"/>
                        </a:rPr>
                        <a:t>Insert name</a:t>
                      </a:r>
                      <a:endParaRPr>
                        <a:solidFill>
                          <a:schemeClr val="lt1"/>
                        </a:solidFill>
                        <a:latin typeface="Archivo"/>
                        <a:ea typeface="Archivo"/>
                        <a:cs typeface="Archivo"/>
                        <a:sym typeface="Archivo"/>
                      </a:endParaRPr>
                    </a:p>
                  </a:txBody>
                  <a:tcPr marT="91425" marB="91425" marR="91425" marL="91425" anchor="ctr">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gradFill>
                      <a:gsLst>
                        <a:gs pos="0">
                          <a:schemeClr val="accent3"/>
                        </a:gs>
                        <a:gs pos="100000">
                          <a:srgbClr val="FFFFFF">
                            <a:alpha val="0"/>
                          </a:srgbClr>
                        </a:gs>
                      </a:gsLst>
                      <a:lin ang="0" scaled="0"/>
                    </a:gradFill>
                  </a:tcPr>
                </a:tc>
                <a:tc>
                  <a:txBody>
                    <a:bodyPr/>
                    <a:lstStyle/>
                    <a:p>
                      <a:pPr indent="0" lvl="0" marL="0" rtl="0" algn="ctr">
                        <a:spcBef>
                          <a:spcPts val="0"/>
                        </a:spcBef>
                        <a:spcAft>
                          <a:spcPts val="0"/>
                        </a:spcAft>
                        <a:buNone/>
                      </a:pPr>
                      <a:r>
                        <a:t/>
                      </a:r>
                      <a:endParaRPr>
                        <a:solidFill>
                          <a:schemeClr val="lt1"/>
                        </a:solidFill>
                        <a:latin typeface="Archivo"/>
                        <a:ea typeface="Archivo"/>
                        <a:cs typeface="Archivo"/>
                        <a:sym typeface="Archivo"/>
                      </a:endParaRPr>
                    </a:p>
                  </a:txBody>
                  <a:tcPr marT="91425" marB="91425" marR="91425" marL="91425" anchor="ctr">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t/>
                      </a:r>
                      <a:endParaRPr>
                        <a:solidFill>
                          <a:schemeClr val="lt1"/>
                        </a:solidFill>
                        <a:latin typeface="Archivo"/>
                        <a:ea typeface="Archivo"/>
                        <a:cs typeface="Archivo"/>
                        <a:sym typeface="Archivo"/>
                      </a:endParaRPr>
                    </a:p>
                  </a:txBody>
                  <a:tcPr marT="91425" marB="91425" marR="91425" marL="91425" anchor="ctr">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solidFill>
                            <a:schemeClr val="lt1"/>
                          </a:solidFill>
                          <a:latin typeface="Archivo"/>
                          <a:ea typeface="Archivo"/>
                          <a:cs typeface="Archivo"/>
                          <a:sym typeface="Archivo"/>
                        </a:rPr>
                        <a:t>Moderate</a:t>
                      </a:r>
                      <a:endParaRPr>
                        <a:solidFill>
                          <a:schemeClr val="lt1"/>
                        </a:solidFill>
                        <a:latin typeface="Archivo"/>
                        <a:ea typeface="Archivo"/>
                        <a:cs typeface="Archivo"/>
                        <a:sym typeface="Archivo"/>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t/>
                      </a:r>
                      <a:endParaRPr>
                        <a:solidFill>
                          <a:schemeClr val="lt1"/>
                        </a:solidFill>
                        <a:latin typeface="Archivo"/>
                        <a:ea typeface="Archivo"/>
                        <a:cs typeface="Archivo"/>
                        <a:sym typeface="Archivo"/>
                      </a:endParaRPr>
                    </a:p>
                  </a:txBody>
                  <a:tcPr marT="91425" marB="91425" marR="91425" marL="91425" anchor="ctr">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t/>
                      </a:r>
                      <a:endParaRPr>
                        <a:solidFill>
                          <a:schemeClr val="lt1"/>
                        </a:solidFill>
                        <a:latin typeface="Archivo"/>
                        <a:ea typeface="Archivo"/>
                        <a:cs typeface="Archivo"/>
                        <a:sym typeface="Archivo"/>
                      </a:endParaRPr>
                    </a:p>
                  </a:txBody>
                  <a:tcPr marT="91425" marB="91425" marR="91425" marL="91425" anchor="ctr">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t/>
                      </a:r>
                      <a:endParaRPr>
                        <a:solidFill>
                          <a:schemeClr val="lt1"/>
                        </a:solidFill>
                        <a:latin typeface="Archivo"/>
                        <a:ea typeface="Archivo"/>
                        <a:cs typeface="Archivo"/>
                        <a:sym typeface="Archivo"/>
                      </a:endParaRPr>
                    </a:p>
                  </a:txBody>
                  <a:tcPr marT="91425" marB="91425" marR="91425" marL="91425" anchor="ctr">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latin typeface="Archivo"/>
                          <a:ea typeface="Archivo"/>
                          <a:cs typeface="Archivo"/>
                          <a:sym typeface="Archivo"/>
                        </a:rPr>
                        <a:t>Insert name</a:t>
                      </a:r>
                      <a:endParaRPr>
                        <a:solidFill>
                          <a:schemeClr val="lt1"/>
                        </a:solidFill>
                        <a:latin typeface="Archivo"/>
                        <a:ea typeface="Archivo"/>
                        <a:cs typeface="Archivo"/>
                        <a:sym typeface="Archivo"/>
                      </a:endParaRPr>
                    </a:p>
                  </a:txBody>
                  <a:tcPr marT="91425" marB="91425" marR="91425" marL="91425" anchor="ctr">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gradFill>
                      <a:gsLst>
                        <a:gs pos="0">
                          <a:schemeClr val="accent3"/>
                        </a:gs>
                        <a:gs pos="100000">
                          <a:srgbClr val="FFFFFF">
                            <a:alpha val="0"/>
                          </a:srgbClr>
                        </a:gs>
                      </a:gsLst>
                      <a:lin ang="0" scaled="0"/>
                    </a:gradFill>
                  </a:tcPr>
                </a:tc>
                <a:tc>
                  <a:txBody>
                    <a:bodyPr/>
                    <a:lstStyle/>
                    <a:p>
                      <a:pPr indent="0" lvl="0" marL="0" rtl="0" algn="ctr">
                        <a:spcBef>
                          <a:spcPts val="0"/>
                        </a:spcBef>
                        <a:spcAft>
                          <a:spcPts val="0"/>
                        </a:spcAft>
                        <a:buNone/>
                      </a:pPr>
                      <a:r>
                        <a:t/>
                      </a:r>
                      <a:endParaRPr>
                        <a:solidFill>
                          <a:schemeClr val="lt1"/>
                        </a:solidFill>
                        <a:latin typeface="Archivo"/>
                        <a:ea typeface="Archivo"/>
                        <a:cs typeface="Archivo"/>
                        <a:sym typeface="Archivo"/>
                      </a:endParaRPr>
                    </a:p>
                  </a:txBody>
                  <a:tcPr marT="91425" marB="91425" marR="91425" marL="91425" anchor="ctr">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solidFill>
                            <a:schemeClr val="lt1"/>
                          </a:solidFill>
                          <a:latin typeface="Archivo"/>
                          <a:ea typeface="Archivo"/>
                          <a:cs typeface="Archivo"/>
                          <a:sym typeface="Archivo"/>
                        </a:rPr>
                        <a:t>Low</a:t>
                      </a:r>
                      <a:endParaRPr>
                        <a:solidFill>
                          <a:schemeClr val="lt1"/>
                        </a:solidFill>
                        <a:latin typeface="Archivo"/>
                        <a:ea typeface="Archivo"/>
                        <a:cs typeface="Archivo"/>
                        <a:sym typeface="Archivo"/>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t/>
                      </a:r>
                      <a:endParaRPr>
                        <a:solidFill>
                          <a:schemeClr val="lt1"/>
                        </a:solidFill>
                        <a:latin typeface="Archivo"/>
                        <a:ea typeface="Archivo"/>
                        <a:cs typeface="Archivo"/>
                        <a:sym typeface="Archivo"/>
                      </a:endParaRPr>
                    </a:p>
                  </a:txBody>
                  <a:tcPr marT="91425" marB="91425" marR="91425" marL="91425" anchor="ctr">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t/>
                      </a:r>
                      <a:endParaRPr>
                        <a:solidFill>
                          <a:schemeClr val="lt1"/>
                        </a:solidFill>
                        <a:latin typeface="Archivo"/>
                        <a:ea typeface="Archivo"/>
                        <a:cs typeface="Archivo"/>
                        <a:sym typeface="Archivo"/>
                      </a:endParaRPr>
                    </a:p>
                  </a:txBody>
                  <a:tcPr marT="91425" marB="91425" marR="91425" marL="91425" anchor="ctr">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t/>
                      </a:r>
                      <a:endParaRPr>
                        <a:solidFill>
                          <a:schemeClr val="lt1"/>
                        </a:solidFill>
                        <a:latin typeface="Archivo"/>
                        <a:ea typeface="Archivo"/>
                        <a:cs typeface="Archivo"/>
                        <a:sym typeface="Archivo"/>
                      </a:endParaRPr>
                    </a:p>
                  </a:txBody>
                  <a:tcPr marT="91425" marB="91425" marR="91425" marL="91425" anchor="ctr">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t/>
                      </a:r>
                      <a:endParaRPr>
                        <a:solidFill>
                          <a:schemeClr val="lt1"/>
                        </a:solidFill>
                        <a:latin typeface="Archivo"/>
                        <a:ea typeface="Archivo"/>
                        <a:cs typeface="Archivo"/>
                        <a:sym typeface="Archivo"/>
                      </a:endParaRPr>
                    </a:p>
                  </a:txBody>
                  <a:tcPr marT="91425" marB="91425" marR="91425" marL="91425" anchor="ctr">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latin typeface="Archivo"/>
                          <a:ea typeface="Archivo"/>
                          <a:cs typeface="Archivo"/>
                          <a:sym typeface="Archivo"/>
                        </a:rPr>
                        <a:t>Insert name</a:t>
                      </a:r>
                      <a:endParaRPr>
                        <a:solidFill>
                          <a:schemeClr val="lt1"/>
                        </a:solidFill>
                        <a:latin typeface="Archivo"/>
                        <a:ea typeface="Archivo"/>
                        <a:cs typeface="Archivo"/>
                        <a:sym typeface="Archivo"/>
                      </a:endParaRPr>
                    </a:p>
                  </a:txBody>
                  <a:tcPr marT="91425" marB="91425" marR="91425" marL="91425" anchor="ctr">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gradFill>
                      <a:gsLst>
                        <a:gs pos="0">
                          <a:schemeClr val="accent3"/>
                        </a:gs>
                        <a:gs pos="100000">
                          <a:srgbClr val="FFFFFF">
                            <a:alpha val="0"/>
                          </a:srgbClr>
                        </a:gs>
                      </a:gsLst>
                      <a:lin ang="0" scaled="0"/>
                    </a:gradFill>
                  </a:tcPr>
                </a:tc>
              </a:tr>
              <a:tr h="396200">
                <a:tc>
                  <a:txBody>
                    <a:bodyPr/>
                    <a:lstStyle/>
                    <a:p>
                      <a:pPr indent="0" lvl="0" marL="0" rtl="0" algn="ctr">
                        <a:spcBef>
                          <a:spcPts val="0"/>
                        </a:spcBef>
                        <a:spcAft>
                          <a:spcPts val="0"/>
                        </a:spcAft>
                        <a:buNone/>
                      </a:pPr>
                      <a:r>
                        <a:t/>
                      </a:r>
                      <a:endParaRPr>
                        <a:solidFill>
                          <a:schemeClr val="lt1"/>
                        </a:solidFill>
                        <a:latin typeface="Archivo"/>
                        <a:ea typeface="Archivo"/>
                        <a:cs typeface="Archivo"/>
                        <a:sym typeface="Archivo"/>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latin typeface="Archivo"/>
                          <a:ea typeface="Archivo"/>
                          <a:cs typeface="Archivo"/>
                          <a:sym typeface="Archivo"/>
                        </a:rPr>
                        <a:t>1 team</a:t>
                      </a:r>
                      <a:endParaRPr>
                        <a:solidFill>
                          <a:schemeClr val="lt1"/>
                        </a:solidFill>
                        <a:latin typeface="Archivo"/>
                        <a:ea typeface="Archivo"/>
                        <a:cs typeface="Archivo"/>
                        <a:sym typeface="Archivo"/>
                      </a:endParaRPr>
                    </a:p>
                  </a:txBody>
                  <a:tcPr marT="91425" marB="91425" marR="91425" marL="91425" anchor="ctr">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latin typeface="Archivo"/>
                          <a:ea typeface="Archivo"/>
                          <a:cs typeface="Archivo"/>
                          <a:sym typeface="Archivo"/>
                        </a:rPr>
                        <a:t>1 business</a:t>
                      </a:r>
                      <a:endParaRPr>
                        <a:solidFill>
                          <a:schemeClr val="lt1"/>
                        </a:solidFill>
                        <a:latin typeface="Archivo"/>
                        <a:ea typeface="Archivo"/>
                        <a:cs typeface="Archivo"/>
                        <a:sym typeface="Archivo"/>
                      </a:endParaRPr>
                    </a:p>
                  </a:txBody>
                  <a:tcPr marT="91425" marB="91425" marR="91425" marL="91425" anchor="ctr">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latin typeface="Archivo"/>
                          <a:ea typeface="Archivo"/>
                          <a:cs typeface="Archivo"/>
                          <a:sym typeface="Archivo"/>
                        </a:rPr>
                        <a:t>1 division</a:t>
                      </a:r>
                      <a:endParaRPr>
                        <a:solidFill>
                          <a:schemeClr val="lt1"/>
                        </a:solidFill>
                        <a:latin typeface="Archivo"/>
                        <a:ea typeface="Archivo"/>
                        <a:cs typeface="Archivo"/>
                        <a:sym typeface="Archivo"/>
                      </a:endParaRPr>
                    </a:p>
                  </a:txBody>
                  <a:tcPr marT="91425" marB="91425" marR="91425" marL="91425" anchor="ctr">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latin typeface="Archivo"/>
                          <a:ea typeface="Archivo"/>
                          <a:cs typeface="Archivo"/>
                          <a:sym typeface="Archivo"/>
                        </a:rPr>
                        <a:t>Half comp.</a:t>
                      </a:r>
                      <a:endParaRPr>
                        <a:solidFill>
                          <a:schemeClr val="lt1"/>
                        </a:solidFill>
                        <a:latin typeface="Archivo"/>
                        <a:ea typeface="Archivo"/>
                        <a:cs typeface="Archivo"/>
                        <a:sym typeface="Archivo"/>
                      </a:endParaRPr>
                    </a:p>
                  </a:txBody>
                  <a:tcPr marT="91425" marB="91425" marR="91425" marL="91425" anchor="ctr">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latin typeface="Archivo"/>
                          <a:ea typeface="Archivo"/>
                          <a:cs typeface="Archivo"/>
                          <a:sym typeface="Archivo"/>
                        </a:rPr>
                        <a:t>Extreme</a:t>
                      </a:r>
                      <a:endParaRPr>
                        <a:solidFill>
                          <a:schemeClr val="lt1"/>
                        </a:solidFill>
                        <a:latin typeface="Archivo"/>
                        <a:ea typeface="Archivo"/>
                        <a:cs typeface="Archivo"/>
                        <a:sym typeface="Archivo"/>
                      </a:endParaRPr>
                    </a:p>
                  </a:txBody>
                  <a:tcPr marT="91425" marB="91425" marR="91425" marL="91425" anchor="ctr">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r>
            </a:tbl>
          </a:graphicData>
        </a:graphic>
      </p:graphicFrame>
      <p:sp>
        <p:nvSpPr>
          <p:cNvPr id="1338" name="Google Shape;1338;p86"/>
          <p:cNvSpPr/>
          <p:nvPr/>
        </p:nvSpPr>
        <p:spPr>
          <a:xfrm rot="5400000">
            <a:off x="7177950" y="2503050"/>
            <a:ext cx="2025300" cy="466800"/>
          </a:xfrm>
          <a:prstGeom prst="roundRect">
            <a:avLst>
              <a:gd fmla="val 50000" name="adj"/>
            </a:avLst>
          </a:prstGeom>
          <a:gradFill>
            <a:gsLst>
              <a:gs pos="0">
                <a:schemeClr val="accent5"/>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chemeClr val="lt1"/>
                </a:solidFill>
                <a:latin typeface="Archivo"/>
                <a:ea typeface="Archivo"/>
                <a:cs typeface="Archivo"/>
                <a:sym typeface="Archivo"/>
              </a:rPr>
              <a:t>Complexity</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pic>
        <p:nvPicPr>
          <p:cNvPr id="331" name="Google Shape;331;p42"/>
          <p:cNvPicPr preferRelativeResize="0"/>
          <p:nvPr/>
        </p:nvPicPr>
        <p:blipFill>
          <a:blip r:embed="rId3">
            <a:alphaModFix amt="91000"/>
          </a:blip>
          <a:stretch>
            <a:fillRect/>
          </a:stretch>
        </p:blipFill>
        <p:spPr>
          <a:xfrm>
            <a:off x="4057787" y="2058175"/>
            <a:ext cx="1027849" cy="1027150"/>
          </a:xfrm>
          <a:prstGeom prst="rect">
            <a:avLst/>
          </a:prstGeom>
          <a:noFill/>
          <a:ln>
            <a:noFill/>
          </a:ln>
        </p:spPr>
      </p:pic>
      <p:sp>
        <p:nvSpPr>
          <p:cNvPr id="332" name="Google Shape;332;p42"/>
          <p:cNvSpPr/>
          <p:nvPr/>
        </p:nvSpPr>
        <p:spPr>
          <a:xfrm>
            <a:off x="3725413" y="1302288"/>
            <a:ext cx="693900" cy="693900"/>
          </a:xfrm>
          <a:prstGeom prst="ellipse">
            <a:avLst/>
          </a:prstGeom>
          <a:gradFill>
            <a:gsLst>
              <a:gs pos="0">
                <a:schemeClr val="accent5"/>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lt1"/>
                </a:solidFill>
                <a:latin typeface="Archivo SemiBold"/>
                <a:ea typeface="Archivo SemiBold"/>
                <a:cs typeface="Archivo SemiBold"/>
                <a:sym typeface="Archivo SemiBold"/>
              </a:rPr>
              <a:t>1</a:t>
            </a:r>
            <a:endParaRPr sz="2000">
              <a:solidFill>
                <a:schemeClr val="lt1"/>
              </a:solidFill>
              <a:latin typeface="Archivo SemiBold"/>
              <a:ea typeface="Archivo SemiBold"/>
              <a:cs typeface="Archivo SemiBold"/>
              <a:sym typeface="Archivo SemiBold"/>
            </a:endParaRPr>
          </a:p>
        </p:txBody>
      </p:sp>
      <p:sp>
        <p:nvSpPr>
          <p:cNvPr id="333" name="Google Shape;333;p42"/>
          <p:cNvSpPr/>
          <p:nvPr/>
        </p:nvSpPr>
        <p:spPr>
          <a:xfrm>
            <a:off x="4724113" y="1302288"/>
            <a:ext cx="693900" cy="693900"/>
          </a:xfrm>
          <a:prstGeom prst="ellipse">
            <a:avLst/>
          </a:prstGeom>
          <a:gradFill>
            <a:gsLst>
              <a:gs pos="0">
                <a:schemeClr val="accent4"/>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lt1"/>
                </a:solidFill>
                <a:latin typeface="Archivo SemiBold"/>
                <a:ea typeface="Archivo SemiBold"/>
                <a:cs typeface="Archivo SemiBold"/>
                <a:sym typeface="Archivo SemiBold"/>
              </a:rPr>
              <a:t>2</a:t>
            </a:r>
            <a:endParaRPr sz="2000">
              <a:solidFill>
                <a:schemeClr val="lt1"/>
              </a:solidFill>
              <a:latin typeface="Archivo SemiBold"/>
              <a:ea typeface="Archivo SemiBold"/>
              <a:cs typeface="Archivo SemiBold"/>
              <a:sym typeface="Archivo SemiBold"/>
            </a:endParaRPr>
          </a:p>
        </p:txBody>
      </p:sp>
      <p:sp>
        <p:nvSpPr>
          <p:cNvPr id="334" name="Google Shape;334;p42"/>
          <p:cNvSpPr/>
          <p:nvPr/>
        </p:nvSpPr>
        <p:spPr>
          <a:xfrm>
            <a:off x="3268213" y="2224788"/>
            <a:ext cx="693900" cy="693900"/>
          </a:xfrm>
          <a:prstGeom prst="ellipse">
            <a:avLst/>
          </a:prstGeom>
          <a:gradFill>
            <a:gsLst>
              <a:gs pos="0">
                <a:schemeClr val="accent1"/>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lt1"/>
                </a:solidFill>
                <a:latin typeface="Archivo SemiBold"/>
                <a:ea typeface="Archivo SemiBold"/>
                <a:cs typeface="Archivo SemiBold"/>
                <a:sym typeface="Archivo SemiBold"/>
              </a:rPr>
              <a:t>3</a:t>
            </a:r>
            <a:endParaRPr sz="2000">
              <a:solidFill>
                <a:schemeClr val="lt1"/>
              </a:solidFill>
              <a:latin typeface="Archivo SemiBold"/>
              <a:ea typeface="Archivo SemiBold"/>
              <a:cs typeface="Archivo SemiBold"/>
              <a:sym typeface="Archivo SemiBold"/>
            </a:endParaRPr>
          </a:p>
        </p:txBody>
      </p:sp>
      <p:sp>
        <p:nvSpPr>
          <p:cNvPr id="335" name="Google Shape;335;p42"/>
          <p:cNvSpPr/>
          <p:nvPr/>
        </p:nvSpPr>
        <p:spPr>
          <a:xfrm>
            <a:off x="5181313" y="2224788"/>
            <a:ext cx="693900" cy="693900"/>
          </a:xfrm>
          <a:prstGeom prst="ellipse">
            <a:avLst/>
          </a:prstGeom>
          <a:gradFill>
            <a:gsLst>
              <a:gs pos="0">
                <a:schemeClr val="accent3"/>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lt1"/>
                </a:solidFill>
                <a:latin typeface="Archivo SemiBold"/>
                <a:ea typeface="Archivo SemiBold"/>
                <a:cs typeface="Archivo SemiBold"/>
                <a:sym typeface="Archivo SemiBold"/>
              </a:rPr>
              <a:t>4</a:t>
            </a:r>
            <a:endParaRPr sz="2000">
              <a:solidFill>
                <a:schemeClr val="lt1"/>
              </a:solidFill>
              <a:latin typeface="Archivo SemiBold"/>
              <a:ea typeface="Archivo SemiBold"/>
              <a:cs typeface="Archivo SemiBold"/>
              <a:sym typeface="Archivo SemiBold"/>
            </a:endParaRPr>
          </a:p>
        </p:txBody>
      </p:sp>
      <p:sp>
        <p:nvSpPr>
          <p:cNvPr id="336" name="Google Shape;336;p42"/>
          <p:cNvSpPr/>
          <p:nvPr/>
        </p:nvSpPr>
        <p:spPr>
          <a:xfrm>
            <a:off x="3725413" y="3147288"/>
            <a:ext cx="693900" cy="693900"/>
          </a:xfrm>
          <a:prstGeom prst="ellipse">
            <a:avLst/>
          </a:prstGeom>
          <a:gradFill>
            <a:gsLst>
              <a:gs pos="0">
                <a:schemeClr val="dk2"/>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lt1"/>
                </a:solidFill>
                <a:latin typeface="Archivo SemiBold"/>
                <a:ea typeface="Archivo SemiBold"/>
                <a:cs typeface="Archivo SemiBold"/>
                <a:sym typeface="Archivo SemiBold"/>
              </a:rPr>
              <a:t>5</a:t>
            </a:r>
            <a:endParaRPr sz="2000">
              <a:solidFill>
                <a:schemeClr val="lt1"/>
              </a:solidFill>
              <a:latin typeface="Archivo SemiBold"/>
              <a:ea typeface="Archivo SemiBold"/>
              <a:cs typeface="Archivo SemiBold"/>
              <a:sym typeface="Archivo SemiBold"/>
            </a:endParaRPr>
          </a:p>
        </p:txBody>
      </p:sp>
      <p:sp>
        <p:nvSpPr>
          <p:cNvPr id="337" name="Google Shape;337;p42"/>
          <p:cNvSpPr/>
          <p:nvPr/>
        </p:nvSpPr>
        <p:spPr>
          <a:xfrm>
            <a:off x="4724113" y="3147288"/>
            <a:ext cx="693900" cy="693900"/>
          </a:xfrm>
          <a:prstGeom prst="ellipse">
            <a:avLst/>
          </a:prstGeom>
          <a:gradFill>
            <a:gsLst>
              <a:gs pos="0">
                <a:schemeClr val="accent2"/>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lt1"/>
                </a:solidFill>
                <a:latin typeface="Archivo SemiBold"/>
                <a:ea typeface="Archivo SemiBold"/>
                <a:cs typeface="Archivo SemiBold"/>
                <a:sym typeface="Archivo SemiBold"/>
              </a:rPr>
              <a:t>6</a:t>
            </a:r>
            <a:endParaRPr sz="2000">
              <a:solidFill>
                <a:schemeClr val="lt1"/>
              </a:solidFill>
              <a:latin typeface="Archivo SemiBold"/>
              <a:ea typeface="Archivo SemiBold"/>
              <a:cs typeface="Archivo SemiBold"/>
              <a:sym typeface="Archivo SemiBold"/>
            </a:endParaRPr>
          </a:p>
        </p:txBody>
      </p:sp>
      <p:cxnSp>
        <p:nvCxnSpPr>
          <p:cNvPr id="338" name="Google Shape;338;p42"/>
          <p:cNvCxnSpPr>
            <a:stCxn id="332" idx="3"/>
            <a:endCxn id="334" idx="0"/>
          </p:cNvCxnSpPr>
          <p:nvPr/>
        </p:nvCxnSpPr>
        <p:spPr>
          <a:xfrm flipH="1">
            <a:off x="3615232" y="1894568"/>
            <a:ext cx="211800" cy="330300"/>
          </a:xfrm>
          <a:prstGeom prst="straightConnector1">
            <a:avLst/>
          </a:prstGeom>
          <a:noFill/>
          <a:ln cap="flat" cmpd="sng" w="9525">
            <a:solidFill>
              <a:schemeClr val="lt1"/>
            </a:solidFill>
            <a:prstDash val="solid"/>
            <a:round/>
            <a:headEnd len="med" w="med" type="none"/>
            <a:tailEnd len="med" w="med" type="none"/>
          </a:ln>
        </p:spPr>
      </p:cxnSp>
      <p:cxnSp>
        <p:nvCxnSpPr>
          <p:cNvPr id="339" name="Google Shape;339;p42"/>
          <p:cNvCxnSpPr>
            <a:stCxn id="334" idx="4"/>
            <a:endCxn id="336" idx="1"/>
          </p:cNvCxnSpPr>
          <p:nvPr/>
        </p:nvCxnSpPr>
        <p:spPr>
          <a:xfrm>
            <a:off x="3615163" y="2918688"/>
            <a:ext cx="211800" cy="330300"/>
          </a:xfrm>
          <a:prstGeom prst="straightConnector1">
            <a:avLst/>
          </a:prstGeom>
          <a:noFill/>
          <a:ln cap="flat" cmpd="sng" w="9525">
            <a:solidFill>
              <a:schemeClr val="lt1"/>
            </a:solidFill>
            <a:prstDash val="solid"/>
            <a:round/>
            <a:headEnd len="med" w="med" type="none"/>
            <a:tailEnd len="med" w="med" type="none"/>
          </a:ln>
        </p:spPr>
      </p:cxnSp>
      <p:cxnSp>
        <p:nvCxnSpPr>
          <p:cNvPr id="340" name="Google Shape;340;p42"/>
          <p:cNvCxnSpPr>
            <a:stCxn id="336" idx="6"/>
            <a:endCxn id="337" idx="2"/>
          </p:cNvCxnSpPr>
          <p:nvPr/>
        </p:nvCxnSpPr>
        <p:spPr>
          <a:xfrm>
            <a:off x="4419313" y="3494238"/>
            <a:ext cx="304800" cy="0"/>
          </a:xfrm>
          <a:prstGeom prst="straightConnector1">
            <a:avLst/>
          </a:prstGeom>
          <a:noFill/>
          <a:ln cap="flat" cmpd="sng" w="9525">
            <a:solidFill>
              <a:schemeClr val="lt1"/>
            </a:solidFill>
            <a:prstDash val="solid"/>
            <a:round/>
            <a:headEnd len="med" w="med" type="none"/>
            <a:tailEnd len="med" w="med" type="none"/>
          </a:ln>
        </p:spPr>
      </p:cxnSp>
      <p:cxnSp>
        <p:nvCxnSpPr>
          <p:cNvPr id="341" name="Google Shape;341;p42"/>
          <p:cNvCxnSpPr>
            <a:stCxn id="337" idx="7"/>
            <a:endCxn id="335" idx="4"/>
          </p:cNvCxnSpPr>
          <p:nvPr/>
        </p:nvCxnSpPr>
        <p:spPr>
          <a:xfrm flipH="1" rot="10800000">
            <a:off x="5316393" y="2918607"/>
            <a:ext cx="211800" cy="330300"/>
          </a:xfrm>
          <a:prstGeom prst="straightConnector1">
            <a:avLst/>
          </a:prstGeom>
          <a:noFill/>
          <a:ln cap="flat" cmpd="sng" w="9525">
            <a:solidFill>
              <a:schemeClr val="lt1"/>
            </a:solidFill>
            <a:prstDash val="solid"/>
            <a:round/>
            <a:headEnd len="med" w="med" type="none"/>
            <a:tailEnd len="med" w="med" type="none"/>
          </a:ln>
        </p:spPr>
      </p:cxnSp>
      <p:cxnSp>
        <p:nvCxnSpPr>
          <p:cNvPr id="342" name="Google Shape;342;p42"/>
          <p:cNvCxnSpPr>
            <a:stCxn id="335" idx="0"/>
            <a:endCxn id="333" idx="5"/>
          </p:cNvCxnSpPr>
          <p:nvPr/>
        </p:nvCxnSpPr>
        <p:spPr>
          <a:xfrm rot="10800000">
            <a:off x="5316463" y="1894488"/>
            <a:ext cx="211800" cy="330300"/>
          </a:xfrm>
          <a:prstGeom prst="straightConnector1">
            <a:avLst/>
          </a:prstGeom>
          <a:noFill/>
          <a:ln cap="flat" cmpd="sng" w="9525">
            <a:solidFill>
              <a:schemeClr val="lt1"/>
            </a:solidFill>
            <a:prstDash val="solid"/>
            <a:round/>
            <a:headEnd len="med" w="med" type="none"/>
            <a:tailEnd len="med" w="med" type="none"/>
          </a:ln>
        </p:spPr>
      </p:cxnSp>
      <p:cxnSp>
        <p:nvCxnSpPr>
          <p:cNvPr id="343" name="Google Shape;343;p42"/>
          <p:cNvCxnSpPr>
            <a:stCxn id="333" idx="2"/>
            <a:endCxn id="332" idx="6"/>
          </p:cNvCxnSpPr>
          <p:nvPr/>
        </p:nvCxnSpPr>
        <p:spPr>
          <a:xfrm rot="10800000">
            <a:off x="4419313" y="1649238"/>
            <a:ext cx="304800" cy="0"/>
          </a:xfrm>
          <a:prstGeom prst="straightConnector1">
            <a:avLst/>
          </a:prstGeom>
          <a:noFill/>
          <a:ln cap="flat" cmpd="sng" w="9525">
            <a:solidFill>
              <a:schemeClr val="lt1"/>
            </a:solidFill>
            <a:prstDash val="solid"/>
            <a:round/>
            <a:headEnd len="med" w="med" type="none"/>
            <a:tailEnd len="med" w="med" type="none"/>
          </a:ln>
        </p:spPr>
      </p:cxnSp>
      <p:sp>
        <p:nvSpPr>
          <p:cNvPr id="344" name="Google Shape;344;p42"/>
          <p:cNvSpPr txBox="1"/>
          <p:nvPr/>
        </p:nvSpPr>
        <p:spPr>
          <a:xfrm>
            <a:off x="982363" y="3032963"/>
            <a:ext cx="1966800" cy="30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000">
                <a:solidFill>
                  <a:srgbClr val="F9F5FF"/>
                </a:solidFill>
                <a:latin typeface="Archivo SemiBold"/>
                <a:ea typeface="Archivo SemiBold"/>
                <a:cs typeface="Archivo SemiBold"/>
                <a:sym typeface="Archivo SemiBold"/>
              </a:rPr>
              <a:t>Undo/Redo</a:t>
            </a:r>
            <a:endParaRPr sz="2000">
              <a:solidFill>
                <a:srgbClr val="F9F5FF"/>
              </a:solidFill>
              <a:latin typeface="Archivo SemiBold"/>
              <a:ea typeface="Archivo SemiBold"/>
              <a:cs typeface="Archivo SemiBold"/>
              <a:sym typeface="Archivo SemiBold"/>
            </a:endParaRPr>
          </a:p>
        </p:txBody>
      </p:sp>
      <p:sp>
        <p:nvSpPr>
          <p:cNvPr id="345" name="Google Shape;345;p42"/>
          <p:cNvSpPr txBox="1"/>
          <p:nvPr/>
        </p:nvSpPr>
        <p:spPr>
          <a:xfrm>
            <a:off x="982363" y="1735225"/>
            <a:ext cx="1966800" cy="30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000">
                <a:solidFill>
                  <a:schemeClr val="lt1"/>
                </a:solidFill>
                <a:latin typeface="Archivo SemiBold"/>
                <a:ea typeface="Archivo SemiBold"/>
                <a:cs typeface="Archivo SemiBold"/>
                <a:sym typeface="Archivo SemiBold"/>
              </a:rPr>
              <a:t>Drag &amp; Drop</a:t>
            </a:r>
            <a:endParaRPr b="1" sz="2000">
              <a:solidFill>
                <a:srgbClr val="F9F5FF"/>
              </a:solidFill>
              <a:latin typeface="Archivo"/>
              <a:ea typeface="Archivo"/>
              <a:cs typeface="Archivo"/>
              <a:sym typeface="Archivo"/>
            </a:endParaRPr>
          </a:p>
        </p:txBody>
      </p:sp>
      <p:sp>
        <p:nvSpPr>
          <p:cNvPr id="346" name="Google Shape;346;p42"/>
          <p:cNvSpPr txBox="1"/>
          <p:nvPr/>
        </p:nvSpPr>
        <p:spPr>
          <a:xfrm>
            <a:off x="6034262" y="1735225"/>
            <a:ext cx="2126700" cy="30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000">
                <a:solidFill>
                  <a:schemeClr val="lt1"/>
                </a:solidFill>
                <a:latin typeface="Archivo SemiBold"/>
                <a:ea typeface="Archivo SemiBold"/>
                <a:cs typeface="Archivo SemiBold"/>
                <a:sym typeface="Archivo SemiBold"/>
              </a:rPr>
              <a:t>Group/Ungroup</a:t>
            </a:r>
            <a:endParaRPr sz="2000">
              <a:solidFill>
                <a:schemeClr val="lt1"/>
              </a:solidFill>
              <a:latin typeface="Archivo SemiBold"/>
              <a:ea typeface="Archivo SemiBold"/>
              <a:cs typeface="Archivo SemiBold"/>
              <a:sym typeface="Archivo SemiBold"/>
            </a:endParaRPr>
          </a:p>
        </p:txBody>
      </p:sp>
      <p:sp>
        <p:nvSpPr>
          <p:cNvPr id="347" name="Google Shape;347;p42"/>
          <p:cNvSpPr txBox="1"/>
          <p:nvPr/>
        </p:nvSpPr>
        <p:spPr>
          <a:xfrm>
            <a:off x="6194167" y="3032963"/>
            <a:ext cx="1966800" cy="3060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2000">
                <a:solidFill>
                  <a:schemeClr val="lt1"/>
                </a:solidFill>
                <a:latin typeface="Archivo SemiBold"/>
                <a:ea typeface="Archivo SemiBold"/>
                <a:cs typeface="Archivo SemiBold"/>
                <a:sym typeface="Archivo SemiBold"/>
              </a:rPr>
              <a:t>Sauvegarde</a:t>
            </a:r>
            <a:endParaRPr b="1" sz="2000">
              <a:solidFill>
                <a:srgbClr val="F9F5FF"/>
              </a:solidFill>
              <a:latin typeface="Archivo"/>
              <a:ea typeface="Archivo"/>
              <a:cs typeface="Archivo"/>
              <a:sym typeface="Archivo"/>
            </a:endParaRPr>
          </a:p>
        </p:txBody>
      </p:sp>
      <p:sp>
        <p:nvSpPr>
          <p:cNvPr id="348" name="Google Shape;348;p42"/>
          <p:cNvSpPr txBox="1"/>
          <p:nvPr/>
        </p:nvSpPr>
        <p:spPr>
          <a:xfrm>
            <a:off x="982363" y="2384100"/>
            <a:ext cx="2126700" cy="30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000">
                <a:solidFill>
                  <a:srgbClr val="F9F5FF"/>
                </a:solidFill>
                <a:latin typeface="Archivo SemiBold"/>
                <a:ea typeface="Archivo SemiBold"/>
                <a:cs typeface="Archivo SemiBold"/>
                <a:sym typeface="Archivo SemiBold"/>
              </a:rPr>
              <a:t>Edit Property</a:t>
            </a:r>
            <a:endParaRPr sz="2000">
              <a:solidFill>
                <a:srgbClr val="F9F5FF"/>
              </a:solidFill>
              <a:latin typeface="Archivo SemiBold"/>
              <a:ea typeface="Archivo SemiBold"/>
              <a:cs typeface="Archivo SemiBold"/>
              <a:sym typeface="Archivo SemiBold"/>
            </a:endParaRPr>
          </a:p>
        </p:txBody>
      </p:sp>
      <p:sp>
        <p:nvSpPr>
          <p:cNvPr id="349" name="Google Shape;349;p42"/>
          <p:cNvSpPr txBox="1"/>
          <p:nvPr/>
        </p:nvSpPr>
        <p:spPr>
          <a:xfrm>
            <a:off x="6193288" y="2384110"/>
            <a:ext cx="1966800" cy="3060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2000">
                <a:solidFill>
                  <a:srgbClr val="F9F5FF"/>
                </a:solidFill>
                <a:latin typeface="Archivo SemiBold"/>
                <a:ea typeface="Archivo SemiBold"/>
                <a:cs typeface="Archivo SemiBold"/>
                <a:sym typeface="Archivo SemiBold"/>
              </a:rPr>
              <a:t>Ajout shape</a:t>
            </a:r>
            <a:endParaRPr sz="2000">
              <a:solidFill>
                <a:srgbClr val="F9F5FF"/>
              </a:solidFill>
              <a:latin typeface="Archivo SemiBold"/>
              <a:ea typeface="Archivo SemiBold"/>
              <a:cs typeface="Archivo SemiBold"/>
              <a:sym typeface="Archivo SemiBold"/>
            </a:endParaRPr>
          </a:p>
        </p:txBody>
      </p:sp>
      <p:sp>
        <p:nvSpPr>
          <p:cNvPr id="350" name="Google Shape;350;p42"/>
          <p:cNvSpPr/>
          <p:nvPr/>
        </p:nvSpPr>
        <p:spPr>
          <a:xfrm>
            <a:off x="708763" y="1751425"/>
            <a:ext cx="273600" cy="273600"/>
          </a:xfrm>
          <a:prstGeom prst="ellipse">
            <a:avLst/>
          </a:prstGeom>
          <a:gradFill>
            <a:gsLst>
              <a:gs pos="0">
                <a:schemeClr val="accent5"/>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000">
              <a:solidFill>
                <a:schemeClr val="lt1"/>
              </a:solidFill>
              <a:latin typeface="Archivo SemiBold"/>
              <a:ea typeface="Archivo SemiBold"/>
              <a:cs typeface="Archivo SemiBold"/>
              <a:sym typeface="Archivo SemiBold"/>
            </a:endParaRPr>
          </a:p>
        </p:txBody>
      </p:sp>
      <p:sp>
        <p:nvSpPr>
          <p:cNvPr id="351" name="Google Shape;351;p42"/>
          <p:cNvSpPr/>
          <p:nvPr/>
        </p:nvSpPr>
        <p:spPr>
          <a:xfrm>
            <a:off x="708763" y="2400310"/>
            <a:ext cx="273600" cy="273600"/>
          </a:xfrm>
          <a:prstGeom prst="ellipse">
            <a:avLst/>
          </a:prstGeom>
          <a:gradFill>
            <a:gsLst>
              <a:gs pos="0">
                <a:schemeClr val="accent1"/>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000">
              <a:solidFill>
                <a:schemeClr val="lt1"/>
              </a:solidFill>
              <a:latin typeface="Archivo SemiBold"/>
              <a:ea typeface="Archivo SemiBold"/>
              <a:cs typeface="Archivo SemiBold"/>
              <a:sym typeface="Archivo SemiBold"/>
            </a:endParaRPr>
          </a:p>
        </p:txBody>
      </p:sp>
      <p:sp>
        <p:nvSpPr>
          <p:cNvPr id="352" name="Google Shape;352;p42"/>
          <p:cNvSpPr/>
          <p:nvPr/>
        </p:nvSpPr>
        <p:spPr>
          <a:xfrm>
            <a:off x="708763" y="3049163"/>
            <a:ext cx="273600" cy="273600"/>
          </a:xfrm>
          <a:prstGeom prst="ellipse">
            <a:avLst/>
          </a:prstGeom>
          <a:gradFill>
            <a:gsLst>
              <a:gs pos="0">
                <a:schemeClr val="dk2"/>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000">
              <a:solidFill>
                <a:schemeClr val="lt1"/>
              </a:solidFill>
              <a:latin typeface="Archivo SemiBold"/>
              <a:ea typeface="Archivo SemiBold"/>
              <a:cs typeface="Archivo SemiBold"/>
              <a:sym typeface="Archivo SemiBold"/>
            </a:endParaRPr>
          </a:p>
        </p:txBody>
      </p:sp>
      <p:sp>
        <p:nvSpPr>
          <p:cNvPr id="353" name="Google Shape;353;p42"/>
          <p:cNvSpPr/>
          <p:nvPr/>
        </p:nvSpPr>
        <p:spPr>
          <a:xfrm>
            <a:off x="8161638" y="1751425"/>
            <a:ext cx="273600" cy="273600"/>
          </a:xfrm>
          <a:prstGeom prst="ellipse">
            <a:avLst/>
          </a:prstGeom>
          <a:gradFill>
            <a:gsLst>
              <a:gs pos="0">
                <a:schemeClr val="accent4"/>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000">
              <a:solidFill>
                <a:schemeClr val="lt1"/>
              </a:solidFill>
              <a:latin typeface="Archivo SemiBold"/>
              <a:ea typeface="Archivo SemiBold"/>
              <a:cs typeface="Archivo SemiBold"/>
              <a:sym typeface="Archivo SemiBold"/>
            </a:endParaRPr>
          </a:p>
        </p:txBody>
      </p:sp>
      <p:sp>
        <p:nvSpPr>
          <p:cNvPr id="354" name="Google Shape;354;p42"/>
          <p:cNvSpPr/>
          <p:nvPr/>
        </p:nvSpPr>
        <p:spPr>
          <a:xfrm>
            <a:off x="8160863" y="2400310"/>
            <a:ext cx="273600" cy="273600"/>
          </a:xfrm>
          <a:prstGeom prst="ellipse">
            <a:avLst/>
          </a:prstGeom>
          <a:gradFill>
            <a:gsLst>
              <a:gs pos="0">
                <a:schemeClr val="accent3"/>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000">
              <a:solidFill>
                <a:schemeClr val="lt1"/>
              </a:solidFill>
              <a:latin typeface="Archivo SemiBold"/>
              <a:ea typeface="Archivo SemiBold"/>
              <a:cs typeface="Archivo SemiBold"/>
              <a:sym typeface="Archivo SemiBold"/>
            </a:endParaRPr>
          </a:p>
        </p:txBody>
      </p:sp>
      <p:sp>
        <p:nvSpPr>
          <p:cNvPr id="355" name="Google Shape;355;p42"/>
          <p:cNvSpPr/>
          <p:nvPr/>
        </p:nvSpPr>
        <p:spPr>
          <a:xfrm>
            <a:off x="8155638" y="3049163"/>
            <a:ext cx="273600" cy="273600"/>
          </a:xfrm>
          <a:prstGeom prst="ellipse">
            <a:avLst/>
          </a:prstGeom>
          <a:gradFill>
            <a:gsLst>
              <a:gs pos="0">
                <a:schemeClr val="accent2"/>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000">
              <a:solidFill>
                <a:schemeClr val="lt1"/>
              </a:solidFill>
              <a:latin typeface="Archivo SemiBold"/>
              <a:ea typeface="Archivo SemiBold"/>
              <a:cs typeface="Archivo SemiBold"/>
              <a:sym typeface="Archivo SemiBold"/>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342" name="Shape 1342"/>
        <p:cNvGrpSpPr/>
        <p:nvPr/>
      </p:nvGrpSpPr>
      <p:grpSpPr>
        <a:xfrm>
          <a:off x="0" y="0"/>
          <a:ext cx="0" cy="0"/>
          <a:chOff x="0" y="0"/>
          <a:chExt cx="0" cy="0"/>
        </a:xfrm>
      </p:grpSpPr>
      <p:sp>
        <p:nvSpPr>
          <p:cNvPr id="1343" name="Google Shape;1343;p87"/>
          <p:cNvSpPr/>
          <p:nvPr/>
        </p:nvSpPr>
        <p:spPr>
          <a:xfrm>
            <a:off x="2325750" y="3734225"/>
            <a:ext cx="4492500" cy="455400"/>
          </a:xfrm>
          <a:prstGeom prst="roundRect">
            <a:avLst>
              <a:gd fmla="val 50000" name="adj"/>
            </a:avLst>
          </a:prstGeom>
          <a:gradFill>
            <a:gsLst>
              <a:gs pos="0">
                <a:schemeClr val="dk2"/>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87"/>
          <p:cNvSpPr/>
          <p:nvPr/>
        </p:nvSpPr>
        <p:spPr>
          <a:xfrm>
            <a:off x="4089300" y="946600"/>
            <a:ext cx="965400" cy="965400"/>
          </a:xfrm>
          <a:prstGeom prst="ellipse">
            <a:avLst/>
          </a:prstGeom>
          <a:gradFill>
            <a:gsLst>
              <a:gs pos="0">
                <a:schemeClr val="accent3"/>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87"/>
          <p:cNvSpPr txBox="1"/>
          <p:nvPr>
            <p:ph type="title"/>
          </p:nvPr>
        </p:nvSpPr>
        <p:spPr>
          <a:xfrm>
            <a:off x="2533800" y="2062664"/>
            <a:ext cx="4076400" cy="1466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Implementing </a:t>
            </a:r>
            <a:r>
              <a:rPr b="0" lang="en">
                <a:latin typeface="Archivo ExtraLight"/>
                <a:ea typeface="Archivo ExtraLight"/>
                <a:cs typeface="Archivo ExtraLight"/>
                <a:sym typeface="Archivo ExtraLight"/>
              </a:rPr>
              <a:t>c</a:t>
            </a:r>
            <a:r>
              <a:rPr b="0" lang="en">
                <a:latin typeface="Archivo ExtraLight"/>
                <a:ea typeface="Archivo ExtraLight"/>
                <a:cs typeface="Archivo ExtraLight"/>
                <a:sym typeface="Archivo ExtraLight"/>
              </a:rPr>
              <a:t>hanges</a:t>
            </a:r>
            <a:endParaRPr b="0">
              <a:latin typeface="Archivo ExtraLight"/>
              <a:ea typeface="Archivo ExtraLight"/>
              <a:cs typeface="Archivo ExtraLight"/>
              <a:sym typeface="Archivo ExtraLight"/>
            </a:endParaRPr>
          </a:p>
        </p:txBody>
      </p:sp>
      <p:sp>
        <p:nvSpPr>
          <p:cNvPr id="1346" name="Google Shape;1346;p87"/>
          <p:cNvSpPr txBox="1"/>
          <p:nvPr>
            <p:ph idx="2" type="title"/>
          </p:nvPr>
        </p:nvSpPr>
        <p:spPr>
          <a:xfrm>
            <a:off x="4072800" y="1099488"/>
            <a:ext cx="998400" cy="659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4</a:t>
            </a:r>
            <a:endParaRPr/>
          </a:p>
        </p:txBody>
      </p:sp>
      <p:sp>
        <p:nvSpPr>
          <p:cNvPr id="1347" name="Google Shape;1347;p87"/>
          <p:cNvSpPr txBox="1"/>
          <p:nvPr>
            <p:ph idx="1" type="subTitle"/>
          </p:nvPr>
        </p:nvSpPr>
        <p:spPr>
          <a:xfrm>
            <a:off x="2533800" y="3834763"/>
            <a:ext cx="4076400" cy="269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You can enter a subtitle here if you need it</a:t>
            </a:r>
            <a:endParaRPr/>
          </a:p>
        </p:txBody>
      </p:sp>
      <p:pic>
        <p:nvPicPr>
          <p:cNvPr id="1348" name="Google Shape;1348;p87"/>
          <p:cNvPicPr preferRelativeResize="0"/>
          <p:nvPr/>
        </p:nvPicPr>
        <p:blipFill>
          <a:blip r:embed="rId3">
            <a:alphaModFix amt="90000"/>
          </a:blip>
          <a:stretch>
            <a:fillRect/>
          </a:stretch>
        </p:blipFill>
        <p:spPr>
          <a:xfrm>
            <a:off x="1006800" y="1802651"/>
            <a:ext cx="463951" cy="463651"/>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352" name="Shape 1352"/>
        <p:cNvGrpSpPr/>
        <p:nvPr/>
      </p:nvGrpSpPr>
      <p:grpSpPr>
        <a:xfrm>
          <a:off x="0" y="0"/>
          <a:ext cx="0" cy="0"/>
          <a:chOff x="0" y="0"/>
          <a:chExt cx="0" cy="0"/>
        </a:xfrm>
      </p:grpSpPr>
      <p:sp>
        <p:nvSpPr>
          <p:cNvPr id="1353" name="Google Shape;1353;p88"/>
          <p:cNvSpPr txBox="1"/>
          <p:nvPr>
            <p:ph type="title"/>
          </p:nvPr>
        </p:nvSpPr>
        <p:spPr>
          <a:xfrm>
            <a:off x="720000" y="540000"/>
            <a:ext cx="7704000" cy="477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Sales and strategic plan</a:t>
            </a:r>
            <a:endParaRPr/>
          </a:p>
        </p:txBody>
      </p:sp>
      <p:sp>
        <p:nvSpPr>
          <p:cNvPr id="1354" name="Google Shape;1354;p88"/>
          <p:cNvSpPr txBox="1"/>
          <p:nvPr/>
        </p:nvSpPr>
        <p:spPr>
          <a:xfrm>
            <a:off x="720002" y="3519000"/>
            <a:ext cx="2380200" cy="401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rgbClr val="F9F5FF"/>
                </a:solidFill>
                <a:latin typeface="Archivo"/>
                <a:ea typeface="Archivo"/>
                <a:cs typeface="Archivo"/>
                <a:sym typeface="Archivo"/>
              </a:rPr>
              <a:t>Implementation</a:t>
            </a:r>
            <a:endParaRPr b="1" sz="2000">
              <a:solidFill>
                <a:srgbClr val="F9F5FF"/>
              </a:solidFill>
              <a:latin typeface="Archivo"/>
              <a:ea typeface="Archivo"/>
              <a:cs typeface="Archivo"/>
              <a:sym typeface="Archivo"/>
            </a:endParaRPr>
          </a:p>
        </p:txBody>
      </p:sp>
      <p:sp>
        <p:nvSpPr>
          <p:cNvPr id="1355" name="Google Shape;1355;p88"/>
          <p:cNvSpPr txBox="1"/>
          <p:nvPr/>
        </p:nvSpPr>
        <p:spPr>
          <a:xfrm>
            <a:off x="720002" y="3920043"/>
            <a:ext cx="2380200" cy="484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9F5FF"/>
                </a:solidFill>
                <a:latin typeface="Archivo"/>
                <a:ea typeface="Archivo"/>
                <a:cs typeface="Archivo"/>
                <a:sym typeface="Archivo"/>
              </a:rPr>
              <a:t>Venus is the second planet from the Sun</a:t>
            </a:r>
            <a:endParaRPr>
              <a:solidFill>
                <a:srgbClr val="F9F5FF"/>
              </a:solidFill>
              <a:latin typeface="Archivo"/>
              <a:ea typeface="Archivo"/>
              <a:cs typeface="Archivo"/>
              <a:sym typeface="Archivo"/>
            </a:endParaRPr>
          </a:p>
        </p:txBody>
      </p:sp>
      <p:sp>
        <p:nvSpPr>
          <p:cNvPr id="1356" name="Google Shape;1356;p88"/>
          <p:cNvSpPr txBox="1"/>
          <p:nvPr/>
        </p:nvSpPr>
        <p:spPr>
          <a:xfrm>
            <a:off x="2050952" y="1399325"/>
            <a:ext cx="2380200" cy="401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rgbClr val="F9F5FF"/>
                </a:solidFill>
                <a:latin typeface="Archivo"/>
                <a:ea typeface="Archivo"/>
                <a:cs typeface="Archivo"/>
                <a:sym typeface="Archivo"/>
              </a:rPr>
              <a:t>Internal analysis</a:t>
            </a:r>
            <a:endParaRPr b="1" sz="2000">
              <a:solidFill>
                <a:srgbClr val="F9F5FF"/>
              </a:solidFill>
              <a:latin typeface="Archivo"/>
              <a:ea typeface="Archivo"/>
              <a:cs typeface="Archivo"/>
              <a:sym typeface="Archivo"/>
            </a:endParaRPr>
          </a:p>
        </p:txBody>
      </p:sp>
      <p:sp>
        <p:nvSpPr>
          <p:cNvPr id="1357" name="Google Shape;1357;p88"/>
          <p:cNvSpPr txBox="1"/>
          <p:nvPr/>
        </p:nvSpPr>
        <p:spPr>
          <a:xfrm>
            <a:off x="2050952" y="1800368"/>
            <a:ext cx="2380200" cy="484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9F5FF"/>
                </a:solidFill>
                <a:latin typeface="Archivo"/>
                <a:ea typeface="Archivo"/>
                <a:cs typeface="Archivo"/>
                <a:sym typeface="Archivo"/>
              </a:rPr>
              <a:t>Jupiter is the biggest planet of them all</a:t>
            </a:r>
            <a:endParaRPr>
              <a:solidFill>
                <a:srgbClr val="F9F5FF"/>
              </a:solidFill>
              <a:latin typeface="Archivo"/>
              <a:ea typeface="Archivo"/>
              <a:cs typeface="Archivo"/>
              <a:sym typeface="Archivo"/>
            </a:endParaRPr>
          </a:p>
        </p:txBody>
      </p:sp>
      <p:sp>
        <p:nvSpPr>
          <p:cNvPr id="1358" name="Google Shape;1358;p88"/>
          <p:cNvSpPr txBox="1"/>
          <p:nvPr/>
        </p:nvSpPr>
        <p:spPr>
          <a:xfrm>
            <a:off x="3381902" y="3519009"/>
            <a:ext cx="2380200" cy="401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chemeClr val="lt1"/>
                </a:solidFill>
                <a:latin typeface="Archivo"/>
                <a:ea typeface="Archivo"/>
                <a:cs typeface="Archivo"/>
                <a:sym typeface="Archivo"/>
              </a:rPr>
              <a:t>External a</a:t>
            </a:r>
            <a:r>
              <a:rPr b="1" lang="en" sz="2000">
                <a:solidFill>
                  <a:schemeClr val="lt1"/>
                </a:solidFill>
                <a:latin typeface="Archivo"/>
                <a:ea typeface="Archivo"/>
                <a:cs typeface="Archivo"/>
                <a:sym typeface="Archivo"/>
              </a:rPr>
              <a:t>nalysis</a:t>
            </a:r>
            <a:endParaRPr b="1" sz="2000">
              <a:solidFill>
                <a:srgbClr val="F9F5FF"/>
              </a:solidFill>
              <a:latin typeface="Archivo"/>
              <a:ea typeface="Archivo"/>
              <a:cs typeface="Archivo"/>
              <a:sym typeface="Archivo"/>
            </a:endParaRPr>
          </a:p>
        </p:txBody>
      </p:sp>
      <p:sp>
        <p:nvSpPr>
          <p:cNvPr id="1359" name="Google Shape;1359;p88"/>
          <p:cNvSpPr txBox="1"/>
          <p:nvPr/>
        </p:nvSpPr>
        <p:spPr>
          <a:xfrm>
            <a:off x="3381902" y="3920248"/>
            <a:ext cx="2380200" cy="484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9F5FF"/>
                </a:solidFill>
                <a:latin typeface="Archivo"/>
                <a:ea typeface="Archivo"/>
                <a:cs typeface="Archivo"/>
                <a:sym typeface="Archivo"/>
              </a:rPr>
              <a:t>Despite being red, Mars is a cold place</a:t>
            </a:r>
            <a:endParaRPr>
              <a:solidFill>
                <a:srgbClr val="F9F5FF"/>
              </a:solidFill>
              <a:latin typeface="Archivo"/>
              <a:ea typeface="Archivo"/>
              <a:cs typeface="Archivo"/>
              <a:sym typeface="Archivo"/>
            </a:endParaRPr>
          </a:p>
        </p:txBody>
      </p:sp>
      <p:sp>
        <p:nvSpPr>
          <p:cNvPr id="1360" name="Google Shape;1360;p88"/>
          <p:cNvSpPr txBox="1"/>
          <p:nvPr/>
        </p:nvSpPr>
        <p:spPr>
          <a:xfrm>
            <a:off x="4712852" y="1399334"/>
            <a:ext cx="2380200" cy="401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rgbClr val="F9F5FF"/>
                </a:solidFill>
                <a:latin typeface="Archivo"/>
                <a:ea typeface="Archivo"/>
                <a:cs typeface="Archivo"/>
                <a:sym typeface="Archivo"/>
              </a:rPr>
              <a:t>Sales strategy</a:t>
            </a:r>
            <a:endParaRPr b="1" sz="2000">
              <a:solidFill>
                <a:srgbClr val="F9F5FF"/>
              </a:solidFill>
              <a:latin typeface="Archivo"/>
              <a:ea typeface="Archivo"/>
              <a:cs typeface="Archivo"/>
              <a:sym typeface="Archivo"/>
            </a:endParaRPr>
          </a:p>
        </p:txBody>
      </p:sp>
      <p:sp>
        <p:nvSpPr>
          <p:cNvPr id="1361" name="Google Shape;1361;p88"/>
          <p:cNvSpPr txBox="1"/>
          <p:nvPr/>
        </p:nvSpPr>
        <p:spPr>
          <a:xfrm>
            <a:off x="4712852" y="1800573"/>
            <a:ext cx="2380200" cy="484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9F5FF"/>
                </a:solidFill>
                <a:latin typeface="Archivo"/>
                <a:ea typeface="Archivo"/>
                <a:cs typeface="Archivo"/>
                <a:sym typeface="Archivo"/>
              </a:rPr>
              <a:t>Saturn is a gas giant and has several rings</a:t>
            </a:r>
            <a:endParaRPr>
              <a:solidFill>
                <a:srgbClr val="F9F5FF"/>
              </a:solidFill>
              <a:latin typeface="Archivo"/>
              <a:ea typeface="Archivo"/>
              <a:cs typeface="Archivo"/>
              <a:sym typeface="Archivo"/>
            </a:endParaRPr>
          </a:p>
        </p:txBody>
      </p:sp>
      <p:sp>
        <p:nvSpPr>
          <p:cNvPr id="1362" name="Google Shape;1362;p88"/>
          <p:cNvSpPr/>
          <p:nvPr/>
        </p:nvSpPr>
        <p:spPr>
          <a:xfrm>
            <a:off x="1563152" y="2666363"/>
            <a:ext cx="693900" cy="693900"/>
          </a:xfrm>
          <a:prstGeom prst="ellipse">
            <a:avLst/>
          </a:prstGeom>
          <a:gradFill>
            <a:gsLst>
              <a:gs pos="0">
                <a:schemeClr val="accent5"/>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chemeClr val="lt1"/>
                </a:solidFill>
                <a:latin typeface="Archivo"/>
                <a:ea typeface="Archivo"/>
                <a:cs typeface="Archivo"/>
                <a:sym typeface="Archivo"/>
              </a:rPr>
              <a:t>1</a:t>
            </a:r>
            <a:endParaRPr b="1" sz="3000">
              <a:solidFill>
                <a:schemeClr val="lt1"/>
              </a:solidFill>
              <a:latin typeface="Archivo"/>
              <a:ea typeface="Archivo"/>
              <a:cs typeface="Archivo"/>
              <a:sym typeface="Archivo"/>
            </a:endParaRPr>
          </a:p>
        </p:txBody>
      </p:sp>
      <p:sp>
        <p:nvSpPr>
          <p:cNvPr id="1363" name="Google Shape;1363;p88"/>
          <p:cNvSpPr/>
          <p:nvPr/>
        </p:nvSpPr>
        <p:spPr>
          <a:xfrm>
            <a:off x="4225050" y="2666375"/>
            <a:ext cx="693900" cy="693900"/>
          </a:xfrm>
          <a:prstGeom prst="ellipse">
            <a:avLst/>
          </a:prstGeom>
          <a:gradFill>
            <a:gsLst>
              <a:gs pos="0">
                <a:schemeClr val="accent1"/>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chemeClr val="lt1"/>
                </a:solidFill>
                <a:latin typeface="Archivo"/>
                <a:ea typeface="Archivo"/>
                <a:cs typeface="Archivo"/>
                <a:sym typeface="Archivo"/>
              </a:rPr>
              <a:t>3</a:t>
            </a:r>
            <a:endParaRPr b="1" sz="3000">
              <a:solidFill>
                <a:schemeClr val="lt1"/>
              </a:solidFill>
              <a:latin typeface="Archivo"/>
              <a:ea typeface="Archivo"/>
              <a:cs typeface="Archivo"/>
              <a:sym typeface="Archivo"/>
            </a:endParaRPr>
          </a:p>
        </p:txBody>
      </p:sp>
      <p:sp>
        <p:nvSpPr>
          <p:cNvPr id="1364" name="Google Shape;1364;p88"/>
          <p:cNvSpPr/>
          <p:nvPr/>
        </p:nvSpPr>
        <p:spPr>
          <a:xfrm>
            <a:off x="2894088" y="2437763"/>
            <a:ext cx="693900" cy="693900"/>
          </a:xfrm>
          <a:prstGeom prst="ellipse">
            <a:avLst/>
          </a:prstGeom>
          <a:gradFill>
            <a:gsLst>
              <a:gs pos="0">
                <a:schemeClr val="accent3"/>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chemeClr val="lt1"/>
                </a:solidFill>
                <a:latin typeface="Archivo"/>
                <a:ea typeface="Archivo"/>
                <a:cs typeface="Archivo"/>
                <a:sym typeface="Archivo"/>
              </a:rPr>
              <a:t>2</a:t>
            </a:r>
            <a:endParaRPr b="1" sz="3000">
              <a:solidFill>
                <a:schemeClr val="lt1"/>
              </a:solidFill>
              <a:latin typeface="Archivo"/>
              <a:ea typeface="Archivo"/>
              <a:cs typeface="Archivo"/>
              <a:sym typeface="Archivo"/>
            </a:endParaRPr>
          </a:p>
        </p:txBody>
      </p:sp>
      <p:sp>
        <p:nvSpPr>
          <p:cNvPr id="1365" name="Google Shape;1365;p88"/>
          <p:cNvSpPr/>
          <p:nvPr/>
        </p:nvSpPr>
        <p:spPr>
          <a:xfrm>
            <a:off x="5555988" y="2437775"/>
            <a:ext cx="693900" cy="693900"/>
          </a:xfrm>
          <a:prstGeom prst="ellipse">
            <a:avLst/>
          </a:prstGeom>
          <a:gradFill>
            <a:gsLst>
              <a:gs pos="0">
                <a:schemeClr val="accent2"/>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chemeClr val="lt1"/>
                </a:solidFill>
                <a:latin typeface="Archivo"/>
                <a:ea typeface="Archivo"/>
                <a:cs typeface="Archivo"/>
                <a:sym typeface="Archivo"/>
              </a:rPr>
              <a:t>4</a:t>
            </a:r>
            <a:endParaRPr b="1" sz="3000">
              <a:solidFill>
                <a:schemeClr val="lt1"/>
              </a:solidFill>
              <a:latin typeface="Archivo"/>
              <a:ea typeface="Archivo"/>
              <a:cs typeface="Archivo"/>
              <a:sym typeface="Archivo"/>
            </a:endParaRPr>
          </a:p>
        </p:txBody>
      </p:sp>
      <p:cxnSp>
        <p:nvCxnSpPr>
          <p:cNvPr id="1366" name="Google Shape;1366;p88"/>
          <p:cNvCxnSpPr>
            <a:stCxn id="1362" idx="6"/>
            <a:endCxn id="1364" idx="2"/>
          </p:cNvCxnSpPr>
          <p:nvPr/>
        </p:nvCxnSpPr>
        <p:spPr>
          <a:xfrm flipH="1" rot="10800000">
            <a:off x="2257052" y="2784713"/>
            <a:ext cx="636900" cy="228600"/>
          </a:xfrm>
          <a:prstGeom prst="straightConnector1">
            <a:avLst/>
          </a:prstGeom>
          <a:noFill/>
          <a:ln cap="flat" cmpd="sng" w="9525">
            <a:solidFill>
              <a:schemeClr val="lt1"/>
            </a:solidFill>
            <a:prstDash val="solid"/>
            <a:round/>
            <a:headEnd len="med" w="med" type="none"/>
            <a:tailEnd len="med" w="med" type="none"/>
          </a:ln>
        </p:spPr>
      </p:cxnSp>
      <p:cxnSp>
        <p:nvCxnSpPr>
          <p:cNvPr id="1367" name="Google Shape;1367;p88"/>
          <p:cNvCxnSpPr>
            <a:stCxn id="1364" idx="6"/>
            <a:endCxn id="1363" idx="2"/>
          </p:cNvCxnSpPr>
          <p:nvPr/>
        </p:nvCxnSpPr>
        <p:spPr>
          <a:xfrm>
            <a:off x="3587988" y="2784713"/>
            <a:ext cx="637200" cy="228600"/>
          </a:xfrm>
          <a:prstGeom prst="straightConnector1">
            <a:avLst/>
          </a:prstGeom>
          <a:noFill/>
          <a:ln cap="flat" cmpd="sng" w="9525">
            <a:solidFill>
              <a:schemeClr val="lt1"/>
            </a:solidFill>
            <a:prstDash val="solid"/>
            <a:round/>
            <a:headEnd len="med" w="med" type="none"/>
            <a:tailEnd len="med" w="med" type="none"/>
          </a:ln>
        </p:spPr>
      </p:cxnSp>
      <p:cxnSp>
        <p:nvCxnSpPr>
          <p:cNvPr id="1368" name="Google Shape;1368;p88"/>
          <p:cNvCxnSpPr>
            <a:stCxn id="1363" idx="6"/>
            <a:endCxn id="1365" idx="2"/>
          </p:cNvCxnSpPr>
          <p:nvPr/>
        </p:nvCxnSpPr>
        <p:spPr>
          <a:xfrm flipH="1" rot="10800000">
            <a:off x="4918950" y="2784725"/>
            <a:ext cx="636900" cy="228600"/>
          </a:xfrm>
          <a:prstGeom prst="straightConnector1">
            <a:avLst/>
          </a:prstGeom>
          <a:noFill/>
          <a:ln cap="flat" cmpd="sng" w="9525">
            <a:solidFill>
              <a:schemeClr val="lt1"/>
            </a:solidFill>
            <a:prstDash val="solid"/>
            <a:round/>
            <a:headEnd len="med" w="med" type="none"/>
            <a:tailEnd len="med" w="med" type="none"/>
          </a:ln>
        </p:spPr>
      </p:cxnSp>
      <p:sp>
        <p:nvSpPr>
          <p:cNvPr id="1369" name="Google Shape;1369;p88"/>
          <p:cNvSpPr/>
          <p:nvPr/>
        </p:nvSpPr>
        <p:spPr>
          <a:xfrm>
            <a:off x="6886952" y="2666375"/>
            <a:ext cx="693900" cy="693900"/>
          </a:xfrm>
          <a:prstGeom prst="ellipse">
            <a:avLst/>
          </a:prstGeom>
          <a:gradFill>
            <a:gsLst>
              <a:gs pos="0">
                <a:schemeClr val="accent4"/>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chemeClr val="lt1"/>
                </a:solidFill>
                <a:latin typeface="Archivo"/>
                <a:ea typeface="Archivo"/>
                <a:cs typeface="Archivo"/>
                <a:sym typeface="Archivo"/>
              </a:rPr>
              <a:t>5</a:t>
            </a:r>
            <a:endParaRPr b="1" sz="3000">
              <a:solidFill>
                <a:schemeClr val="lt1"/>
              </a:solidFill>
              <a:latin typeface="Archivo"/>
              <a:ea typeface="Archivo"/>
              <a:cs typeface="Archivo"/>
              <a:sym typeface="Archivo"/>
            </a:endParaRPr>
          </a:p>
        </p:txBody>
      </p:sp>
      <p:sp>
        <p:nvSpPr>
          <p:cNvPr id="1370" name="Google Shape;1370;p88"/>
          <p:cNvSpPr txBox="1"/>
          <p:nvPr/>
        </p:nvSpPr>
        <p:spPr>
          <a:xfrm>
            <a:off x="6043802" y="3519009"/>
            <a:ext cx="2380200" cy="401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chemeClr val="lt1"/>
                </a:solidFill>
                <a:latin typeface="Archivo"/>
                <a:ea typeface="Archivo"/>
                <a:cs typeface="Archivo"/>
                <a:sym typeface="Archivo"/>
              </a:rPr>
              <a:t>Sales plan</a:t>
            </a:r>
            <a:endParaRPr b="1" sz="2000">
              <a:solidFill>
                <a:srgbClr val="F9F5FF"/>
              </a:solidFill>
              <a:latin typeface="Archivo"/>
              <a:ea typeface="Archivo"/>
              <a:cs typeface="Archivo"/>
              <a:sym typeface="Archivo"/>
            </a:endParaRPr>
          </a:p>
        </p:txBody>
      </p:sp>
      <p:sp>
        <p:nvSpPr>
          <p:cNvPr id="1371" name="Google Shape;1371;p88"/>
          <p:cNvSpPr txBox="1"/>
          <p:nvPr/>
        </p:nvSpPr>
        <p:spPr>
          <a:xfrm>
            <a:off x="6043802" y="3920248"/>
            <a:ext cx="2380200" cy="484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Archivo"/>
                <a:ea typeface="Archivo"/>
                <a:cs typeface="Archivo"/>
                <a:sym typeface="Archivo"/>
              </a:rPr>
              <a:t>Neptune is </a:t>
            </a:r>
            <a:r>
              <a:rPr lang="en">
                <a:solidFill>
                  <a:schemeClr val="lt1"/>
                </a:solidFill>
                <a:latin typeface="Archivo"/>
                <a:ea typeface="Archivo"/>
                <a:cs typeface="Archivo"/>
                <a:sym typeface="Archivo"/>
              </a:rPr>
              <a:t>the farthest planet from the Sun</a:t>
            </a:r>
            <a:endParaRPr>
              <a:solidFill>
                <a:srgbClr val="F9F5FF"/>
              </a:solidFill>
              <a:latin typeface="Archivo"/>
              <a:ea typeface="Archivo"/>
              <a:cs typeface="Archivo"/>
              <a:sym typeface="Archivo"/>
            </a:endParaRPr>
          </a:p>
        </p:txBody>
      </p:sp>
      <p:cxnSp>
        <p:nvCxnSpPr>
          <p:cNvPr id="1372" name="Google Shape;1372;p88"/>
          <p:cNvCxnSpPr>
            <a:stCxn id="1365" idx="6"/>
            <a:endCxn id="1369" idx="2"/>
          </p:cNvCxnSpPr>
          <p:nvPr/>
        </p:nvCxnSpPr>
        <p:spPr>
          <a:xfrm>
            <a:off x="6249888" y="2784725"/>
            <a:ext cx="637200" cy="228600"/>
          </a:xfrm>
          <a:prstGeom prst="straightConnector1">
            <a:avLst/>
          </a:prstGeom>
          <a:noFill/>
          <a:ln cap="flat" cmpd="sng" w="9525">
            <a:solidFill>
              <a:schemeClr val="lt1"/>
            </a:solidFill>
            <a:prstDash val="solid"/>
            <a:round/>
            <a:headEnd len="med" w="med" type="none"/>
            <a:tailEnd len="med" w="med" type="none"/>
          </a:ln>
        </p:spPr>
      </p:cxnSp>
      <p:pic>
        <p:nvPicPr>
          <p:cNvPr id="1373" name="Google Shape;1373;p88"/>
          <p:cNvPicPr preferRelativeResize="0"/>
          <p:nvPr/>
        </p:nvPicPr>
        <p:blipFill>
          <a:blip r:embed="rId3">
            <a:alphaModFix amt="90000"/>
          </a:blip>
          <a:stretch>
            <a:fillRect/>
          </a:stretch>
        </p:blipFill>
        <p:spPr>
          <a:xfrm>
            <a:off x="507551" y="2575599"/>
            <a:ext cx="418548" cy="418247"/>
          </a:xfrm>
          <a:prstGeom prst="rect">
            <a:avLst/>
          </a:prstGeom>
          <a:noFill/>
          <a:ln>
            <a:noFill/>
          </a:ln>
        </p:spPr>
      </p:pic>
      <p:pic>
        <p:nvPicPr>
          <p:cNvPr id="1374" name="Google Shape;1374;p88"/>
          <p:cNvPicPr preferRelativeResize="0"/>
          <p:nvPr/>
        </p:nvPicPr>
        <p:blipFill>
          <a:blip r:embed="rId3">
            <a:alphaModFix amt="90000"/>
          </a:blip>
          <a:stretch>
            <a:fillRect/>
          </a:stretch>
        </p:blipFill>
        <p:spPr>
          <a:xfrm>
            <a:off x="8217901" y="2575600"/>
            <a:ext cx="418548" cy="418251"/>
          </a:xfrm>
          <a:prstGeom prst="rect">
            <a:avLst/>
          </a:prstGeom>
          <a:noFill/>
          <a:ln>
            <a:noFill/>
          </a:ln>
        </p:spPr>
      </p:pic>
      <p:cxnSp>
        <p:nvCxnSpPr>
          <p:cNvPr id="1375" name="Google Shape;1375;p88"/>
          <p:cNvCxnSpPr>
            <a:stCxn id="1362" idx="2"/>
            <a:endCxn id="1373" idx="3"/>
          </p:cNvCxnSpPr>
          <p:nvPr/>
        </p:nvCxnSpPr>
        <p:spPr>
          <a:xfrm rot="10800000">
            <a:off x="925952" y="2784713"/>
            <a:ext cx="637200" cy="228600"/>
          </a:xfrm>
          <a:prstGeom prst="straightConnector1">
            <a:avLst/>
          </a:prstGeom>
          <a:noFill/>
          <a:ln cap="flat" cmpd="sng" w="9525">
            <a:solidFill>
              <a:schemeClr val="lt1"/>
            </a:solidFill>
            <a:prstDash val="solid"/>
            <a:round/>
            <a:headEnd len="med" w="med" type="none"/>
            <a:tailEnd len="med" w="med" type="none"/>
          </a:ln>
        </p:spPr>
      </p:cxnSp>
      <p:cxnSp>
        <p:nvCxnSpPr>
          <p:cNvPr id="1376" name="Google Shape;1376;p88"/>
          <p:cNvCxnSpPr>
            <a:stCxn id="1369" idx="6"/>
            <a:endCxn id="1374" idx="1"/>
          </p:cNvCxnSpPr>
          <p:nvPr/>
        </p:nvCxnSpPr>
        <p:spPr>
          <a:xfrm flipH="1" rot="10800000">
            <a:off x="7580852" y="2784725"/>
            <a:ext cx="636900" cy="228600"/>
          </a:xfrm>
          <a:prstGeom prst="straightConnector1">
            <a:avLst/>
          </a:prstGeom>
          <a:noFill/>
          <a:ln cap="flat" cmpd="sng" w="9525">
            <a:solidFill>
              <a:schemeClr val="lt1"/>
            </a:solidFill>
            <a:prstDash val="solid"/>
            <a:round/>
            <a:headEnd len="med" w="med" type="none"/>
            <a:tailEnd len="med" w="med" type="none"/>
          </a:ln>
        </p:spPr>
      </p:cxn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380" name="Shape 1380"/>
        <p:cNvGrpSpPr/>
        <p:nvPr/>
      </p:nvGrpSpPr>
      <p:grpSpPr>
        <a:xfrm>
          <a:off x="0" y="0"/>
          <a:ext cx="0" cy="0"/>
          <a:chOff x="0" y="0"/>
          <a:chExt cx="0" cy="0"/>
        </a:xfrm>
      </p:grpSpPr>
      <p:sp>
        <p:nvSpPr>
          <p:cNvPr id="1381" name="Google Shape;1381;p89"/>
          <p:cNvSpPr/>
          <p:nvPr/>
        </p:nvSpPr>
        <p:spPr>
          <a:xfrm>
            <a:off x="723113" y="1227550"/>
            <a:ext cx="1922700" cy="3107700"/>
          </a:xfrm>
          <a:prstGeom prst="roundRect">
            <a:avLst>
              <a:gd fmla="val 13791" name="adj"/>
            </a:avLst>
          </a:prstGeom>
          <a:gradFill>
            <a:gsLst>
              <a:gs pos="0">
                <a:schemeClr val="dk2"/>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89"/>
          <p:cNvSpPr/>
          <p:nvPr/>
        </p:nvSpPr>
        <p:spPr>
          <a:xfrm rot="10800000">
            <a:off x="2641128" y="1227550"/>
            <a:ext cx="1921500" cy="3107700"/>
          </a:xfrm>
          <a:prstGeom prst="roundRect">
            <a:avLst>
              <a:gd fmla="val 13791" name="adj"/>
            </a:avLst>
          </a:prstGeom>
          <a:gradFill>
            <a:gsLst>
              <a:gs pos="0">
                <a:schemeClr val="dk2"/>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89"/>
          <p:cNvSpPr/>
          <p:nvPr/>
        </p:nvSpPr>
        <p:spPr>
          <a:xfrm>
            <a:off x="4557943" y="1227550"/>
            <a:ext cx="1922700" cy="3107700"/>
          </a:xfrm>
          <a:prstGeom prst="roundRect">
            <a:avLst>
              <a:gd fmla="val 13791" name="adj"/>
            </a:avLst>
          </a:prstGeom>
          <a:gradFill>
            <a:gsLst>
              <a:gs pos="0">
                <a:schemeClr val="dk2"/>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89"/>
          <p:cNvSpPr/>
          <p:nvPr/>
        </p:nvSpPr>
        <p:spPr>
          <a:xfrm rot="10800000">
            <a:off x="6475958" y="1227550"/>
            <a:ext cx="1923600" cy="3107700"/>
          </a:xfrm>
          <a:prstGeom prst="roundRect">
            <a:avLst>
              <a:gd fmla="val 13791" name="adj"/>
            </a:avLst>
          </a:prstGeom>
          <a:gradFill>
            <a:gsLst>
              <a:gs pos="0">
                <a:schemeClr val="dk2"/>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89"/>
          <p:cNvSpPr txBox="1"/>
          <p:nvPr>
            <p:ph type="title"/>
          </p:nvPr>
        </p:nvSpPr>
        <p:spPr>
          <a:xfrm>
            <a:off x="720000" y="540000"/>
            <a:ext cx="7704000" cy="477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About the terms of the a</a:t>
            </a:r>
            <a:r>
              <a:rPr lang="en"/>
              <a:t>greement</a:t>
            </a:r>
            <a:endParaRPr/>
          </a:p>
        </p:txBody>
      </p:sp>
      <p:sp>
        <p:nvSpPr>
          <p:cNvPr id="1386" name="Google Shape;1386;p89"/>
          <p:cNvSpPr txBox="1"/>
          <p:nvPr/>
        </p:nvSpPr>
        <p:spPr>
          <a:xfrm>
            <a:off x="723113" y="1568050"/>
            <a:ext cx="1922700" cy="593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000">
                <a:solidFill>
                  <a:srgbClr val="F9F5FF"/>
                </a:solidFill>
                <a:latin typeface="Archivo"/>
                <a:ea typeface="Archivo"/>
                <a:cs typeface="Archivo"/>
                <a:sym typeface="Archivo"/>
              </a:rPr>
              <a:t>Coverage term</a:t>
            </a:r>
            <a:endParaRPr b="1" sz="2000">
              <a:solidFill>
                <a:srgbClr val="F9F5FF"/>
              </a:solidFill>
              <a:latin typeface="Archivo"/>
              <a:ea typeface="Archivo"/>
              <a:cs typeface="Archivo"/>
              <a:sym typeface="Archivo"/>
            </a:endParaRPr>
          </a:p>
        </p:txBody>
      </p:sp>
      <p:sp>
        <p:nvSpPr>
          <p:cNvPr id="1387" name="Google Shape;1387;p89"/>
          <p:cNvSpPr txBox="1"/>
          <p:nvPr/>
        </p:nvSpPr>
        <p:spPr>
          <a:xfrm>
            <a:off x="723113" y="2333054"/>
            <a:ext cx="1922700" cy="1661700"/>
          </a:xfrm>
          <a:prstGeom prst="rect">
            <a:avLst/>
          </a:prstGeom>
          <a:noFill/>
          <a:ln>
            <a:noFill/>
          </a:ln>
        </p:spPr>
        <p:txBody>
          <a:bodyPr anchorCtr="0" anchor="ctr" bIns="91425" lIns="91425" spcFirstLastPara="1" rIns="91425" wrap="square" tIns="91425">
            <a:noAutofit/>
          </a:bodyPr>
          <a:lstStyle/>
          <a:p>
            <a:pPr indent="-317500" lvl="0" marL="365760" rtl="0" algn="l">
              <a:lnSpc>
                <a:spcPct val="100000"/>
              </a:lnSpc>
              <a:spcBef>
                <a:spcPts val="0"/>
              </a:spcBef>
              <a:spcAft>
                <a:spcPts val="0"/>
              </a:spcAft>
              <a:buClr>
                <a:schemeClr val="lt1"/>
              </a:buClr>
              <a:buSzPts val="1400"/>
              <a:buFont typeface="Archivo"/>
              <a:buChar char="●"/>
            </a:pPr>
            <a:r>
              <a:rPr lang="en">
                <a:solidFill>
                  <a:schemeClr val="lt1"/>
                </a:solidFill>
                <a:latin typeface="Archivo"/>
                <a:ea typeface="Archivo"/>
                <a:cs typeface="Archivo"/>
                <a:sym typeface="Archivo"/>
              </a:rPr>
              <a:t>Venus has a beautiful name</a:t>
            </a:r>
            <a:endParaRPr>
              <a:solidFill>
                <a:schemeClr val="lt1"/>
              </a:solidFill>
              <a:latin typeface="Archivo"/>
              <a:ea typeface="Archivo"/>
              <a:cs typeface="Archivo"/>
              <a:sym typeface="Archivo"/>
            </a:endParaRPr>
          </a:p>
          <a:p>
            <a:pPr indent="-317500" lvl="0" marL="365760" rtl="0" algn="l">
              <a:lnSpc>
                <a:spcPct val="100000"/>
              </a:lnSpc>
              <a:spcBef>
                <a:spcPts val="0"/>
              </a:spcBef>
              <a:spcAft>
                <a:spcPts val="0"/>
              </a:spcAft>
              <a:buClr>
                <a:schemeClr val="lt1"/>
              </a:buClr>
              <a:buSzPts val="1400"/>
              <a:buFont typeface="Archivo"/>
              <a:buChar char="●"/>
            </a:pPr>
            <a:r>
              <a:rPr lang="en">
                <a:solidFill>
                  <a:schemeClr val="lt1"/>
                </a:solidFill>
                <a:latin typeface="Archivo"/>
                <a:ea typeface="Archivo"/>
                <a:cs typeface="Archivo"/>
                <a:sym typeface="Archivo"/>
              </a:rPr>
              <a:t>Neptune is</a:t>
            </a:r>
            <a:r>
              <a:rPr lang="en">
                <a:solidFill>
                  <a:schemeClr val="lt1"/>
                </a:solidFill>
                <a:latin typeface="Archivo"/>
                <a:ea typeface="Archivo"/>
                <a:cs typeface="Archivo"/>
                <a:sym typeface="Archivo"/>
              </a:rPr>
              <a:t> far away from us </a:t>
            </a:r>
            <a:endParaRPr>
              <a:solidFill>
                <a:schemeClr val="lt1"/>
              </a:solidFill>
              <a:latin typeface="Archivo"/>
              <a:ea typeface="Archivo"/>
              <a:cs typeface="Archivo"/>
              <a:sym typeface="Archivo"/>
            </a:endParaRPr>
          </a:p>
          <a:p>
            <a:pPr indent="-317500" lvl="0" marL="365760" rtl="0" algn="l">
              <a:lnSpc>
                <a:spcPct val="100000"/>
              </a:lnSpc>
              <a:spcBef>
                <a:spcPts val="0"/>
              </a:spcBef>
              <a:spcAft>
                <a:spcPts val="0"/>
              </a:spcAft>
              <a:buClr>
                <a:schemeClr val="lt1"/>
              </a:buClr>
              <a:buSzPts val="1400"/>
              <a:buFont typeface="Archivo"/>
              <a:buChar char="●"/>
            </a:pPr>
            <a:r>
              <a:rPr lang="en">
                <a:solidFill>
                  <a:schemeClr val="lt1"/>
                </a:solidFill>
                <a:latin typeface="Archivo"/>
                <a:ea typeface="Archivo"/>
                <a:cs typeface="Archivo"/>
                <a:sym typeface="Archivo"/>
              </a:rPr>
              <a:t>Saturn is the ringed planet</a:t>
            </a:r>
            <a:endParaRPr>
              <a:solidFill>
                <a:schemeClr val="lt1"/>
              </a:solidFill>
              <a:latin typeface="Archivo"/>
              <a:ea typeface="Archivo"/>
              <a:cs typeface="Archivo"/>
              <a:sym typeface="Archivo"/>
            </a:endParaRPr>
          </a:p>
        </p:txBody>
      </p:sp>
      <p:sp>
        <p:nvSpPr>
          <p:cNvPr id="1388" name="Google Shape;1388;p89"/>
          <p:cNvSpPr txBox="1"/>
          <p:nvPr/>
        </p:nvSpPr>
        <p:spPr>
          <a:xfrm>
            <a:off x="2652425" y="1568050"/>
            <a:ext cx="1922700" cy="593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000">
                <a:solidFill>
                  <a:srgbClr val="F9F5FF"/>
                </a:solidFill>
                <a:latin typeface="Archivo"/>
                <a:ea typeface="Archivo"/>
                <a:cs typeface="Archivo"/>
                <a:sym typeface="Archivo"/>
              </a:rPr>
              <a:t>Dispute solution</a:t>
            </a:r>
            <a:endParaRPr b="1" sz="2000">
              <a:solidFill>
                <a:srgbClr val="F9F5FF"/>
              </a:solidFill>
              <a:latin typeface="Archivo"/>
              <a:ea typeface="Archivo"/>
              <a:cs typeface="Archivo"/>
              <a:sym typeface="Archivo"/>
            </a:endParaRPr>
          </a:p>
        </p:txBody>
      </p:sp>
      <p:sp>
        <p:nvSpPr>
          <p:cNvPr id="1389" name="Google Shape;1389;p89"/>
          <p:cNvSpPr txBox="1"/>
          <p:nvPr/>
        </p:nvSpPr>
        <p:spPr>
          <a:xfrm>
            <a:off x="6498188" y="2333053"/>
            <a:ext cx="1922700" cy="1661700"/>
          </a:xfrm>
          <a:prstGeom prst="rect">
            <a:avLst/>
          </a:prstGeom>
          <a:noFill/>
          <a:ln>
            <a:noFill/>
          </a:ln>
        </p:spPr>
        <p:txBody>
          <a:bodyPr anchorCtr="0" anchor="ctr" bIns="91425" lIns="91425" spcFirstLastPara="1" rIns="91425" wrap="square" tIns="91425">
            <a:noAutofit/>
          </a:bodyPr>
          <a:lstStyle/>
          <a:p>
            <a:pPr indent="-317500" lvl="0" marL="365760" rtl="0" algn="l">
              <a:lnSpc>
                <a:spcPct val="100000"/>
              </a:lnSpc>
              <a:spcBef>
                <a:spcPts val="0"/>
              </a:spcBef>
              <a:spcAft>
                <a:spcPts val="0"/>
              </a:spcAft>
              <a:buClr>
                <a:schemeClr val="lt1"/>
              </a:buClr>
              <a:buSzPts val="1400"/>
              <a:buFont typeface="Archivo"/>
              <a:buChar char="●"/>
            </a:pPr>
            <a:r>
              <a:rPr lang="en">
                <a:solidFill>
                  <a:schemeClr val="lt1"/>
                </a:solidFill>
                <a:latin typeface="Archivo"/>
                <a:ea typeface="Archivo"/>
                <a:cs typeface="Archivo"/>
                <a:sym typeface="Archivo"/>
              </a:rPr>
              <a:t>The Moon is Earth’s satellite</a:t>
            </a:r>
            <a:endParaRPr>
              <a:solidFill>
                <a:schemeClr val="lt1"/>
              </a:solidFill>
              <a:latin typeface="Archivo"/>
              <a:ea typeface="Archivo"/>
              <a:cs typeface="Archivo"/>
              <a:sym typeface="Archivo"/>
            </a:endParaRPr>
          </a:p>
          <a:p>
            <a:pPr indent="-317500" lvl="0" marL="365760" rtl="0" algn="l">
              <a:lnSpc>
                <a:spcPct val="100000"/>
              </a:lnSpc>
              <a:spcBef>
                <a:spcPts val="0"/>
              </a:spcBef>
              <a:spcAft>
                <a:spcPts val="0"/>
              </a:spcAft>
              <a:buClr>
                <a:schemeClr val="lt1"/>
              </a:buClr>
              <a:buSzPts val="1400"/>
              <a:buFont typeface="Archivo"/>
              <a:buChar char="●"/>
            </a:pPr>
            <a:r>
              <a:rPr lang="en">
                <a:solidFill>
                  <a:schemeClr val="lt1"/>
                </a:solidFill>
                <a:latin typeface="Archivo"/>
                <a:ea typeface="Archivo"/>
                <a:cs typeface="Archivo"/>
                <a:sym typeface="Archivo"/>
              </a:rPr>
              <a:t>The Sun is a bright star</a:t>
            </a:r>
            <a:endParaRPr>
              <a:solidFill>
                <a:schemeClr val="lt1"/>
              </a:solidFill>
              <a:latin typeface="Archivo"/>
              <a:ea typeface="Archivo"/>
              <a:cs typeface="Archivo"/>
              <a:sym typeface="Archivo"/>
            </a:endParaRPr>
          </a:p>
          <a:p>
            <a:pPr indent="-317500" lvl="0" marL="365760" rtl="0" algn="l">
              <a:lnSpc>
                <a:spcPct val="100000"/>
              </a:lnSpc>
              <a:spcBef>
                <a:spcPts val="0"/>
              </a:spcBef>
              <a:spcAft>
                <a:spcPts val="0"/>
              </a:spcAft>
              <a:buClr>
                <a:schemeClr val="lt1"/>
              </a:buClr>
              <a:buSzPts val="1400"/>
              <a:buFont typeface="Archivo"/>
              <a:buChar char="●"/>
            </a:pPr>
            <a:r>
              <a:rPr lang="en">
                <a:solidFill>
                  <a:schemeClr val="lt1"/>
                </a:solidFill>
                <a:latin typeface="Archivo"/>
                <a:ea typeface="Archivo"/>
                <a:cs typeface="Archivo"/>
                <a:sym typeface="Archivo"/>
              </a:rPr>
              <a:t>Europa is one of Jupiter’s moons</a:t>
            </a:r>
            <a:endParaRPr>
              <a:solidFill>
                <a:schemeClr val="lt1"/>
              </a:solidFill>
              <a:latin typeface="Archivo"/>
              <a:ea typeface="Archivo"/>
              <a:cs typeface="Archivo"/>
              <a:sym typeface="Archivo"/>
            </a:endParaRPr>
          </a:p>
        </p:txBody>
      </p:sp>
      <p:sp>
        <p:nvSpPr>
          <p:cNvPr id="1390" name="Google Shape;1390;p89"/>
          <p:cNvSpPr txBox="1"/>
          <p:nvPr/>
        </p:nvSpPr>
        <p:spPr>
          <a:xfrm>
            <a:off x="4581637" y="1568050"/>
            <a:ext cx="1922700" cy="593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000">
                <a:solidFill>
                  <a:srgbClr val="F9F5FF"/>
                </a:solidFill>
                <a:latin typeface="Archivo"/>
                <a:ea typeface="Archivo"/>
                <a:cs typeface="Archivo"/>
                <a:sym typeface="Archivo"/>
              </a:rPr>
              <a:t>Consultation term</a:t>
            </a:r>
            <a:endParaRPr b="1" sz="2000">
              <a:solidFill>
                <a:srgbClr val="F9F5FF"/>
              </a:solidFill>
              <a:latin typeface="Archivo"/>
              <a:ea typeface="Archivo"/>
              <a:cs typeface="Archivo"/>
              <a:sym typeface="Archivo"/>
            </a:endParaRPr>
          </a:p>
        </p:txBody>
      </p:sp>
      <p:sp>
        <p:nvSpPr>
          <p:cNvPr id="1391" name="Google Shape;1391;p89"/>
          <p:cNvSpPr txBox="1"/>
          <p:nvPr/>
        </p:nvSpPr>
        <p:spPr>
          <a:xfrm>
            <a:off x="2652425" y="2333056"/>
            <a:ext cx="1922700" cy="1661700"/>
          </a:xfrm>
          <a:prstGeom prst="rect">
            <a:avLst/>
          </a:prstGeom>
          <a:noFill/>
          <a:ln>
            <a:noFill/>
          </a:ln>
        </p:spPr>
        <p:txBody>
          <a:bodyPr anchorCtr="0" anchor="ctr" bIns="91425" lIns="91425" spcFirstLastPara="1" rIns="91425" wrap="square" tIns="91425">
            <a:noAutofit/>
          </a:bodyPr>
          <a:lstStyle/>
          <a:p>
            <a:pPr indent="-317500" lvl="0" marL="365760" rtl="0" algn="l">
              <a:lnSpc>
                <a:spcPct val="100000"/>
              </a:lnSpc>
              <a:spcBef>
                <a:spcPts val="0"/>
              </a:spcBef>
              <a:spcAft>
                <a:spcPts val="0"/>
              </a:spcAft>
              <a:buClr>
                <a:schemeClr val="lt1"/>
              </a:buClr>
              <a:buSzPts val="1400"/>
              <a:buFont typeface="Archivo"/>
              <a:buChar char="●"/>
            </a:pPr>
            <a:r>
              <a:rPr lang="en">
                <a:solidFill>
                  <a:schemeClr val="lt1"/>
                </a:solidFill>
                <a:latin typeface="Archivo"/>
                <a:ea typeface="Archivo"/>
                <a:cs typeface="Archivo"/>
                <a:sym typeface="Archivo"/>
              </a:rPr>
              <a:t>Mars is a cold place to live</a:t>
            </a:r>
            <a:endParaRPr>
              <a:solidFill>
                <a:schemeClr val="lt1"/>
              </a:solidFill>
              <a:latin typeface="Archivo"/>
              <a:ea typeface="Archivo"/>
              <a:cs typeface="Archivo"/>
              <a:sym typeface="Archivo"/>
            </a:endParaRPr>
          </a:p>
          <a:p>
            <a:pPr indent="-317500" lvl="0" marL="365760" rtl="0" algn="l">
              <a:lnSpc>
                <a:spcPct val="100000"/>
              </a:lnSpc>
              <a:spcBef>
                <a:spcPts val="0"/>
              </a:spcBef>
              <a:spcAft>
                <a:spcPts val="0"/>
              </a:spcAft>
              <a:buClr>
                <a:schemeClr val="lt1"/>
              </a:buClr>
              <a:buSzPts val="1400"/>
              <a:buFont typeface="Archivo"/>
              <a:buChar char="●"/>
            </a:pPr>
            <a:r>
              <a:rPr lang="en">
                <a:solidFill>
                  <a:schemeClr val="lt1"/>
                </a:solidFill>
                <a:latin typeface="Archivo"/>
                <a:ea typeface="Archivo"/>
                <a:cs typeface="Archivo"/>
                <a:sym typeface="Archivo"/>
              </a:rPr>
              <a:t>Ceres is in the asteroid belt</a:t>
            </a:r>
            <a:endParaRPr>
              <a:solidFill>
                <a:schemeClr val="lt1"/>
              </a:solidFill>
              <a:latin typeface="Archivo"/>
              <a:ea typeface="Archivo"/>
              <a:cs typeface="Archivo"/>
              <a:sym typeface="Archivo"/>
            </a:endParaRPr>
          </a:p>
          <a:p>
            <a:pPr indent="-317500" lvl="0" marL="365760" rtl="0" algn="l">
              <a:lnSpc>
                <a:spcPct val="100000"/>
              </a:lnSpc>
              <a:spcBef>
                <a:spcPts val="0"/>
              </a:spcBef>
              <a:spcAft>
                <a:spcPts val="0"/>
              </a:spcAft>
              <a:buClr>
                <a:schemeClr val="lt1"/>
              </a:buClr>
              <a:buSzPts val="1400"/>
              <a:buFont typeface="Archivo"/>
              <a:buChar char="●"/>
            </a:pPr>
            <a:r>
              <a:rPr lang="en">
                <a:solidFill>
                  <a:schemeClr val="lt1"/>
                </a:solidFill>
                <a:latin typeface="Archivo"/>
                <a:ea typeface="Archivo"/>
                <a:cs typeface="Archivo"/>
                <a:sym typeface="Archivo"/>
              </a:rPr>
              <a:t>Earth is a planet that harbors life</a:t>
            </a:r>
            <a:endParaRPr>
              <a:solidFill>
                <a:schemeClr val="lt1"/>
              </a:solidFill>
              <a:latin typeface="Archivo"/>
              <a:ea typeface="Archivo"/>
              <a:cs typeface="Archivo"/>
              <a:sym typeface="Archivo"/>
            </a:endParaRPr>
          </a:p>
        </p:txBody>
      </p:sp>
      <p:sp>
        <p:nvSpPr>
          <p:cNvPr id="1392" name="Google Shape;1392;p89"/>
          <p:cNvSpPr txBox="1"/>
          <p:nvPr/>
        </p:nvSpPr>
        <p:spPr>
          <a:xfrm>
            <a:off x="6498188" y="1568050"/>
            <a:ext cx="1922700" cy="593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000">
                <a:solidFill>
                  <a:srgbClr val="F9F5FF"/>
                </a:solidFill>
                <a:latin typeface="Archivo"/>
                <a:ea typeface="Archivo"/>
                <a:cs typeface="Archivo"/>
                <a:sym typeface="Archivo"/>
              </a:rPr>
              <a:t>Flexibility term</a:t>
            </a:r>
            <a:endParaRPr b="1" sz="2000">
              <a:solidFill>
                <a:srgbClr val="F9F5FF"/>
              </a:solidFill>
              <a:latin typeface="Archivo"/>
              <a:ea typeface="Archivo"/>
              <a:cs typeface="Archivo"/>
              <a:sym typeface="Archivo"/>
            </a:endParaRPr>
          </a:p>
        </p:txBody>
      </p:sp>
      <p:sp>
        <p:nvSpPr>
          <p:cNvPr id="1393" name="Google Shape;1393;p89"/>
          <p:cNvSpPr txBox="1"/>
          <p:nvPr/>
        </p:nvSpPr>
        <p:spPr>
          <a:xfrm>
            <a:off x="4581637" y="2333044"/>
            <a:ext cx="1922700" cy="1661700"/>
          </a:xfrm>
          <a:prstGeom prst="rect">
            <a:avLst/>
          </a:prstGeom>
          <a:noFill/>
          <a:ln>
            <a:noFill/>
          </a:ln>
        </p:spPr>
        <p:txBody>
          <a:bodyPr anchorCtr="0" anchor="ctr" bIns="91425" lIns="91425" spcFirstLastPara="1" rIns="91425" wrap="square" tIns="91425">
            <a:noAutofit/>
          </a:bodyPr>
          <a:lstStyle/>
          <a:p>
            <a:pPr indent="-317500" lvl="0" marL="365760" rtl="0" algn="l">
              <a:lnSpc>
                <a:spcPct val="100000"/>
              </a:lnSpc>
              <a:spcBef>
                <a:spcPts val="0"/>
              </a:spcBef>
              <a:spcAft>
                <a:spcPts val="0"/>
              </a:spcAft>
              <a:buClr>
                <a:schemeClr val="lt1"/>
              </a:buClr>
              <a:buSzPts val="1400"/>
              <a:buFont typeface="Archivo"/>
              <a:buChar char="●"/>
            </a:pPr>
            <a:r>
              <a:rPr lang="en">
                <a:solidFill>
                  <a:schemeClr val="lt1"/>
                </a:solidFill>
                <a:latin typeface="Archivo"/>
                <a:ea typeface="Archivo"/>
                <a:cs typeface="Archivo"/>
                <a:sym typeface="Archivo"/>
              </a:rPr>
              <a:t>Jupiter is the biggest planet</a:t>
            </a:r>
            <a:endParaRPr>
              <a:solidFill>
                <a:schemeClr val="lt1"/>
              </a:solidFill>
              <a:latin typeface="Archivo"/>
              <a:ea typeface="Archivo"/>
              <a:cs typeface="Archivo"/>
              <a:sym typeface="Archivo"/>
            </a:endParaRPr>
          </a:p>
          <a:p>
            <a:pPr indent="-317500" lvl="0" marL="365760" rtl="0" algn="l">
              <a:lnSpc>
                <a:spcPct val="100000"/>
              </a:lnSpc>
              <a:spcBef>
                <a:spcPts val="0"/>
              </a:spcBef>
              <a:spcAft>
                <a:spcPts val="0"/>
              </a:spcAft>
              <a:buClr>
                <a:schemeClr val="lt1"/>
              </a:buClr>
              <a:buSzPts val="1400"/>
              <a:buFont typeface="Archivo"/>
              <a:buChar char="●"/>
            </a:pPr>
            <a:r>
              <a:rPr lang="en">
                <a:solidFill>
                  <a:schemeClr val="lt1"/>
                </a:solidFill>
                <a:latin typeface="Archivo"/>
                <a:ea typeface="Archivo"/>
                <a:cs typeface="Archivo"/>
                <a:sym typeface="Archivo"/>
              </a:rPr>
              <a:t>Pluto is now a dwarf planet</a:t>
            </a:r>
            <a:endParaRPr>
              <a:solidFill>
                <a:schemeClr val="lt1"/>
              </a:solidFill>
              <a:latin typeface="Archivo"/>
              <a:ea typeface="Archivo"/>
              <a:cs typeface="Archivo"/>
              <a:sym typeface="Archivo"/>
            </a:endParaRPr>
          </a:p>
          <a:p>
            <a:pPr indent="-317500" lvl="0" marL="365760" rtl="0" algn="l">
              <a:lnSpc>
                <a:spcPct val="100000"/>
              </a:lnSpc>
              <a:spcBef>
                <a:spcPts val="0"/>
              </a:spcBef>
              <a:spcAft>
                <a:spcPts val="0"/>
              </a:spcAft>
              <a:buClr>
                <a:schemeClr val="lt1"/>
              </a:buClr>
              <a:buSzPts val="1400"/>
              <a:buFont typeface="Archivo"/>
              <a:buChar char="●"/>
            </a:pPr>
            <a:r>
              <a:rPr lang="en">
                <a:solidFill>
                  <a:schemeClr val="lt1"/>
                </a:solidFill>
                <a:latin typeface="Archivo"/>
                <a:ea typeface="Archivo"/>
                <a:cs typeface="Archivo"/>
                <a:sym typeface="Archivo"/>
              </a:rPr>
              <a:t>Mercury is the smallest planet</a:t>
            </a:r>
            <a:endParaRPr>
              <a:solidFill>
                <a:schemeClr val="lt1"/>
              </a:solidFill>
              <a:latin typeface="Archivo"/>
              <a:ea typeface="Archivo"/>
              <a:cs typeface="Archivo"/>
              <a:sym typeface="Archivo"/>
            </a:endParaRPr>
          </a:p>
        </p:txBody>
      </p:sp>
      <p:pic>
        <p:nvPicPr>
          <p:cNvPr id="1394" name="Google Shape;1394;p89"/>
          <p:cNvPicPr preferRelativeResize="0"/>
          <p:nvPr/>
        </p:nvPicPr>
        <p:blipFill>
          <a:blip r:embed="rId3">
            <a:alphaModFix amt="90000"/>
          </a:blip>
          <a:stretch>
            <a:fillRect/>
          </a:stretch>
        </p:blipFill>
        <p:spPr>
          <a:xfrm flipH="1" rot="6300000">
            <a:off x="1551777" y="3527827"/>
            <a:ext cx="1304748" cy="3162299"/>
          </a:xfrm>
          <a:prstGeom prst="rect">
            <a:avLst/>
          </a:prstGeom>
          <a:noFill/>
          <a:ln>
            <a:noFill/>
          </a:ln>
        </p:spPr>
      </p:pic>
      <p:pic>
        <p:nvPicPr>
          <p:cNvPr id="1395" name="Google Shape;1395;p89"/>
          <p:cNvPicPr preferRelativeResize="0"/>
          <p:nvPr/>
        </p:nvPicPr>
        <p:blipFill>
          <a:blip r:embed="rId4">
            <a:alphaModFix amt="90000"/>
          </a:blip>
          <a:stretch>
            <a:fillRect/>
          </a:stretch>
        </p:blipFill>
        <p:spPr>
          <a:xfrm>
            <a:off x="8182675" y="745250"/>
            <a:ext cx="482651" cy="482300"/>
          </a:xfrm>
          <a:prstGeom prst="rect">
            <a:avLst/>
          </a:prstGeom>
          <a:noFill/>
          <a:ln>
            <a:noFill/>
          </a:ln>
        </p:spPr>
      </p:pic>
      <p:pic>
        <p:nvPicPr>
          <p:cNvPr id="1396" name="Google Shape;1396;p89"/>
          <p:cNvPicPr preferRelativeResize="0"/>
          <p:nvPr/>
        </p:nvPicPr>
        <p:blipFill>
          <a:blip r:embed="rId5">
            <a:alphaModFix/>
          </a:blip>
          <a:stretch>
            <a:fillRect/>
          </a:stretch>
        </p:blipFill>
        <p:spPr>
          <a:xfrm rot="-3174387">
            <a:off x="6556404" y="3856756"/>
            <a:ext cx="2312592" cy="2721948"/>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400" name="Shape 1400"/>
        <p:cNvGrpSpPr/>
        <p:nvPr/>
      </p:nvGrpSpPr>
      <p:grpSpPr>
        <a:xfrm>
          <a:off x="0" y="0"/>
          <a:ext cx="0" cy="0"/>
          <a:chOff x="0" y="0"/>
          <a:chExt cx="0" cy="0"/>
        </a:xfrm>
      </p:grpSpPr>
      <p:sp>
        <p:nvSpPr>
          <p:cNvPr id="1401" name="Google Shape;1401;p90"/>
          <p:cNvSpPr/>
          <p:nvPr/>
        </p:nvSpPr>
        <p:spPr>
          <a:xfrm>
            <a:off x="2191725" y="4148100"/>
            <a:ext cx="4760700" cy="455400"/>
          </a:xfrm>
          <a:prstGeom prst="roundRect">
            <a:avLst>
              <a:gd fmla="val 50000" name="adj"/>
            </a:avLst>
          </a:prstGeom>
          <a:gradFill>
            <a:gsLst>
              <a:gs pos="0">
                <a:schemeClr val="dk2"/>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90"/>
          <p:cNvSpPr/>
          <p:nvPr/>
        </p:nvSpPr>
        <p:spPr>
          <a:xfrm>
            <a:off x="2191725" y="2725050"/>
            <a:ext cx="4760700" cy="455400"/>
          </a:xfrm>
          <a:prstGeom prst="roundRect">
            <a:avLst>
              <a:gd fmla="val 50000" name="adj"/>
            </a:avLst>
          </a:prstGeom>
          <a:gradFill>
            <a:gsLst>
              <a:gs pos="0">
                <a:srgbClr val="FFFFFF">
                  <a:alpha val="0"/>
                </a:srgbClr>
              </a:gs>
              <a:gs pos="100000">
                <a:schemeClr val="dk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90"/>
          <p:cNvSpPr/>
          <p:nvPr/>
        </p:nvSpPr>
        <p:spPr>
          <a:xfrm>
            <a:off x="2191725" y="1302013"/>
            <a:ext cx="4760700" cy="455400"/>
          </a:xfrm>
          <a:prstGeom prst="roundRect">
            <a:avLst>
              <a:gd fmla="val 50000" name="adj"/>
            </a:avLst>
          </a:prstGeom>
          <a:gradFill>
            <a:gsLst>
              <a:gs pos="0">
                <a:schemeClr val="dk2"/>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90"/>
          <p:cNvSpPr txBox="1"/>
          <p:nvPr>
            <p:ph type="title"/>
          </p:nvPr>
        </p:nvSpPr>
        <p:spPr>
          <a:xfrm>
            <a:off x="2399025" y="540000"/>
            <a:ext cx="4346100" cy="762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0" lang="en">
                <a:latin typeface="Archivo ExtraLight"/>
                <a:ea typeface="Archivo ExtraLight"/>
                <a:cs typeface="Archivo ExtraLight"/>
                <a:sym typeface="Archivo ExtraLight"/>
              </a:rPr>
              <a:t>$</a:t>
            </a:r>
            <a:r>
              <a:rPr lang="en"/>
              <a:t>20,000</a:t>
            </a:r>
            <a:endParaRPr/>
          </a:p>
        </p:txBody>
      </p:sp>
      <p:sp>
        <p:nvSpPr>
          <p:cNvPr id="1405" name="Google Shape;1405;p90"/>
          <p:cNvSpPr txBox="1"/>
          <p:nvPr>
            <p:ph idx="1" type="subTitle"/>
          </p:nvPr>
        </p:nvSpPr>
        <p:spPr>
          <a:xfrm>
            <a:off x="2399025" y="1368301"/>
            <a:ext cx="4346100" cy="322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Jupiter is the biggest planet of them all</a:t>
            </a:r>
            <a:endParaRPr/>
          </a:p>
        </p:txBody>
      </p:sp>
      <p:sp>
        <p:nvSpPr>
          <p:cNvPr id="1406" name="Google Shape;1406;p90"/>
          <p:cNvSpPr txBox="1"/>
          <p:nvPr>
            <p:ph idx="2" type="title"/>
          </p:nvPr>
        </p:nvSpPr>
        <p:spPr>
          <a:xfrm>
            <a:off x="2399025" y="1962938"/>
            <a:ext cx="4346100" cy="762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0" lang="en">
                <a:latin typeface="Archivo ExtraLight"/>
                <a:ea typeface="Archivo ExtraLight"/>
                <a:cs typeface="Archivo ExtraLight"/>
                <a:sym typeface="Archivo ExtraLight"/>
              </a:rPr>
              <a:t>$</a:t>
            </a:r>
            <a:r>
              <a:rPr lang="en"/>
              <a:t>65,000</a:t>
            </a:r>
            <a:endParaRPr/>
          </a:p>
        </p:txBody>
      </p:sp>
      <p:sp>
        <p:nvSpPr>
          <p:cNvPr id="1407" name="Google Shape;1407;p90"/>
          <p:cNvSpPr txBox="1"/>
          <p:nvPr>
            <p:ph idx="3" type="subTitle"/>
          </p:nvPr>
        </p:nvSpPr>
        <p:spPr>
          <a:xfrm>
            <a:off x="2399025" y="2791374"/>
            <a:ext cx="4346100" cy="322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Despite being red, Mars is a cold place</a:t>
            </a:r>
            <a:endParaRPr/>
          </a:p>
        </p:txBody>
      </p:sp>
      <p:sp>
        <p:nvSpPr>
          <p:cNvPr id="1408" name="Google Shape;1408;p90"/>
          <p:cNvSpPr txBox="1"/>
          <p:nvPr>
            <p:ph idx="4" type="title"/>
          </p:nvPr>
        </p:nvSpPr>
        <p:spPr>
          <a:xfrm>
            <a:off x="2399025" y="3385975"/>
            <a:ext cx="4346100" cy="762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0" lang="en">
                <a:latin typeface="Archivo ExtraLight"/>
                <a:ea typeface="Archivo ExtraLight"/>
                <a:cs typeface="Archivo ExtraLight"/>
                <a:sym typeface="Archivo ExtraLight"/>
              </a:rPr>
              <a:t>$</a:t>
            </a:r>
            <a:r>
              <a:rPr lang="en"/>
              <a:t>5,000</a:t>
            </a:r>
            <a:endParaRPr/>
          </a:p>
        </p:txBody>
      </p:sp>
      <p:sp>
        <p:nvSpPr>
          <p:cNvPr id="1409" name="Google Shape;1409;p90"/>
          <p:cNvSpPr txBox="1"/>
          <p:nvPr>
            <p:ph idx="5" type="subTitle"/>
          </p:nvPr>
        </p:nvSpPr>
        <p:spPr>
          <a:xfrm>
            <a:off x="2399025" y="4214400"/>
            <a:ext cx="4346100" cy="322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Saturn is a gas giant and has several rings</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413" name="Shape 1413"/>
        <p:cNvGrpSpPr/>
        <p:nvPr/>
      </p:nvGrpSpPr>
      <p:grpSpPr>
        <a:xfrm>
          <a:off x="0" y="0"/>
          <a:ext cx="0" cy="0"/>
          <a:chOff x="0" y="0"/>
          <a:chExt cx="0" cy="0"/>
        </a:xfrm>
      </p:grpSpPr>
      <p:sp>
        <p:nvSpPr>
          <p:cNvPr id="1414" name="Google Shape;1414;p91"/>
          <p:cNvSpPr/>
          <p:nvPr/>
        </p:nvSpPr>
        <p:spPr>
          <a:xfrm>
            <a:off x="-368325" y="2437772"/>
            <a:ext cx="2625300" cy="693900"/>
          </a:xfrm>
          <a:prstGeom prst="roundRect">
            <a:avLst>
              <a:gd fmla="val 50000" name="adj"/>
            </a:avLst>
          </a:prstGeom>
          <a:gradFill>
            <a:gsLst>
              <a:gs pos="0">
                <a:schemeClr val="accent5"/>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415" name="Google Shape;1415;p91"/>
          <p:cNvSpPr/>
          <p:nvPr/>
        </p:nvSpPr>
        <p:spPr>
          <a:xfrm>
            <a:off x="2261775" y="2437772"/>
            <a:ext cx="1770000" cy="693900"/>
          </a:xfrm>
          <a:prstGeom prst="roundRect">
            <a:avLst>
              <a:gd fmla="val 50000" name="adj"/>
            </a:avLst>
          </a:prstGeom>
          <a:gradFill>
            <a:gsLst>
              <a:gs pos="0">
                <a:schemeClr val="accent3"/>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91"/>
          <p:cNvSpPr/>
          <p:nvPr/>
        </p:nvSpPr>
        <p:spPr>
          <a:xfrm>
            <a:off x="4031651" y="2437772"/>
            <a:ext cx="1770000" cy="693900"/>
          </a:xfrm>
          <a:prstGeom prst="roundRect">
            <a:avLst>
              <a:gd fmla="val 50000" name="adj"/>
            </a:avLst>
          </a:prstGeom>
          <a:gradFill>
            <a:gsLst>
              <a:gs pos="0">
                <a:schemeClr val="accent1"/>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91"/>
          <p:cNvSpPr/>
          <p:nvPr/>
        </p:nvSpPr>
        <p:spPr>
          <a:xfrm>
            <a:off x="5801526" y="2437772"/>
            <a:ext cx="1770000" cy="693900"/>
          </a:xfrm>
          <a:prstGeom prst="roundRect">
            <a:avLst>
              <a:gd fmla="val 50000" name="adj"/>
            </a:avLst>
          </a:prstGeom>
          <a:gradFill>
            <a:gsLst>
              <a:gs pos="0">
                <a:schemeClr val="accent2"/>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91"/>
          <p:cNvSpPr txBox="1"/>
          <p:nvPr>
            <p:ph type="title"/>
          </p:nvPr>
        </p:nvSpPr>
        <p:spPr>
          <a:xfrm>
            <a:off x="720000" y="540000"/>
            <a:ext cx="7704000" cy="477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Management approach</a:t>
            </a:r>
            <a:endParaRPr/>
          </a:p>
        </p:txBody>
      </p:sp>
      <p:sp>
        <p:nvSpPr>
          <p:cNvPr id="1419" name="Google Shape;1419;p91"/>
          <p:cNvSpPr txBox="1"/>
          <p:nvPr/>
        </p:nvSpPr>
        <p:spPr>
          <a:xfrm>
            <a:off x="720002" y="1466340"/>
            <a:ext cx="2380200" cy="401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rgbClr val="F9F5FF"/>
                </a:solidFill>
                <a:latin typeface="Archivo"/>
                <a:ea typeface="Archivo"/>
                <a:cs typeface="Archivo"/>
                <a:sym typeface="Archivo"/>
              </a:rPr>
              <a:t>January</a:t>
            </a:r>
            <a:endParaRPr b="1" sz="2000">
              <a:solidFill>
                <a:srgbClr val="F9F5FF"/>
              </a:solidFill>
              <a:latin typeface="Archivo"/>
              <a:ea typeface="Archivo"/>
              <a:cs typeface="Archivo"/>
              <a:sym typeface="Archivo"/>
            </a:endParaRPr>
          </a:p>
        </p:txBody>
      </p:sp>
      <p:sp>
        <p:nvSpPr>
          <p:cNvPr id="1420" name="Google Shape;1420;p91"/>
          <p:cNvSpPr txBox="1"/>
          <p:nvPr/>
        </p:nvSpPr>
        <p:spPr>
          <a:xfrm>
            <a:off x="720002" y="1867383"/>
            <a:ext cx="2380200" cy="484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9F5FF"/>
                </a:solidFill>
                <a:latin typeface="Archivo"/>
                <a:ea typeface="Archivo"/>
                <a:cs typeface="Archivo"/>
                <a:sym typeface="Archivo"/>
              </a:rPr>
              <a:t>Venus is the second planet from the Sun</a:t>
            </a:r>
            <a:endParaRPr>
              <a:solidFill>
                <a:srgbClr val="F9F5FF"/>
              </a:solidFill>
              <a:latin typeface="Archivo"/>
              <a:ea typeface="Archivo"/>
              <a:cs typeface="Archivo"/>
              <a:sym typeface="Archivo"/>
            </a:endParaRPr>
          </a:p>
        </p:txBody>
      </p:sp>
      <p:sp>
        <p:nvSpPr>
          <p:cNvPr id="1421" name="Google Shape;1421;p91"/>
          <p:cNvSpPr txBox="1"/>
          <p:nvPr/>
        </p:nvSpPr>
        <p:spPr>
          <a:xfrm>
            <a:off x="2494600" y="3131875"/>
            <a:ext cx="2380200" cy="401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rgbClr val="F9F5FF"/>
                </a:solidFill>
                <a:latin typeface="Archivo"/>
                <a:ea typeface="Archivo"/>
                <a:cs typeface="Archivo"/>
                <a:sym typeface="Archivo"/>
              </a:rPr>
              <a:t>February</a:t>
            </a:r>
            <a:endParaRPr b="1" sz="2000">
              <a:solidFill>
                <a:srgbClr val="F9F5FF"/>
              </a:solidFill>
              <a:latin typeface="Archivo"/>
              <a:ea typeface="Archivo"/>
              <a:cs typeface="Archivo"/>
              <a:sym typeface="Archivo"/>
            </a:endParaRPr>
          </a:p>
        </p:txBody>
      </p:sp>
      <p:sp>
        <p:nvSpPr>
          <p:cNvPr id="1422" name="Google Shape;1422;p91"/>
          <p:cNvSpPr txBox="1"/>
          <p:nvPr/>
        </p:nvSpPr>
        <p:spPr>
          <a:xfrm>
            <a:off x="2494600" y="3532918"/>
            <a:ext cx="2380200" cy="484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9F5FF"/>
                </a:solidFill>
                <a:latin typeface="Archivo"/>
                <a:ea typeface="Archivo"/>
                <a:cs typeface="Archivo"/>
                <a:sym typeface="Archivo"/>
              </a:rPr>
              <a:t>Jupiter is the biggest planet of them all</a:t>
            </a:r>
            <a:endParaRPr>
              <a:solidFill>
                <a:srgbClr val="F9F5FF"/>
              </a:solidFill>
              <a:latin typeface="Archivo"/>
              <a:ea typeface="Archivo"/>
              <a:cs typeface="Archivo"/>
              <a:sym typeface="Archivo"/>
            </a:endParaRPr>
          </a:p>
        </p:txBody>
      </p:sp>
      <p:sp>
        <p:nvSpPr>
          <p:cNvPr id="1423" name="Google Shape;1423;p91"/>
          <p:cNvSpPr txBox="1"/>
          <p:nvPr/>
        </p:nvSpPr>
        <p:spPr>
          <a:xfrm>
            <a:off x="4269202" y="1466349"/>
            <a:ext cx="2380200" cy="401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chemeClr val="lt1"/>
                </a:solidFill>
                <a:latin typeface="Archivo"/>
                <a:ea typeface="Archivo"/>
                <a:cs typeface="Archivo"/>
                <a:sym typeface="Archivo"/>
              </a:rPr>
              <a:t>Mars</a:t>
            </a:r>
            <a:endParaRPr b="1" sz="2000">
              <a:solidFill>
                <a:srgbClr val="F9F5FF"/>
              </a:solidFill>
              <a:latin typeface="Archivo"/>
              <a:ea typeface="Archivo"/>
              <a:cs typeface="Archivo"/>
              <a:sym typeface="Archivo"/>
            </a:endParaRPr>
          </a:p>
        </p:txBody>
      </p:sp>
      <p:sp>
        <p:nvSpPr>
          <p:cNvPr id="1424" name="Google Shape;1424;p91"/>
          <p:cNvSpPr txBox="1"/>
          <p:nvPr/>
        </p:nvSpPr>
        <p:spPr>
          <a:xfrm>
            <a:off x="4269202" y="1867588"/>
            <a:ext cx="2380200" cy="484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9F5FF"/>
                </a:solidFill>
                <a:latin typeface="Archivo"/>
                <a:ea typeface="Archivo"/>
                <a:cs typeface="Archivo"/>
                <a:sym typeface="Archivo"/>
              </a:rPr>
              <a:t>Despite being red, Mars is a cold place</a:t>
            </a:r>
            <a:endParaRPr>
              <a:solidFill>
                <a:srgbClr val="F9F5FF"/>
              </a:solidFill>
              <a:latin typeface="Archivo"/>
              <a:ea typeface="Archivo"/>
              <a:cs typeface="Archivo"/>
              <a:sym typeface="Archivo"/>
            </a:endParaRPr>
          </a:p>
        </p:txBody>
      </p:sp>
      <p:sp>
        <p:nvSpPr>
          <p:cNvPr id="1425" name="Google Shape;1425;p91"/>
          <p:cNvSpPr txBox="1"/>
          <p:nvPr/>
        </p:nvSpPr>
        <p:spPr>
          <a:xfrm>
            <a:off x="6043800" y="3131884"/>
            <a:ext cx="2380200" cy="401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rgbClr val="F9F5FF"/>
                </a:solidFill>
                <a:latin typeface="Archivo"/>
                <a:ea typeface="Archivo"/>
                <a:cs typeface="Archivo"/>
                <a:sym typeface="Archivo"/>
              </a:rPr>
              <a:t>April</a:t>
            </a:r>
            <a:endParaRPr b="1" sz="2000">
              <a:solidFill>
                <a:srgbClr val="F9F5FF"/>
              </a:solidFill>
              <a:latin typeface="Archivo"/>
              <a:ea typeface="Archivo"/>
              <a:cs typeface="Archivo"/>
              <a:sym typeface="Archivo"/>
            </a:endParaRPr>
          </a:p>
        </p:txBody>
      </p:sp>
      <p:sp>
        <p:nvSpPr>
          <p:cNvPr id="1426" name="Google Shape;1426;p91"/>
          <p:cNvSpPr txBox="1"/>
          <p:nvPr/>
        </p:nvSpPr>
        <p:spPr>
          <a:xfrm>
            <a:off x="6043800" y="3533123"/>
            <a:ext cx="2380200" cy="484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9F5FF"/>
                </a:solidFill>
                <a:latin typeface="Archivo"/>
                <a:ea typeface="Archivo"/>
                <a:cs typeface="Archivo"/>
                <a:sym typeface="Archivo"/>
              </a:rPr>
              <a:t>Saturn is a gas giant and has several rings</a:t>
            </a:r>
            <a:endParaRPr>
              <a:solidFill>
                <a:srgbClr val="F9F5FF"/>
              </a:solidFill>
              <a:latin typeface="Archivo"/>
              <a:ea typeface="Archivo"/>
              <a:cs typeface="Archivo"/>
              <a:sym typeface="Archivo"/>
            </a:endParaRPr>
          </a:p>
        </p:txBody>
      </p:sp>
      <p:sp>
        <p:nvSpPr>
          <p:cNvPr id="1427" name="Google Shape;1427;p91"/>
          <p:cNvSpPr/>
          <p:nvPr/>
        </p:nvSpPr>
        <p:spPr>
          <a:xfrm>
            <a:off x="1563152" y="2437772"/>
            <a:ext cx="693900" cy="693900"/>
          </a:xfrm>
          <a:prstGeom prst="ellipse">
            <a:avLst/>
          </a:prstGeom>
          <a:gradFill>
            <a:gsLst>
              <a:gs pos="0">
                <a:schemeClr val="accent5"/>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3000">
              <a:solidFill>
                <a:schemeClr val="lt1"/>
              </a:solidFill>
              <a:latin typeface="Archivo"/>
              <a:ea typeface="Archivo"/>
              <a:cs typeface="Archivo"/>
              <a:sym typeface="Archivo"/>
            </a:endParaRPr>
          </a:p>
        </p:txBody>
      </p:sp>
      <p:sp>
        <p:nvSpPr>
          <p:cNvPr id="1428" name="Google Shape;1428;p91"/>
          <p:cNvSpPr/>
          <p:nvPr/>
        </p:nvSpPr>
        <p:spPr>
          <a:xfrm>
            <a:off x="5112352" y="2437772"/>
            <a:ext cx="693900" cy="693900"/>
          </a:xfrm>
          <a:prstGeom prst="ellipse">
            <a:avLst/>
          </a:prstGeom>
          <a:gradFill>
            <a:gsLst>
              <a:gs pos="0">
                <a:schemeClr val="accent1"/>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3000">
              <a:solidFill>
                <a:schemeClr val="lt1"/>
              </a:solidFill>
              <a:latin typeface="Archivo"/>
              <a:ea typeface="Archivo"/>
              <a:cs typeface="Archivo"/>
              <a:sym typeface="Archivo"/>
            </a:endParaRPr>
          </a:p>
        </p:txBody>
      </p:sp>
      <p:sp>
        <p:nvSpPr>
          <p:cNvPr id="1429" name="Google Shape;1429;p91"/>
          <p:cNvSpPr/>
          <p:nvPr/>
        </p:nvSpPr>
        <p:spPr>
          <a:xfrm>
            <a:off x="3337750" y="2437772"/>
            <a:ext cx="693900" cy="693900"/>
          </a:xfrm>
          <a:prstGeom prst="ellipse">
            <a:avLst/>
          </a:prstGeom>
          <a:gradFill>
            <a:gsLst>
              <a:gs pos="0">
                <a:schemeClr val="accent3"/>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3000">
              <a:solidFill>
                <a:schemeClr val="lt1"/>
              </a:solidFill>
              <a:latin typeface="Archivo"/>
              <a:ea typeface="Archivo"/>
              <a:cs typeface="Archivo"/>
              <a:sym typeface="Archivo"/>
            </a:endParaRPr>
          </a:p>
        </p:txBody>
      </p:sp>
      <p:sp>
        <p:nvSpPr>
          <p:cNvPr id="1430" name="Google Shape;1430;p91"/>
          <p:cNvSpPr/>
          <p:nvPr/>
        </p:nvSpPr>
        <p:spPr>
          <a:xfrm>
            <a:off x="6886950" y="2437772"/>
            <a:ext cx="693900" cy="693900"/>
          </a:xfrm>
          <a:prstGeom prst="ellipse">
            <a:avLst/>
          </a:prstGeom>
          <a:gradFill>
            <a:gsLst>
              <a:gs pos="0">
                <a:schemeClr val="accent2"/>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3000">
              <a:solidFill>
                <a:schemeClr val="lt1"/>
              </a:solidFill>
              <a:latin typeface="Archivo"/>
              <a:ea typeface="Archivo"/>
              <a:cs typeface="Archivo"/>
              <a:sym typeface="Archivo"/>
            </a:endParaRPr>
          </a:p>
        </p:txBody>
      </p:sp>
      <p:sp>
        <p:nvSpPr>
          <p:cNvPr id="1431" name="Google Shape;1431;p91"/>
          <p:cNvSpPr/>
          <p:nvPr/>
        </p:nvSpPr>
        <p:spPr>
          <a:xfrm>
            <a:off x="7085413" y="2557547"/>
            <a:ext cx="296973" cy="454349"/>
          </a:xfrm>
          <a:custGeom>
            <a:rect b="b" l="l" r="r" t="t"/>
            <a:pathLst>
              <a:path extrusionOk="0" h="14184" w="9271">
                <a:moveTo>
                  <a:pt x="5029" y="6651"/>
                </a:moveTo>
                <a:lnTo>
                  <a:pt x="5029" y="7532"/>
                </a:lnTo>
                <a:lnTo>
                  <a:pt x="5887" y="7532"/>
                </a:lnTo>
                <a:lnTo>
                  <a:pt x="5887" y="8389"/>
                </a:lnTo>
                <a:lnTo>
                  <a:pt x="4264" y="8389"/>
                </a:lnTo>
                <a:lnTo>
                  <a:pt x="4264" y="9177"/>
                </a:lnTo>
                <a:lnTo>
                  <a:pt x="5887" y="9177"/>
                </a:lnTo>
                <a:lnTo>
                  <a:pt x="5887" y="11680"/>
                </a:lnTo>
                <a:lnTo>
                  <a:pt x="5029" y="11680"/>
                </a:lnTo>
                <a:lnTo>
                  <a:pt x="5029" y="12561"/>
                </a:lnTo>
                <a:lnTo>
                  <a:pt x="4264" y="12561"/>
                </a:lnTo>
                <a:lnTo>
                  <a:pt x="4264" y="11680"/>
                </a:lnTo>
                <a:lnTo>
                  <a:pt x="3384" y="11680"/>
                </a:lnTo>
                <a:lnTo>
                  <a:pt x="3384" y="10916"/>
                </a:lnTo>
                <a:lnTo>
                  <a:pt x="5029" y="10916"/>
                </a:lnTo>
                <a:lnTo>
                  <a:pt x="5029" y="10035"/>
                </a:lnTo>
                <a:lnTo>
                  <a:pt x="3384" y="10035"/>
                </a:lnTo>
                <a:lnTo>
                  <a:pt x="3384" y="7532"/>
                </a:lnTo>
                <a:lnTo>
                  <a:pt x="4264" y="7532"/>
                </a:lnTo>
                <a:lnTo>
                  <a:pt x="4264" y="6651"/>
                </a:lnTo>
                <a:close/>
                <a:moveTo>
                  <a:pt x="1738" y="0"/>
                </a:moveTo>
                <a:cubicBezTo>
                  <a:pt x="1738" y="0"/>
                  <a:pt x="1646" y="672"/>
                  <a:pt x="2225" y="1159"/>
                </a:cubicBezTo>
                <a:cubicBezTo>
                  <a:pt x="2526" y="1437"/>
                  <a:pt x="2897" y="1646"/>
                  <a:pt x="3384" y="1646"/>
                </a:cubicBezTo>
                <a:lnTo>
                  <a:pt x="4264" y="1646"/>
                </a:lnTo>
                <a:lnTo>
                  <a:pt x="4264" y="3963"/>
                </a:lnTo>
                <a:cubicBezTo>
                  <a:pt x="3870" y="3569"/>
                  <a:pt x="3476" y="3384"/>
                  <a:pt x="2990" y="3384"/>
                </a:cubicBezTo>
                <a:lnTo>
                  <a:pt x="1738" y="3384"/>
                </a:lnTo>
                <a:cubicBezTo>
                  <a:pt x="1738" y="3384"/>
                  <a:pt x="1646" y="4056"/>
                  <a:pt x="2225" y="4542"/>
                </a:cubicBezTo>
                <a:cubicBezTo>
                  <a:pt x="2526" y="4821"/>
                  <a:pt x="2897" y="5029"/>
                  <a:pt x="3384" y="5029"/>
                </a:cubicBezTo>
                <a:lnTo>
                  <a:pt x="4264" y="5029"/>
                </a:lnTo>
                <a:cubicBezTo>
                  <a:pt x="1831" y="5215"/>
                  <a:pt x="0" y="7231"/>
                  <a:pt x="0" y="9664"/>
                </a:cubicBezTo>
                <a:cubicBezTo>
                  <a:pt x="0" y="12167"/>
                  <a:pt x="2132" y="14183"/>
                  <a:pt x="4635" y="14183"/>
                </a:cubicBezTo>
                <a:cubicBezTo>
                  <a:pt x="7161" y="14183"/>
                  <a:pt x="9270" y="12167"/>
                  <a:pt x="9270" y="9664"/>
                </a:cubicBezTo>
                <a:cubicBezTo>
                  <a:pt x="9270" y="7231"/>
                  <a:pt x="7439" y="5215"/>
                  <a:pt x="5029" y="5029"/>
                </a:cubicBezTo>
                <a:lnTo>
                  <a:pt x="5887" y="5029"/>
                </a:lnTo>
                <a:cubicBezTo>
                  <a:pt x="6373" y="5029"/>
                  <a:pt x="6767" y="4821"/>
                  <a:pt x="7045" y="4542"/>
                </a:cubicBezTo>
                <a:cubicBezTo>
                  <a:pt x="7625" y="3963"/>
                  <a:pt x="7532" y="3384"/>
                  <a:pt x="7532" y="3384"/>
                </a:cubicBezTo>
                <a:lnTo>
                  <a:pt x="6281" y="3384"/>
                </a:lnTo>
                <a:cubicBezTo>
                  <a:pt x="5794" y="3384"/>
                  <a:pt x="5423" y="3569"/>
                  <a:pt x="5029" y="3963"/>
                </a:cubicBezTo>
                <a:lnTo>
                  <a:pt x="5029" y="1646"/>
                </a:lnTo>
                <a:lnTo>
                  <a:pt x="5887" y="1646"/>
                </a:lnTo>
                <a:cubicBezTo>
                  <a:pt x="6373" y="1646"/>
                  <a:pt x="6767" y="1437"/>
                  <a:pt x="7045" y="1159"/>
                </a:cubicBezTo>
                <a:cubicBezTo>
                  <a:pt x="7625" y="672"/>
                  <a:pt x="7532" y="0"/>
                  <a:pt x="7532" y="0"/>
                </a:cubicBezTo>
                <a:lnTo>
                  <a:pt x="6281" y="0"/>
                </a:lnTo>
                <a:cubicBezTo>
                  <a:pt x="5887" y="0"/>
                  <a:pt x="5423" y="186"/>
                  <a:pt x="5122" y="487"/>
                </a:cubicBezTo>
                <a:cubicBezTo>
                  <a:pt x="4844" y="765"/>
                  <a:pt x="4635" y="1252"/>
                  <a:pt x="4635" y="1646"/>
                </a:cubicBezTo>
                <a:cubicBezTo>
                  <a:pt x="4635" y="1252"/>
                  <a:pt x="4450" y="765"/>
                  <a:pt x="4149" y="487"/>
                </a:cubicBezTo>
                <a:cubicBezTo>
                  <a:pt x="3870" y="186"/>
                  <a:pt x="3384" y="0"/>
                  <a:pt x="299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32" name="Google Shape;1432;p91"/>
          <p:cNvGrpSpPr/>
          <p:nvPr/>
        </p:nvGrpSpPr>
        <p:grpSpPr>
          <a:xfrm>
            <a:off x="5230269" y="2557547"/>
            <a:ext cx="458065" cy="454349"/>
            <a:chOff x="1930108" y="3742075"/>
            <a:chExt cx="458065" cy="454349"/>
          </a:xfrm>
        </p:grpSpPr>
        <p:sp>
          <p:nvSpPr>
            <p:cNvPr id="1433" name="Google Shape;1433;p91"/>
            <p:cNvSpPr/>
            <p:nvPr/>
          </p:nvSpPr>
          <p:spPr>
            <a:xfrm>
              <a:off x="1930108" y="3880904"/>
              <a:ext cx="55705" cy="108398"/>
            </a:xfrm>
            <a:custGeom>
              <a:rect b="b" l="l" r="r" t="t"/>
              <a:pathLst>
                <a:path extrusionOk="0" h="3384" w="1739">
                  <a:moveTo>
                    <a:pt x="1739" y="0"/>
                  </a:moveTo>
                  <a:lnTo>
                    <a:pt x="1" y="1367"/>
                  </a:lnTo>
                  <a:lnTo>
                    <a:pt x="1" y="2526"/>
                  </a:lnTo>
                  <a:lnTo>
                    <a:pt x="1739" y="3384"/>
                  </a:lnTo>
                  <a:lnTo>
                    <a:pt x="173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91"/>
            <p:cNvSpPr/>
            <p:nvPr/>
          </p:nvSpPr>
          <p:spPr>
            <a:xfrm>
              <a:off x="1948686" y="4066468"/>
              <a:ext cx="420939" cy="129956"/>
            </a:xfrm>
            <a:custGeom>
              <a:rect b="b" l="l" r="r" t="t"/>
              <a:pathLst>
                <a:path extrusionOk="0" h="4057" w="13141">
                  <a:moveTo>
                    <a:pt x="4149" y="1"/>
                  </a:moveTo>
                  <a:lnTo>
                    <a:pt x="0" y="4056"/>
                  </a:lnTo>
                  <a:lnTo>
                    <a:pt x="13140" y="4056"/>
                  </a:lnTo>
                  <a:lnTo>
                    <a:pt x="8969" y="1"/>
                  </a:lnTo>
                  <a:lnTo>
                    <a:pt x="6559" y="1275"/>
                  </a:lnTo>
                  <a:lnTo>
                    <a:pt x="414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91"/>
            <p:cNvSpPr/>
            <p:nvPr/>
          </p:nvSpPr>
          <p:spPr>
            <a:xfrm>
              <a:off x="1930108" y="3992249"/>
              <a:ext cx="126977" cy="185596"/>
            </a:xfrm>
            <a:custGeom>
              <a:rect b="b" l="l" r="r" t="t"/>
              <a:pathLst>
                <a:path extrusionOk="0" h="5794" w="3964">
                  <a:moveTo>
                    <a:pt x="1" y="0"/>
                  </a:moveTo>
                  <a:lnTo>
                    <a:pt x="1" y="5794"/>
                  </a:lnTo>
                  <a:lnTo>
                    <a:pt x="3964" y="1947"/>
                  </a:lnTo>
                  <a:lnTo>
                    <a:pt x="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91"/>
            <p:cNvSpPr/>
            <p:nvPr/>
          </p:nvSpPr>
          <p:spPr>
            <a:xfrm>
              <a:off x="2261196" y="3992249"/>
              <a:ext cx="126977" cy="185596"/>
            </a:xfrm>
            <a:custGeom>
              <a:rect b="b" l="l" r="r" t="t"/>
              <a:pathLst>
                <a:path extrusionOk="0" h="5794" w="3964">
                  <a:moveTo>
                    <a:pt x="3964" y="0"/>
                  </a:moveTo>
                  <a:lnTo>
                    <a:pt x="1" y="1947"/>
                  </a:lnTo>
                  <a:lnTo>
                    <a:pt x="3964" y="5794"/>
                  </a:lnTo>
                  <a:lnTo>
                    <a:pt x="396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91"/>
            <p:cNvSpPr/>
            <p:nvPr/>
          </p:nvSpPr>
          <p:spPr>
            <a:xfrm>
              <a:off x="2091199" y="3834873"/>
              <a:ext cx="135882" cy="101735"/>
            </a:xfrm>
            <a:custGeom>
              <a:rect b="b" l="l" r="r" t="t"/>
              <a:pathLst>
                <a:path extrusionOk="0" h="3176" w="4242">
                  <a:moveTo>
                    <a:pt x="2110" y="0"/>
                  </a:moveTo>
                  <a:cubicBezTo>
                    <a:pt x="951" y="0"/>
                    <a:pt x="1" y="974"/>
                    <a:pt x="1" y="2132"/>
                  </a:cubicBezTo>
                  <a:cubicBezTo>
                    <a:pt x="1" y="2503"/>
                    <a:pt x="93" y="2897"/>
                    <a:pt x="279" y="3175"/>
                  </a:cubicBezTo>
                  <a:cubicBezTo>
                    <a:pt x="580" y="2990"/>
                    <a:pt x="766" y="2897"/>
                    <a:pt x="1044" y="2804"/>
                  </a:cubicBezTo>
                  <a:cubicBezTo>
                    <a:pt x="951" y="2596"/>
                    <a:pt x="858" y="2318"/>
                    <a:pt x="858" y="2132"/>
                  </a:cubicBezTo>
                  <a:cubicBezTo>
                    <a:pt x="858" y="1437"/>
                    <a:pt x="1438" y="858"/>
                    <a:pt x="2110" y="858"/>
                  </a:cubicBezTo>
                  <a:cubicBezTo>
                    <a:pt x="2782" y="858"/>
                    <a:pt x="3361" y="1437"/>
                    <a:pt x="3361" y="2132"/>
                  </a:cubicBezTo>
                  <a:cubicBezTo>
                    <a:pt x="3361" y="2318"/>
                    <a:pt x="3268" y="2596"/>
                    <a:pt x="3176" y="2804"/>
                  </a:cubicBezTo>
                  <a:cubicBezTo>
                    <a:pt x="3477" y="2897"/>
                    <a:pt x="3662" y="2990"/>
                    <a:pt x="3941" y="3175"/>
                  </a:cubicBezTo>
                  <a:cubicBezTo>
                    <a:pt x="4149" y="2897"/>
                    <a:pt x="4242" y="2503"/>
                    <a:pt x="4242" y="2132"/>
                  </a:cubicBezTo>
                  <a:cubicBezTo>
                    <a:pt x="4242" y="974"/>
                    <a:pt x="3268" y="0"/>
                    <a:pt x="211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91"/>
            <p:cNvSpPr/>
            <p:nvPr/>
          </p:nvSpPr>
          <p:spPr>
            <a:xfrm>
              <a:off x="2118683" y="3943239"/>
              <a:ext cx="80209" cy="27516"/>
            </a:xfrm>
            <a:custGeom>
              <a:rect b="b" l="l" r="r" t="t"/>
              <a:pathLst>
                <a:path extrusionOk="0" h="859" w="2504">
                  <a:moveTo>
                    <a:pt x="1252" y="1"/>
                  </a:moveTo>
                  <a:cubicBezTo>
                    <a:pt x="765" y="1"/>
                    <a:pt x="394" y="186"/>
                    <a:pt x="0" y="372"/>
                  </a:cubicBezTo>
                  <a:cubicBezTo>
                    <a:pt x="394" y="673"/>
                    <a:pt x="765" y="858"/>
                    <a:pt x="1252" y="858"/>
                  </a:cubicBezTo>
                  <a:cubicBezTo>
                    <a:pt x="1738" y="858"/>
                    <a:pt x="2132" y="673"/>
                    <a:pt x="2503" y="372"/>
                  </a:cubicBezTo>
                  <a:cubicBezTo>
                    <a:pt x="2132" y="186"/>
                    <a:pt x="1738" y="1"/>
                    <a:pt x="125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91"/>
            <p:cNvSpPr/>
            <p:nvPr/>
          </p:nvSpPr>
          <p:spPr>
            <a:xfrm>
              <a:off x="2146872" y="3890546"/>
              <a:ext cx="24537" cy="24537"/>
            </a:xfrm>
            <a:custGeom>
              <a:rect b="b" l="l" r="r" t="t"/>
              <a:pathLst>
                <a:path extrusionOk="0" h="766" w="766">
                  <a:moveTo>
                    <a:pt x="372" y="0"/>
                  </a:moveTo>
                  <a:cubicBezTo>
                    <a:pt x="186" y="0"/>
                    <a:pt x="1" y="186"/>
                    <a:pt x="1" y="394"/>
                  </a:cubicBezTo>
                  <a:cubicBezTo>
                    <a:pt x="1" y="580"/>
                    <a:pt x="186" y="765"/>
                    <a:pt x="372" y="765"/>
                  </a:cubicBezTo>
                  <a:cubicBezTo>
                    <a:pt x="580" y="765"/>
                    <a:pt x="766" y="580"/>
                    <a:pt x="766" y="394"/>
                  </a:cubicBezTo>
                  <a:cubicBezTo>
                    <a:pt x="766" y="186"/>
                    <a:pt x="580" y="0"/>
                    <a:pt x="37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91"/>
            <p:cNvSpPr/>
            <p:nvPr/>
          </p:nvSpPr>
          <p:spPr>
            <a:xfrm>
              <a:off x="2010285" y="3742075"/>
              <a:ext cx="296973" cy="334099"/>
            </a:xfrm>
            <a:custGeom>
              <a:rect b="b" l="l" r="r" t="t"/>
              <a:pathLst>
                <a:path extrusionOk="0" h="10430" w="9271">
                  <a:moveTo>
                    <a:pt x="4636" y="2132"/>
                  </a:moveTo>
                  <a:cubicBezTo>
                    <a:pt x="6281" y="2132"/>
                    <a:pt x="7533" y="3384"/>
                    <a:pt x="7533" y="5029"/>
                  </a:cubicBezTo>
                  <a:cubicBezTo>
                    <a:pt x="7533" y="6652"/>
                    <a:pt x="6281" y="7926"/>
                    <a:pt x="4636" y="7926"/>
                  </a:cubicBezTo>
                  <a:cubicBezTo>
                    <a:pt x="2990" y="7926"/>
                    <a:pt x="1739" y="6652"/>
                    <a:pt x="1739" y="5029"/>
                  </a:cubicBezTo>
                  <a:cubicBezTo>
                    <a:pt x="1739" y="3384"/>
                    <a:pt x="2990" y="2132"/>
                    <a:pt x="4636" y="2132"/>
                  </a:cubicBezTo>
                  <a:close/>
                  <a:moveTo>
                    <a:pt x="1" y="0"/>
                  </a:moveTo>
                  <a:lnTo>
                    <a:pt x="1" y="8112"/>
                  </a:lnTo>
                  <a:lnTo>
                    <a:pt x="4636" y="10429"/>
                  </a:lnTo>
                  <a:lnTo>
                    <a:pt x="9271" y="8112"/>
                  </a:lnTo>
                  <a:lnTo>
                    <a:pt x="927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91"/>
            <p:cNvSpPr/>
            <p:nvPr/>
          </p:nvSpPr>
          <p:spPr>
            <a:xfrm>
              <a:off x="2332468" y="3874946"/>
              <a:ext cx="55705" cy="114356"/>
            </a:xfrm>
            <a:custGeom>
              <a:rect b="b" l="l" r="r" t="t"/>
              <a:pathLst>
                <a:path extrusionOk="0" h="3570" w="1739">
                  <a:moveTo>
                    <a:pt x="1" y="1"/>
                  </a:moveTo>
                  <a:lnTo>
                    <a:pt x="1" y="3570"/>
                  </a:lnTo>
                  <a:lnTo>
                    <a:pt x="1739" y="2712"/>
                  </a:lnTo>
                  <a:lnTo>
                    <a:pt x="1739" y="1067"/>
                  </a:lnTo>
                  <a:lnTo>
                    <a:pt x="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42" name="Google Shape;1442;p91"/>
          <p:cNvGrpSpPr/>
          <p:nvPr/>
        </p:nvGrpSpPr>
        <p:grpSpPr>
          <a:xfrm>
            <a:off x="3509867" y="2555690"/>
            <a:ext cx="349667" cy="458065"/>
            <a:chOff x="3915930" y="3742075"/>
            <a:chExt cx="349667" cy="458065"/>
          </a:xfrm>
        </p:grpSpPr>
        <p:sp>
          <p:nvSpPr>
            <p:cNvPr id="1443" name="Google Shape;1443;p91"/>
            <p:cNvSpPr/>
            <p:nvPr/>
          </p:nvSpPr>
          <p:spPr>
            <a:xfrm>
              <a:off x="3915930" y="4054584"/>
              <a:ext cx="349667" cy="64642"/>
            </a:xfrm>
            <a:custGeom>
              <a:rect b="b" l="l" r="r" t="t"/>
              <a:pathLst>
                <a:path extrusionOk="0" h="2018" w="10916">
                  <a:moveTo>
                    <a:pt x="0" y="1"/>
                  </a:moveTo>
                  <a:lnTo>
                    <a:pt x="0" y="2017"/>
                  </a:lnTo>
                  <a:lnTo>
                    <a:pt x="10916" y="2017"/>
                  </a:lnTo>
                  <a:lnTo>
                    <a:pt x="1091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91"/>
            <p:cNvSpPr/>
            <p:nvPr/>
          </p:nvSpPr>
          <p:spPr>
            <a:xfrm>
              <a:off x="4048801" y="3921713"/>
              <a:ext cx="80209" cy="24537"/>
            </a:xfrm>
            <a:custGeom>
              <a:rect b="b" l="l" r="r" t="t"/>
              <a:pathLst>
                <a:path extrusionOk="0" h="766" w="2504">
                  <a:moveTo>
                    <a:pt x="1" y="1"/>
                  </a:moveTo>
                  <a:lnTo>
                    <a:pt x="1" y="765"/>
                  </a:lnTo>
                  <a:lnTo>
                    <a:pt x="2504" y="765"/>
                  </a:lnTo>
                  <a:lnTo>
                    <a:pt x="25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91"/>
            <p:cNvSpPr/>
            <p:nvPr/>
          </p:nvSpPr>
          <p:spPr>
            <a:xfrm>
              <a:off x="4008729" y="3742075"/>
              <a:ext cx="161123" cy="151450"/>
            </a:xfrm>
            <a:custGeom>
              <a:rect b="b" l="l" r="r" t="t"/>
              <a:pathLst>
                <a:path extrusionOk="0" h="4728" w="5030">
                  <a:moveTo>
                    <a:pt x="2990" y="2132"/>
                  </a:moveTo>
                  <a:lnTo>
                    <a:pt x="2990" y="2990"/>
                  </a:lnTo>
                  <a:lnTo>
                    <a:pt x="2132" y="2990"/>
                  </a:lnTo>
                  <a:lnTo>
                    <a:pt x="2132" y="2132"/>
                  </a:lnTo>
                  <a:close/>
                  <a:moveTo>
                    <a:pt x="2503" y="0"/>
                  </a:moveTo>
                  <a:cubicBezTo>
                    <a:pt x="1159" y="93"/>
                    <a:pt x="0" y="1159"/>
                    <a:pt x="0" y="2596"/>
                  </a:cubicBezTo>
                  <a:cubicBezTo>
                    <a:pt x="0" y="3477"/>
                    <a:pt x="487" y="4334"/>
                    <a:pt x="1252" y="4728"/>
                  </a:cubicBezTo>
                  <a:lnTo>
                    <a:pt x="3755" y="4728"/>
                  </a:lnTo>
                  <a:cubicBezTo>
                    <a:pt x="4543" y="4334"/>
                    <a:pt x="5029" y="3477"/>
                    <a:pt x="5029" y="2596"/>
                  </a:cubicBezTo>
                  <a:cubicBezTo>
                    <a:pt x="5029" y="1159"/>
                    <a:pt x="3871" y="0"/>
                    <a:pt x="250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91"/>
            <p:cNvSpPr/>
            <p:nvPr/>
          </p:nvSpPr>
          <p:spPr>
            <a:xfrm>
              <a:off x="4011676" y="3970723"/>
              <a:ext cx="154461" cy="55705"/>
            </a:xfrm>
            <a:custGeom>
              <a:rect b="b" l="l" r="r" t="t"/>
              <a:pathLst>
                <a:path extrusionOk="0" h="1739" w="4822">
                  <a:moveTo>
                    <a:pt x="1160" y="0"/>
                  </a:moveTo>
                  <a:cubicBezTo>
                    <a:pt x="1067" y="788"/>
                    <a:pt x="580" y="1368"/>
                    <a:pt x="1" y="1738"/>
                  </a:cubicBezTo>
                  <a:lnTo>
                    <a:pt x="4821" y="1738"/>
                  </a:lnTo>
                  <a:cubicBezTo>
                    <a:pt x="4242" y="1368"/>
                    <a:pt x="3871" y="788"/>
                    <a:pt x="377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91"/>
            <p:cNvSpPr/>
            <p:nvPr/>
          </p:nvSpPr>
          <p:spPr>
            <a:xfrm>
              <a:off x="3958982" y="4147382"/>
              <a:ext cx="262827" cy="52758"/>
            </a:xfrm>
            <a:custGeom>
              <a:rect b="b" l="l" r="r" t="t"/>
              <a:pathLst>
                <a:path extrusionOk="0" h="1647" w="8205">
                  <a:moveTo>
                    <a:pt x="1" y="1"/>
                  </a:moveTo>
                  <a:lnTo>
                    <a:pt x="395" y="1646"/>
                  </a:lnTo>
                  <a:lnTo>
                    <a:pt x="7741" y="1646"/>
                  </a:lnTo>
                  <a:lnTo>
                    <a:pt x="820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48" name="Google Shape;1448;p91"/>
          <p:cNvGrpSpPr/>
          <p:nvPr/>
        </p:nvGrpSpPr>
        <p:grpSpPr>
          <a:xfrm>
            <a:off x="1682543" y="2557547"/>
            <a:ext cx="455118" cy="454349"/>
            <a:chOff x="4828280" y="3742075"/>
            <a:chExt cx="455118" cy="454349"/>
          </a:xfrm>
        </p:grpSpPr>
        <p:sp>
          <p:nvSpPr>
            <p:cNvPr id="1449" name="Google Shape;1449;p91"/>
            <p:cNvSpPr/>
            <p:nvPr/>
          </p:nvSpPr>
          <p:spPr>
            <a:xfrm>
              <a:off x="4828280" y="4076142"/>
              <a:ext cx="455118" cy="120282"/>
            </a:xfrm>
            <a:custGeom>
              <a:rect b="b" l="l" r="r" t="t"/>
              <a:pathLst>
                <a:path extrusionOk="0" h="3755" w="14208">
                  <a:moveTo>
                    <a:pt x="1" y="0"/>
                  </a:moveTo>
                  <a:lnTo>
                    <a:pt x="1" y="1738"/>
                  </a:lnTo>
                  <a:lnTo>
                    <a:pt x="5401" y="1738"/>
                  </a:lnTo>
                  <a:lnTo>
                    <a:pt x="5401" y="2990"/>
                  </a:lnTo>
                  <a:lnTo>
                    <a:pt x="4636" y="2990"/>
                  </a:lnTo>
                  <a:lnTo>
                    <a:pt x="4636" y="3754"/>
                  </a:lnTo>
                  <a:lnTo>
                    <a:pt x="9665" y="3754"/>
                  </a:lnTo>
                  <a:lnTo>
                    <a:pt x="9665" y="2990"/>
                  </a:lnTo>
                  <a:lnTo>
                    <a:pt x="8784" y="2990"/>
                  </a:lnTo>
                  <a:lnTo>
                    <a:pt x="8784" y="1738"/>
                  </a:lnTo>
                  <a:lnTo>
                    <a:pt x="14207" y="1738"/>
                  </a:lnTo>
                  <a:lnTo>
                    <a:pt x="1420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91"/>
            <p:cNvSpPr/>
            <p:nvPr/>
          </p:nvSpPr>
          <p:spPr>
            <a:xfrm>
              <a:off x="4921078" y="3742075"/>
              <a:ext cx="269521" cy="213080"/>
            </a:xfrm>
            <a:custGeom>
              <a:rect b="b" l="l" r="r" t="t"/>
              <a:pathLst>
                <a:path extrusionOk="0" h="6652" w="8414">
                  <a:moveTo>
                    <a:pt x="5887" y="1252"/>
                  </a:moveTo>
                  <a:lnTo>
                    <a:pt x="5887" y="2132"/>
                  </a:lnTo>
                  <a:lnTo>
                    <a:pt x="881" y="2132"/>
                  </a:lnTo>
                  <a:lnTo>
                    <a:pt x="881" y="1252"/>
                  </a:lnTo>
                  <a:close/>
                  <a:moveTo>
                    <a:pt x="7533" y="1252"/>
                  </a:moveTo>
                  <a:lnTo>
                    <a:pt x="7533" y="2132"/>
                  </a:lnTo>
                  <a:lnTo>
                    <a:pt x="6768" y="2132"/>
                  </a:lnTo>
                  <a:lnTo>
                    <a:pt x="6768" y="1252"/>
                  </a:lnTo>
                  <a:close/>
                  <a:moveTo>
                    <a:pt x="5887" y="2897"/>
                  </a:moveTo>
                  <a:lnTo>
                    <a:pt x="5887" y="3755"/>
                  </a:lnTo>
                  <a:lnTo>
                    <a:pt x="881" y="3755"/>
                  </a:lnTo>
                  <a:lnTo>
                    <a:pt x="881" y="2897"/>
                  </a:lnTo>
                  <a:close/>
                  <a:moveTo>
                    <a:pt x="7533" y="2897"/>
                  </a:moveTo>
                  <a:lnTo>
                    <a:pt x="7533" y="3755"/>
                  </a:lnTo>
                  <a:lnTo>
                    <a:pt x="6768" y="3755"/>
                  </a:lnTo>
                  <a:lnTo>
                    <a:pt x="6768" y="2897"/>
                  </a:lnTo>
                  <a:close/>
                  <a:moveTo>
                    <a:pt x="5887" y="4635"/>
                  </a:moveTo>
                  <a:lnTo>
                    <a:pt x="5887" y="5400"/>
                  </a:lnTo>
                  <a:lnTo>
                    <a:pt x="881" y="5400"/>
                  </a:lnTo>
                  <a:lnTo>
                    <a:pt x="881" y="4635"/>
                  </a:lnTo>
                  <a:close/>
                  <a:moveTo>
                    <a:pt x="7533" y="4635"/>
                  </a:moveTo>
                  <a:lnTo>
                    <a:pt x="7533" y="5400"/>
                  </a:lnTo>
                  <a:lnTo>
                    <a:pt x="6768" y="5400"/>
                  </a:lnTo>
                  <a:lnTo>
                    <a:pt x="6768" y="4635"/>
                  </a:lnTo>
                  <a:close/>
                  <a:moveTo>
                    <a:pt x="1" y="0"/>
                  </a:moveTo>
                  <a:lnTo>
                    <a:pt x="1" y="6652"/>
                  </a:lnTo>
                  <a:lnTo>
                    <a:pt x="8413" y="6652"/>
                  </a:lnTo>
                  <a:lnTo>
                    <a:pt x="841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91"/>
            <p:cNvSpPr/>
            <p:nvPr/>
          </p:nvSpPr>
          <p:spPr>
            <a:xfrm>
              <a:off x="4828280" y="3794768"/>
              <a:ext cx="455118" cy="256901"/>
            </a:xfrm>
            <a:custGeom>
              <a:rect b="b" l="l" r="r" t="t"/>
              <a:pathLst>
                <a:path extrusionOk="0" h="8020" w="14208">
                  <a:moveTo>
                    <a:pt x="1" y="1"/>
                  </a:moveTo>
                  <a:lnTo>
                    <a:pt x="1" y="8019"/>
                  </a:lnTo>
                  <a:lnTo>
                    <a:pt x="14207" y="8019"/>
                  </a:lnTo>
                  <a:lnTo>
                    <a:pt x="14207" y="1"/>
                  </a:lnTo>
                  <a:lnTo>
                    <a:pt x="12168" y="1"/>
                  </a:lnTo>
                  <a:lnTo>
                    <a:pt x="12168" y="5887"/>
                  </a:lnTo>
                  <a:lnTo>
                    <a:pt x="2133" y="5887"/>
                  </a:lnTo>
                  <a:lnTo>
                    <a:pt x="213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452" name="Google Shape;1452;p91"/>
          <p:cNvPicPr preferRelativeResize="0"/>
          <p:nvPr/>
        </p:nvPicPr>
        <p:blipFill>
          <a:blip r:embed="rId3">
            <a:alphaModFix amt="90000"/>
          </a:blip>
          <a:stretch>
            <a:fillRect/>
          </a:stretch>
        </p:blipFill>
        <p:spPr>
          <a:xfrm>
            <a:off x="989799" y="3747974"/>
            <a:ext cx="418548" cy="418247"/>
          </a:xfrm>
          <a:prstGeom prst="rect">
            <a:avLst/>
          </a:prstGeom>
          <a:noFill/>
          <a:ln>
            <a:noFill/>
          </a:ln>
        </p:spPr>
      </p:pic>
      <p:pic>
        <p:nvPicPr>
          <p:cNvPr id="1453" name="Google Shape;1453;p91"/>
          <p:cNvPicPr preferRelativeResize="0"/>
          <p:nvPr/>
        </p:nvPicPr>
        <p:blipFill>
          <a:blip r:embed="rId4">
            <a:alphaModFix amt="90000"/>
          </a:blip>
          <a:stretch>
            <a:fillRect/>
          </a:stretch>
        </p:blipFill>
        <p:spPr>
          <a:xfrm>
            <a:off x="7735550" y="1053775"/>
            <a:ext cx="418548" cy="418007"/>
          </a:xfrm>
          <a:prstGeom prst="rect">
            <a:avLst/>
          </a:prstGeom>
          <a:noFill/>
          <a:ln>
            <a:noFill/>
          </a:ln>
        </p:spPr>
      </p:pic>
      <p:sp>
        <p:nvSpPr>
          <p:cNvPr id="1454" name="Google Shape;1454;p91"/>
          <p:cNvSpPr/>
          <p:nvPr/>
        </p:nvSpPr>
        <p:spPr>
          <a:xfrm>
            <a:off x="7580250" y="2437772"/>
            <a:ext cx="1943700" cy="693900"/>
          </a:xfrm>
          <a:prstGeom prst="roundRect">
            <a:avLst>
              <a:gd fmla="val 50000" name="adj"/>
            </a:avLst>
          </a:prstGeom>
          <a:gradFill>
            <a:gsLst>
              <a:gs pos="0">
                <a:schemeClr val="dk2"/>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458" name="Shape 1458"/>
        <p:cNvGrpSpPr/>
        <p:nvPr/>
      </p:nvGrpSpPr>
      <p:grpSpPr>
        <a:xfrm>
          <a:off x="0" y="0"/>
          <a:ext cx="0" cy="0"/>
          <a:chOff x="0" y="0"/>
          <a:chExt cx="0" cy="0"/>
        </a:xfrm>
      </p:grpSpPr>
      <p:sp>
        <p:nvSpPr>
          <p:cNvPr id="1459" name="Google Shape;1459;p92"/>
          <p:cNvSpPr txBox="1"/>
          <p:nvPr>
            <p:ph type="title"/>
          </p:nvPr>
        </p:nvSpPr>
        <p:spPr>
          <a:xfrm>
            <a:off x="720000" y="540000"/>
            <a:ext cx="7704000" cy="477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Strategic alliances</a:t>
            </a:r>
            <a:endParaRPr/>
          </a:p>
        </p:txBody>
      </p:sp>
      <p:grpSp>
        <p:nvGrpSpPr>
          <p:cNvPr id="1460" name="Google Shape;1460;p92"/>
          <p:cNvGrpSpPr/>
          <p:nvPr/>
        </p:nvGrpSpPr>
        <p:grpSpPr>
          <a:xfrm>
            <a:off x="719992" y="1398119"/>
            <a:ext cx="4562511" cy="3000186"/>
            <a:chOff x="235800" y="830650"/>
            <a:chExt cx="6978450" cy="4588844"/>
          </a:xfrm>
        </p:grpSpPr>
        <p:sp>
          <p:nvSpPr>
            <p:cNvPr id="1461" name="Google Shape;1461;p92"/>
            <p:cNvSpPr/>
            <p:nvPr/>
          </p:nvSpPr>
          <p:spPr>
            <a:xfrm>
              <a:off x="235800" y="1224769"/>
              <a:ext cx="2592225" cy="4194725"/>
            </a:xfrm>
            <a:custGeom>
              <a:rect b="b" l="l" r="r" t="t"/>
              <a:pathLst>
                <a:path extrusionOk="0" h="167789" w="103689">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gradFill>
              <a:gsLst>
                <a:gs pos="0">
                  <a:schemeClr val="dk2"/>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92"/>
            <p:cNvSpPr/>
            <p:nvPr/>
          </p:nvSpPr>
          <p:spPr>
            <a:xfrm>
              <a:off x="2370225" y="830650"/>
              <a:ext cx="1016975" cy="1158500"/>
            </a:xfrm>
            <a:custGeom>
              <a:rect b="b" l="l" r="r" t="t"/>
              <a:pathLst>
                <a:path extrusionOk="0" h="46340" w="40679">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gradFill>
              <a:gsLst>
                <a:gs pos="0">
                  <a:schemeClr val="dk2"/>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92"/>
            <p:cNvSpPr/>
            <p:nvPr/>
          </p:nvSpPr>
          <p:spPr>
            <a:xfrm>
              <a:off x="3143325" y="1089650"/>
              <a:ext cx="4064350" cy="3503975"/>
            </a:xfrm>
            <a:custGeom>
              <a:rect b="b" l="l" r="r" t="t"/>
              <a:pathLst>
                <a:path extrusionOk="0" h="140159" w="162574">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gradFill>
              <a:gsLst>
                <a:gs pos="0">
                  <a:schemeClr val="dk2"/>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92"/>
            <p:cNvSpPr/>
            <p:nvPr/>
          </p:nvSpPr>
          <p:spPr>
            <a:xfrm>
              <a:off x="6146600" y="3671525"/>
              <a:ext cx="342925" cy="189500"/>
            </a:xfrm>
            <a:custGeom>
              <a:rect b="b" l="l" r="r" t="t"/>
              <a:pathLst>
                <a:path extrusionOk="0" h="7580" w="13717">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gradFill>
              <a:gsLst>
                <a:gs pos="0">
                  <a:schemeClr val="dk2"/>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92"/>
            <p:cNvSpPr/>
            <p:nvPr/>
          </p:nvSpPr>
          <p:spPr>
            <a:xfrm>
              <a:off x="5901600" y="3652500"/>
              <a:ext cx="558700" cy="402875"/>
            </a:xfrm>
            <a:custGeom>
              <a:rect b="b" l="l" r="r" t="t"/>
              <a:pathLst>
                <a:path extrusionOk="0" h="16115" w="22348">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gradFill>
              <a:gsLst>
                <a:gs pos="0">
                  <a:schemeClr val="dk2"/>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92"/>
            <p:cNvSpPr/>
            <p:nvPr/>
          </p:nvSpPr>
          <p:spPr>
            <a:xfrm>
              <a:off x="6249675" y="4061675"/>
              <a:ext cx="964575" cy="811125"/>
            </a:xfrm>
            <a:custGeom>
              <a:rect b="b" l="l" r="r" t="t"/>
              <a:pathLst>
                <a:path extrusionOk="0" h="32445" w="38583">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gradFill>
              <a:gsLst>
                <a:gs pos="0">
                  <a:schemeClr val="dk2"/>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67" name="Google Shape;1467;p92"/>
          <p:cNvSpPr txBox="1"/>
          <p:nvPr/>
        </p:nvSpPr>
        <p:spPr>
          <a:xfrm>
            <a:off x="6265800" y="1865250"/>
            <a:ext cx="2158200" cy="401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000">
                <a:solidFill>
                  <a:srgbClr val="F9F5FF"/>
                </a:solidFill>
                <a:latin typeface="Archivo"/>
                <a:ea typeface="Archivo"/>
                <a:cs typeface="Archivo"/>
                <a:sym typeface="Archivo"/>
              </a:rPr>
              <a:t>Scotland team</a:t>
            </a:r>
            <a:endParaRPr b="1" sz="2000">
              <a:solidFill>
                <a:srgbClr val="F9F5FF"/>
              </a:solidFill>
              <a:latin typeface="Archivo"/>
              <a:ea typeface="Archivo"/>
              <a:cs typeface="Archivo"/>
              <a:sym typeface="Archivo"/>
            </a:endParaRPr>
          </a:p>
        </p:txBody>
      </p:sp>
      <p:sp>
        <p:nvSpPr>
          <p:cNvPr id="1468" name="Google Shape;1468;p92"/>
          <p:cNvSpPr txBox="1"/>
          <p:nvPr/>
        </p:nvSpPr>
        <p:spPr>
          <a:xfrm>
            <a:off x="6265800" y="2266486"/>
            <a:ext cx="2158200" cy="48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9F5FF"/>
                </a:solidFill>
                <a:latin typeface="Archivo"/>
                <a:ea typeface="Archivo"/>
                <a:cs typeface="Archivo"/>
                <a:sym typeface="Archivo"/>
              </a:rPr>
              <a:t>Saturn is a gas giant and has several rings</a:t>
            </a:r>
            <a:endParaRPr>
              <a:solidFill>
                <a:srgbClr val="F9F5FF"/>
              </a:solidFill>
              <a:latin typeface="Archivo"/>
              <a:ea typeface="Archivo"/>
              <a:cs typeface="Archivo"/>
              <a:sym typeface="Archivo"/>
            </a:endParaRPr>
          </a:p>
        </p:txBody>
      </p:sp>
      <p:sp>
        <p:nvSpPr>
          <p:cNvPr id="1469" name="Google Shape;1469;p92"/>
          <p:cNvSpPr txBox="1"/>
          <p:nvPr/>
        </p:nvSpPr>
        <p:spPr>
          <a:xfrm>
            <a:off x="6265803" y="3045142"/>
            <a:ext cx="2158200" cy="401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000">
                <a:solidFill>
                  <a:schemeClr val="lt1"/>
                </a:solidFill>
                <a:latin typeface="Archivo"/>
                <a:ea typeface="Archivo"/>
                <a:cs typeface="Archivo"/>
                <a:sym typeface="Archivo"/>
              </a:rPr>
              <a:t>Brazil team</a:t>
            </a:r>
            <a:endParaRPr b="1" sz="2000">
              <a:solidFill>
                <a:srgbClr val="F9F5FF"/>
              </a:solidFill>
              <a:latin typeface="Archivo"/>
              <a:ea typeface="Archivo"/>
              <a:cs typeface="Archivo"/>
              <a:sym typeface="Archivo"/>
            </a:endParaRPr>
          </a:p>
        </p:txBody>
      </p:sp>
      <p:sp>
        <p:nvSpPr>
          <p:cNvPr id="1470" name="Google Shape;1470;p92"/>
          <p:cNvSpPr txBox="1"/>
          <p:nvPr/>
        </p:nvSpPr>
        <p:spPr>
          <a:xfrm>
            <a:off x="6265800" y="3446378"/>
            <a:ext cx="2158200" cy="48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Archivo"/>
                <a:ea typeface="Archivo"/>
                <a:cs typeface="Archivo"/>
                <a:sym typeface="Archivo"/>
              </a:rPr>
              <a:t>Neptune is </a:t>
            </a:r>
            <a:r>
              <a:rPr lang="en">
                <a:solidFill>
                  <a:schemeClr val="lt1"/>
                </a:solidFill>
                <a:latin typeface="Archivo"/>
                <a:ea typeface="Archivo"/>
                <a:cs typeface="Archivo"/>
                <a:sym typeface="Archivo"/>
              </a:rPr>
              <a:t>the farthest planet from the Sun</a:t>
            </a:r>
            <a:endParaRPr>
              <a:solidFill>
                <a:srgbClr val="F9F5FF"/>
              </a:solidFill>
              <a:latin typeface="Archivo"/>
              <a:ea typeface="Archivo"/>
              <a:cs typeface="Archivo"/>
              <a:sym typeface="Archivo"/>
            </a:endParaRPr>
          </a:p>
        </p:txBody>
      </p:sp>
      <p:sp>
        <p:nvSpPr>
          <p:cNvPr id="1471" name="Google Shape;1471;p92"/>
          <p:cNvSpPr/>
          <p:nvPr/>
        </p:nvSpPr>
        <p:spPr>
          <a:xfrm>
            <a:off x="2856350" y="2207600"/>
            <a:ext cx="289800" cy="290100"/>
          </a:xfrm>
          <a:prstGeom prst="ellipse">
            <a:avLst/>
          </a:prstGeom>
          <a:gradFill>
            <a:gsLst>
              <a:gs pos="0">
                <a:schemeClr val="accent3"/>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000">
              <a:solidFill>
                <a:schemeClr val="lt1"/>
              </a:solidFill>
              <a:latin typeface="Archivo SemiBold"/>
              <a:ea typeface="Archivo SemiBold"/>
              <a:cs typeface="Archivo SemiBold"/>
              <a:sym typeface="Archivo SemiBold"/>
            </a:endParaRPr>
          </a:p>
        </p:txBody>
      </p:sp>
      <p:sp>
        <p:nvSpPr>
          <p:cNvPr id="1472" name="Google Shape;1472;p92"/>
          <p:cNvSpPr/>
          <p:nvPr/>
        </p:nvSpPr>
        <p:spPr>
          <a:xfrm>
            <a:off x="2211425" y="3436750"/>
            <a:ext cx="289800" cy="290100"/>
          </a:xfrm>
          <a:prstGeom prst="ellipse">
            <a:avLst/>
          </a:prstGeom>
          <a:gradFill>
            <a:gsLst>
              <a:gs pos="0">
                <a:schemeClr val="accent1"/>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000">
              <a:solidFill>
                <a:schemeClr val="lt1"/>
              </a:solidFill>
              <a:latin typeface="Archivo SemiBold"/>
              <a:ea typeface="Archivo SemiBold"/>
              <a:cs typeface="Archivo SemiBold"/>
              <a:sym typeface="Archivo SemiBold"/>
            </a:endParaRPr>
          </a:p>
        </p:txBody>
      </p:sp>
      <p:cxnSp>
        <p:nvCxnSpPr>
          <p:cNvPr id="1473" name="Google Shape;1473;p92"/>
          <p:cNvCxnSpPr>
            <a:stCxn id="1471" idx="6"/>
            <a:endCxn id="1467" idx="1"/>
          </p:cNvCxnSpPr>
          <p:nvPr/>
        </p:nvCxnSpPr>
        <p:spPr>
          <a:xfrm flipH="1" rot="10800000">
            <a:off x="3146150" y="2065850"/>
            <a:ext cx="3119700" cy="286800"/>
          </a:xfrm>
          <a:prstGeom prst="straightConnector1">
            <a:avLst/>
          </a:prstGeom>
          <a:noFill/>
          <a:ln cap="flat" cmpd="sng" w="9525">
            <a:solidFill>
              <a:schemeClr val="lt1"/>
            </a:solidFill>
            <a:prstDash val="solid"/>
            <a:round/>
            <a:headEnd len="med" w="med" type="none"/>
            <a:tailEnd len="med" w="med" type="none"/>
          </a:ln>
        </p:spPr>
      </p:cxnSp>
      <p:cxnSp>
        <p:nvCxnSpPr>
          <p:cNvPr id="1474" name="Google Shape;1474;p92"/>
          <p:cNvCxnSpPr>
            <a:stCxn id="1472" idx="6"/>
            <a:endCxn id="1469" idx="1"/>
          </p:cNvCxnSpPr>
          <p:nvPr/>
        </p:nvCxnSpPr>
        <p:spPr>
          <a:xfrm flipH="1" rot="10800000">
            <a:off x="2501225" y="3245800"/>
            <a:ext cx="3764700" cy="336000"/>
          </a:xfrm>
          <a:prstGeom prst="straightConnector1">
            <a:avLst/>
          </a:prstGeom>
          <a:noFill/>
          <a:ln cap="flat" cmpd="sng" w="9525">
            <a:solidFill>
              <a:schemeClr val="lt1"/>
            </a:solidFill>
            <a:prstDash val="solid"/>
            <a:round/>
            <a:headEnd len="med" w="med" type="none"/>
            <a:tailEnd len="med" w="med" type="none"/>
          </a:ln>
        </p:spPr>
      </p:cxn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478" name="Shape 1478"/>
        <p:cNvGrpSpPr/>
        <p:nvPr/>
      </p:nvGrpSpPr>
      <p:grpSpPr>
        <a:xfrm>
          <a:off x="0" y="0"/>
          <a:ext cx="0" cy="0"/>
          <a:chOff x="0" y="0"/>
          <a:chExt cx="0" cy="0"/>
        </a:xfrm>
      </p:grpSpPr>
      <p:sp>
        <p:nvSpPr>
          <p:cNvPr id="1479" name="Google Shape;1479;p93"/>
          <p:cNvSpPr txBox="1"/>
          <p:nvPr>
            <p:ph type="title"/>
          </p:nvPr>
        </p:nvSpPr>
        <p:spPr>
          <a:xfrm>
            <a:off x="720000" y="540000"/>
            <a:ext cx="7704000" cy="477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Answer and arguments</a:t>
            </a:r>
            <a:endParaRPr/>
          </a:p>
        </p:txBody>
      </p:sp>
      <p:sp>
        <p:nvSpPr>
          <p:cNvPr id="1480" name="Google Shape;1480;p93"/>
          <p:cNvSpPr txBox="1"/>
          <p:nvPr/>
        </p:nvSpPr>
        <p:spPr>
          <a:xfrm>
            <a:off x="2853975" y="1153025"/>
            <a:ext cx="3435900" cy="401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9F5FF"/>
                </a:solidFill>
                <a:latin typeface="Archivo"/>
                <a:ea typeface="Archivo"/>
                <a:cs typeface="Archivo"/>
                <a:sym typeface="Archivo"/>
              </a:rPr>
              <a:t>You can write your question here</a:t>
            </a:r>
            <a:endParaRPr>
              <a:solidFill>
                <a:srgbClr val="F9F5FF"/>
              </a:solidFill>
              <a:latin typeface="Archivo"/>
              <a:ea typeface="Archivo"/>
              <a:cs typeface="Archivo"/>
              <a:sym typeface="Archivo"/>
            </a:endParaRPr>
          </a:p>
        </p:txBody>
      </p:sp>
      <p:cxnSp>
        <p:nvCxnSpPr>
          <p:cNvPr id="1481" name="Google Shape;1481;p93"/>
          <p:cNvCxnSpPr>
            <a:stCxn id="1480" idx="2"/>
            <a:endCxn id="1482" idx="0"/>
          </p:cNvCxnSpPr>
          <p:nvPr/>
        </p:nvCxnSpPr>
        <p:spPr>
          <a:xfrm rot="5400000">
            <a:off x="2995425" y="479825"/>
            <a:ext cx="502200" cy="2650800"/>
          </a:xfrm>
          <a:prstGeom prst="bentConnector3">
            <a:avLst>
              <a:gd fmla="val 49988" name="adj1"/>
            </a:avLst>
          </a:prstGeom>
          <a:noFill/>
          <a:ln cap="flat" cmpd="sng" w="9525">
            <a:solidFill>
              <a:schemeClr val="lt1"/>
            </a:solidFill>
            <a:prstDash val="solid"/>
            <a:round/>
            <a:headEnd len="sm" w="sm" type="none"/>
            <a:tailEnd len="sm" w="sm" type="none"/>
          </a:ln>
        </p:spPr>
      </p:cxnSp>
      <p:cxnSp>
        <p:nvCxnSpPr>
          <p:cNvPr id="1483" name="Google Shape;1483;p93"/>
          <p:cNvCxnSpPr>
            <a:stCxn id="1480" idx="2"/>
            <a:endCxn id="1484" idx="0"/>
          </p:cNvCxnSpPr>
          <p:nvPr/>
        </p:nvCxnSpPr>
        <p:spPr>
          <a:xfrm flipH="1" rot="-5400000">
            <a:off x="5646375" y="479675"/>
            <a:ext cx="502200" cy="2651100"/>
          </a:xfrm>
          <a:prstGeom prst="bentConnector3">
            <a:avLst>
              <a:gd fmla="val 49988" name="adj1"/>
            </a:avLst>
          </a:prstGeom>
          <a:noFill/>
          <a:ln cap="flat" cmpd="sng" w="9525">
            <a:solidFill>
              <a:schemeClr val="lt1"/>
            </a:solidFill>
            <a:prstDash val="solid"/>
            <a:round/>
            <a:headEnd len="sm" w="sm" type="none"/>
            <a:tailEnd len="sm" w="sm" type="none"/>
          </a:ln>
        </p:spPr>
      </p:cxnSp>
      <p:sp>
        <p:nvSpPr>
          <p:cNvPr id="1484" name="Google Shape;1484;p93"/>
          <p:cNvSpPr/>
          <p:nvPr/>
        </p:nvSpPr>
        <p:spPr>
          <a:xfrm>
            <a:off x="6021975" y="2056200"/>
            <a:ext cx="2402100" cy="477600"/>
          </a:xfrm>
          <a:prstGeom prst="roundRect">
            <a:avLst>
              <a:gd fmla="val 50000" name="adj"/>
            </a:avLst>
          </a:prstGeom>
          <a:gradFill>
            <a:gsLst>
              <a:gs pos="0">
                <a:schemeClr val="accent1"/>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chemeClr val="lt1"/>
                </a:solidFill>
                <a:latin typeface="Archivo"/>
                <a:ea typeface="Archivo"/>
                <a:cs typeface="Archivo"/>
                <a:sym typeface="Archivo"/>
              </a:rPr>
              <a:t>Answer 3</a:t>
            </a:r>
            <a:endParaRPr b="1" sz="2000">
              <a:solidFill>
                <a:schemeClr val="lt1"/>
              </a:solidFill>
              <a:latin typeface="Archivo"/>
              <a:ea typeface="Archivo"/>
              <a:cs typeface="Archivo"/>
              <a:sym typeface="Archivo"/>
            </a:endParaRPr>
          </a:p>
        </p:txBody>
      </p:sp>
      <p:sp>
        <p:nvSpPr>
          <p:cNvPr id="1482" name="Google Shape;1482;p93"/>
          <p:cNvSpPr/>
          <p:nvPr/>
        </p:nvSpPr>
        <p:spPr>
          <a:xfrm>
            <a:off x="719925" y="2056200"/>
            <a:ext cx="2402100" cy="477600"/>
          </a:xfrm>
          <a:prstGeom prst="roundRect">
            <a:avLst>
              <a:gd fmla="val 50000" name="adj"/>
            </a:avLst>
          </a:prstGeom>
          <a:gradFill>
            <a:gsLst>
              <a:gs pos="0">
                <a:schemeClr val="accent3"/>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chemeClr val="lt1"/>
                </a:solidFill>
                <a:latin typeface="Archivo"/>
                <a:ea typeface="Archivo"/>
                <a:cs typeface="Archivo"/>
                <a:sym typeface="Archivo"/>
              </a:rPr>
              <a:t>Answer 1</a:t>
            </a:r>
            <a:endParaRPr b="1" sz="2000">
              <a:solidFill>
                <a:schemeClr val="lt1"/>
              </a:solidFill>
              <a:latin typeface="Archivo"/>
              <a:ea typeface="Archivo"/>
              <a:cs typeface="Archivo"/>
              <a:sym typeface="Archivo"/>
            </a:endParaRPr>
          </a:p>
        </p:txBody>
      </p:sp>
      <p:sp>
        <p:nvSpPr>
          <p:cNvPr id="1485" name="Google Shape;1485;p93"/>
          <p:cNvSpPr/>
          <p:nvPr/>
        </p:nvSpPr>
        <p:spPr>
          <a:xfrm>
            <a:off x="6021975" y="2533800"/>
            <a:ext cx="2402100" cy="1993500"/>
          </a:xfrm>
          <a:prstGeom prst="roundRect">
            <a:avLst>
              <a:gd fmla="val 13175" name="adj"/>
            </a:avLst>
          </a:prstGeom>
          <a:gradFill>
            <a:gsLst>
              <a:gs pos="0">
                <a:schemeClr val="dk2"/>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chemeClr val="lt1"/>
                </a:solidFill>
                <a:latin typeface="Archivo"/>
                <a:ea typeface="Archivo"/>
                <a:cs typeface="Archivo"/>
                <a:sym typeface="Archivo"/>
              </a:rPr>
              <a:t>Mercury is the closest planet to the Sun and the smallest one in the Solar System. It was named after a Roman god</a:t>
            </a:r>
            <a:endParaRPr>
              <a:solidFill>
                <a:schemeClr val="lt1"/>
              </a:solidFill>
              <a:latin typeface="Archivo"/>
              <a:ea typeface="Archivo"/>
              <a:cs typeface="Archivo"/>
              <a:sym typeface="Archivo"/>
            </a:endParaRPr>
          </a:p>
        </p:txBody>
      </p:sp>
      <p:sp>
        <p:nvSpPr>
          <p:cNvPr id="1486" name="Google Shape;1486;p93"/>
          <p:cNvSpPr/>
          <p:nvPr/>
        </p:nvSpPr>
        <p:spPr>
          <a:xfrm>
            <a:off x="3370875" y="2056200"/>
            <a:ext cx="2402100" cy="477600"/>
          </a:xfrm>
          <a:prstGeom prst="roundRect">
            <a:avLst>
              <a:gd fmla="val 50000" name="adj"/>
            </a:avLst>
          </a:prstGeom>
          <a:gradFill>
            <a:gsLst>
              <a:gs pos="0">
                <a:schemeClr val="accent5"/>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chemeClr val="lt1"/>
                </a:solidFill>
                <a:latin typeface="Archivo"/>
                <a:ea typeface="Archivo"/>
                <a:cs typeface="Archivo"/>
                <a:sym typeface="Archivo"/>
              </a:rPr>
              <a:t>Answer 2</a:t>
            </a:r>
            <a:endParaRPr b="1" sz="2000">
              <a:solidFill>
                <a:schemeClr val="lt1"/>
              </a:solidFill>
              <a:latin typeface="Archivo"/>
              <a:ea typeface="Archivo"/>
              <a:cs typeface="Archivo"/>
              <a:sym typeface="Archivo"/>
            </a:endParaRPr>
          </a:p>
        </p:txBody>
      </p:sp>
      <p:cxnSp>
        <p:nvCxnSpPr>
          <p:cNvPr id="1487" name="Google Shape;1487;p93"/>
          <p:cNvCxnSpPr>
            <a:stCxn id="1480" idx="2"/>
            <a:endCxn id="1486" idx="0"/>
          </p:cNvCxnSpPr>
          <p:nvPr/>
        </p:nvCxnSpPr>
        <p:spPr>
          <a:xfrm>
            <a:off x="4571925" y="1554125"/>
            <a:ext cx="0" cy="502200"/>
          </a:xfrm>
          <a:prstGeom prst="straightConnector1">
            <a:avLst/>
          </a:prstGeom>
          <a:noFill/>
          <a:ln cap="flat" cmpd="sng" w="9525">
            <a:solidFill>
              <a:schemeClr val="lt1"/>
            </a:solidFill>
            <a:prstDash val="solid"/>
            <a:round/>
            <a:headEnd len="med" w="med" type="none"/>
            <a:tailEnd len="med" w="med" type="none"/>
          </a:ln>
        </p:spPr>
      </p:cxnSp>
      <p:sp>
        <p:nvSpPr>
          <p:cNvPr id="1488" name="Google Shape;1488;p93"/>
          <p:cNvSpPr/>
          <p:nvPr/>
        </p:nvSpPr>
        <p:spPr>
          <a:xfrm>
            <a:off x="3370875" y="2533800"/>
            <a:ext cx="2402100" cy="1993500"/>
          </a:xfrm>
          <a:prstGeom prst="roundRect">
            <a:avLst>
              <a:gd fmla="val 13175" name="adj"/>
            </a:avLst>
          </a:prstGeom>
          <a:gradFill>
            <a:gsLst>
              <a:gs pos="0">
                <a:schemeClr val="dk2"/>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chemeClr val="lt1"/>
                </a:solidFill>
                <a:latin typeface="Archivo"/>
                <a:ea typeface="Archivo"/>
                <a:cs typeface="Archivo"/>
                <a:sym typeface="Archivo"/>
              </a:rPr>
              <a:t>Venus has a beautiful name and is the second planet from the Sun. It’s terribly hot, even hotter than Mercury</a:t>
            </a:r>
            <a:endParaRPr>
              <a:solidFill>
                <a:schemeClr val="lt1"/>
              </a:solidFill>
              <a:latin typeface="Archivo"/>
              <a:ea typeface="Archivo"/>
              <a:cs typeface="Archivo"/>
              <a:sym typeface="Archivo"/>
            </a:endParaRPr>
          </a:p>
        </p:txBody>
      </p:sp>
      <p:sp>
        <p:nvSpPr>
          <p:cNvPr id="1489" name="Google Shape;1489;p93"/>
          <p:cNvSpPr/>
          <p:nvPr/>
        </p:nvSpPr>
        <p:spPr>
          <a:xfrm>
            <a:off x="719925" y="2533800"/>
            <a:ext cx="2402100" cy="1993500"/>
          </a:xfrm>
          <a:prstGeom prst="roundRect">
            <a:avLst>
              <a:gd fmla="val 13175" name="adj"/>
            </a:avLst>
          </a:prstGeom>
          <a:gradFill>
            <a:gsLst>
              <a:gs pos="0">
                <a:schemeClr val="dk2"/>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chemeClr val="lt1"/>
                </a:solidFill>
                <a:latin typeface="Archivo"/>
                <a:ea typeface="Archivo"/>
                <a:cs typeface="Archivo"/>
                <a:sym typeface="Archivo"/>
              </a:rPr>
              <a:t>Earth is the third planet from the Sun and the only one that harbors life in the Solar System. This is where we all live on</a:t>
            </a:r>
            <a:endParaRPr>
              <a:solidFill>
                <a:schemeClr val="lt1"/>
              </a:solidFill>
              <a:latin typeface="Archivo"/>
              <a:ea typeface="Archivo"/>
              <a:cs typeface="Archivo"/>
              <a:sym typeface="Archivo"/>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493" name="Shape 1493"/>
        <p:cNvGrpSpPr/>
        <p:nvPr/>
      </p:nvGrpSpPr>
      <p:grpSpPr>
        <a:xfrm>
          <a:off x="0" y="0"/>
          <a:ext cx="0" cy="0"/>
          <a:chOff x="0" y="0"/>
          <a:chExt cx="0" cy="0"/>
        </a:xfrm>
      </p:grpSpPr>
      <p:sp>
        <p:nvSpPr>
          <p:cNvPr id="1494" name="Google Shape;1494;p94"/>
          <p:cNvSpPr/>
          <p:nvPr/>
        </p:nvSpPr>
        <p:spPr>
          <a:xfrm>
            <a:off x="720000" y="1316450"/>
            <a:ext cx="3745500" cy="369600"/>
          </a:xfrm>
          <a:prstGeom prst="roundRect">
            <a:avLst>
              <a:gd fmla="val 50000" name="adj"/>
            </a:avLst>
          </a:prstGeom>
          <a:gradFill>
            <a:gsLst>
              <a:gs pos="0">
                <a:schemeClr val="accent5"/>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000">
                <a:solidFill>
                  <a:schemeClr val="lt1"/>
                </a:solidFill>
                <a:latin typeface="Archivo"/>
                <a:ea typeface="Archivo"/>
                <a:cs typeface="Archivo"/>
                <a:sym typeface="Archivo"/>
              </a:rPr>
              <a:t>Requirements</a:t>
            </a:r>
            <a:endParaRPr/>
          </a:p>
        </p:txBody>
      </p:sp>
      <p:sp>
        <p:nvSpPr>
          <p:cNvPr id="1495" name="Google Shape;1495;p94"/>
          <p:cNvSpPr/>
          <p:nvPr/>
        </p:nvSpPr>
        <p:spPr>
          <a:xfrm>
            <a:off x="720000" y="1964000"/>
            <a:ext cx="4116900" cy="369600"/>
          </a:xfrm>
          <a:prstGeom prst="roundRect">
            <a:avLst>
              <a:gd fmla="val 50000" name="adj"/>
            </a:avLst>
          </a:prstGeom>
          <a:gradFill>
            <a:gsLst>
              <a:gs pos="0">
                <a:schemeClr val="accent1"/>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000">
                <a:solidFill>
                  <a:schemeClr val="lt1"/>
                </a:solidFill>
                <a:latin typeface="Archivo"/>
                <a:ea typeface="Archivo"/>
                <a:cs typeface="Archivo"/>
                <a:sym typeface="Archivo"/>
              </a:rPr>
              <a:t>Design</a:t>
            </a:r>
            <a:endParaRPr/>
          </a:p>
        </p:txBody>
      </p:sp>
      <p:sp>
        <p:nvSpPr>
          <p:cNvPr id="1496" name="Google Shape;1496;p94"/>
          <p:cNvSpPr/>
          <p:nvPr/>
        </p:nvSpPr>
        <p:spPr>
          <a:xfrm>
            <a:off x="720000" y="2611400"/>
            <a:ext cx="4488900" cy="369600"/>
          </a:xfrm>
          <a:prstGeom prst="roundRect">
            <a:avLst>
              <a:gd fmla="val 50000" name="adj"/>
            </a:avLst>
          </a:prstGeom>
          <a:gradFill>
            <a:gsLst>
              <a:gs pos="0">
                <a:schemeClr val="accent2"/>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000">
                <a:solidFill>
                  <a:schemeClr val="lt1"/>
                </a:solidFill>
                <a:latin typeface="Archivo"/>
                <a:ea typeface="Archivo"/>
                <a:cs typeface="Archivo"/>
                <a:sym typeface="Archivo"/>
              </a:rPr>
              <a:t>Implementation</a:t>
            </a:r>
            <a:endParaRPr/>
          </a:p>
        </p:txBody>
      </p:sp>
      <p:sp>
        <p:nvSpPr>
          <p:cNvPr id="1497" name="Google Shape;1497;p94"/>
          <p:cNvSpPr/>
          <p:nvPr/>
        </p:nvSpPr>
        <p:spPr>
          <a:xfrm>
            <a:off x="720000" y="3258800"/>
            <a:ext cx="4860600" cy="369600"/>
          </a:xfrm>
          <a:prstGeom prst="roundRect">
            <a:avLst>
              <a:gd fmla="val 50000" name="adj"/>
            </a:avLst>
          </a:prstGeom>
          <a:gradFill>
            <a:gsLst>
              <a:gs pos="0">
                <a:schemeClr val="accent3"/>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000">
                <a:solidFill>
                  <a:schemeClr val="lt1"/>
                </a:solidFill>
                <a:latin typeface="Archivo"/>
                <a:ea typeface="Archivo"/>
                <a:cs typeface="Archivo"/>
                <a:sym typeface="Archivo"/>
              </a:rPr>
              <a:t>Verification</a:t>
            </a:r>
            <a:endParaRPr/>
          </a:p>
        </p:txBody>
      </p:sp>
      <p:sp>
        <p:nvSpPr>
          <p:cNvPr id="1498" name="Google Shape;1498;p94"/>
          <p:cNvSpPr/>
          <p:nvPr/>
        </p:nvSpPr>
        <p:spPr>
          <a:xfrm>
            <a:off x="720000" y="3906200"/>
            <a:ext cx="5232600" cy="369600"/>
          </a:xfrm>
          <a:prstGeom prst="roundRect">
            <a:avLst>
              <a:gd fmla="val 50000" name="adj"/>
            </a:avLst>
          </a:prstGeom>
          <a:gradFill>
            <a:gsLst>
              <a:gs pos="0">
                <a:schemeClr val="dk2"/>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000">
                <a:solidFill>
                  <a:schemeClr val="lt1"/>
                </a:solidFill>
                <a:latin typeface="Archivo"/>
                <a:ea typeface="Archivo"/>
                <a:cs typeface="Archivo"/>
                <a:sym typeface="Archivo"/>
              </a:rPr>
              <a:t>Maintenance</a:t>
            </a:r>
            <a:endParaRPr/>
          </a:p>
        </p:txBody>
      </p:sp>
      <p:sp>
        <p:nvSpPr>
          <p:cNvPr id="1499" name="Google Shape;1499;p94"/>
          <p:cNvSpPr txBox="1"/>
          <p:nvPr>
            <p:ph type="title"/>
          </p:nvPr>
        </p:nvSpPr>
        <p:spPr>
          <a:xfrm>
            <a:off x="720000" y="540000"/>
            <a:ext cx="7704000" cy="477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Waterfall management plan</a:t>
            </a:r>
            <a:endParaRPr/>
          </a:p>
        </p:txBody>
      </p:sp>
      <p:sp>
        <p:nvSpPr>
          <p:cNvPr id="1500" name="Google Shape;1500;p94"/>
          <p:cNvSpPr txBox="1"/>
          <p:nvPr/>
        </p:nvSpPr>
        <p:spPr>
          <a:xfrm>
            <a:off x="5580600" y="3237355"/>
            <a:ext cx="2204700" cy="412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9F5FF"/>
                </a:solidFill>
                <a:latin typeface="Archivo"/>
                <a:ea typeface="Archivo"/>
                <a:cs typeface="Archivo"/>
                <a:sym typeface="Archivo"/>
              </a:rPr>
              <a:t>Venus is the second planet from the Sun</a:t>
            </a:r>
            <a:endParaRPr>
              <a:solidFill>
                <a:srgbClr val="F9F5FF"/>
              </a:solidFill>
              <a:latin typeface="Archivo"/>
              <a:ea typeface="Archivo"/>
              <a:cs typeface="Archivo"/>
              <a:sym typeface="Archivo"/>
            </a:endParaRPr>
          </a:p>
        </p:txBody>
      </p:sp>
      <p:sp>
        <p:nvSpPr>
          <p:cNvPr id="1501" name="Google Shape;1501;p94"/>
          <p:cNvSpPr txBox="1"/>
          <p:nvPr/>
        </p:nvSpPr>
        <p:spPr>
          <a:xfrm>
            <a:off x="5208900" y="2589953"/>
            <a:ext cx="2204700" cy="412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9F5FF"/>
                </a:solidFill>
                <a:latin typeface="Archivo"/>
                <a:ea typeface="Archivo"/>
                <a:cs typeface="Archivo"/>
                <a:sym typeface="Archivo"/>
              </a:rPr>
              <a:t>Jupiter is the biggest planet of them all</a:t>
            </a:r>
            <a:endParaRPr>
              <a:solidFill>
                <a:srgbClr val="F9F5FF"/>
              </a:solidFill>
              <a:latin typeface="Archivo"/>
              <a:ea typeface="Archivo"/>
              <a:cs typeface="Archivo"/>
              <a:sym typeface="Archivo"/>
            </a:endParaRPr>
          </a:p>
        </p:txBody>
      </p:sp>
      <p:sp>
        <p:nvSpPr>
          <p:cNvPr id="1502" name="Google Shape;1502;p94"/>
          <p:cNvSpPr txBox="1"/>
          <p:nvPr/>
        </p:nvSpPr>
        <p:spPr>
          <a:xfrm>
            <a:off x="4836900" y="1942551"/>
            <a:ext cx="2204700" cy="412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9F5FF"/>
                </a:solidFill>
                <a:latin typeface="Archivo"/>
                <a:ea typeface="Archivo"/>
                <a:cs typeface="Archivo"/>
                <a:sym typeface="Archivo"/>
              </a:rPr>
              <a:t>Despite being red, Mars is a cold place</a:t>
            </a:r>
            <a:endParaRPr>
              <a:solidFill>
                <a:srgbClr val="F9F5FF"/>
              </a:solidFill>
              <a:latin typeface="Archivo"/>
              <a:ea typeface="Archivo"/>
              <a:cs typeface="Archivo"/>
              <a:sym typeface="Archivo"/>
            </a:endParaRPr>
          </a:p>
        </p:txBody>
      </p:sp>
      <p:sp>
        <p:nvSpPr>
          <p:cNvPr id="1503" name="Google Shape;1503;p94"/>
          <p:cNvSpPr txBox="1"/>
          <p:nvPr/>
        </p:nvSpPr>
        <p:spPr>
          <a:xfrm>
            <a:off x="4465500" y="1294848"/>
            <a:ext cx="2204700" cy="412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9F5FF"/>
                </a:solidFill>
                <a:latin typeface="Archivo"/>
                <a:ea typeface="Archivo"/>
                <a:cs typeface="Archivo"/>
                <a:sym typeface="Archivo"/>
              </a:rPr>
              <a:t>Saturn is a gas giant and has several rings</a:t>
            </a:r>
            <a:endParaRPr>
              <a:solidFill>
                <a:srgbClr val="F9F5FF"/>
              </a:solidFill>
              <a:latin typeface="Archivo"/>
              <a:ea typeface="Archivo"/>
              <a:cs typeface="Archivo"/>
              <a:sym typeface="Archivo"/>
            </a:endParaRPr>
          </a:p>
        </p:txBody>
      </p:sp>
      <p:sp>
        <p:nvSpPr>
          <p:cNvPr id="1504" name="Google Shape;1504;p94"/>
          <p:cNvSpPr txBox="1"/>
          <p:nvPr/>
        </p:nvSpPr>
        <p:spPr>
          <a:xfrm>
            <a:off x="5952600" y="3884757"/>
            <a:ext cx="2204700" cy="4125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lt1"/>
                </a:solidFill>
                <a:latin typeface="Archivo"/>
                <a:ea typeface="Archivo"/>
                <a:cs typeface="Archivo"/>
                <a:sym typeface="Archivo"/>
              </a:rPr>
              <a:t>Mercury is the closest planet to the Sun</a:t>
            </a:r>
            <a:endParaRPr>
              <a:solidFill>
                <a:srgbClr val="F9F5FF"/>
              </a:solidFill>
              <a:latin typeface="Archivo"/>
              <a:ea typeface="Archivo"/>
              <a:cs typeface="Archivo"/>
              <a:sym typeface="Archivo"/>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508" name="Shape 1508"/>
        <p:cNvGrpSpPr/>
        <p:nvPr/>
      </p:nvGrpSpPr>
      <p:grpSpPr>
        <a:xfrm>
          <a:off x="0" y="0"/>
          <a:ext cx="0" cy="0"/>
          <a:chOff x="0" y="0"/>
          <a:chExt cx="0" cy="0"/>
        </a:xfrm>
      </p:grpSpPr>
      <p:pic>
        <p:nvPicPr>
          <p:cNvPr id="1509" name="Google Shape;1509;p95"/>
          <p:cNvPicPr preferRelativeResize="0"/>
          <p:nvPr/>
        </p:nvPicPr>
        <p:blipFill>
          <a:blip r:embed="rId3">
            <a:alphaModFix/>
          </a:blip>
          <a:stretch>
            <a:fillRect/>
          </a:stretch>
        </p:blipFill>
        <p:spPr>
          <a:xfrm rot="3077167">
            <a:off x="7951275" y="-175273"/>
            <a:ext cx="1765903" cy="2954747"/>
          </a:xfrm>
          <a:prstGeom prst="rect">
            <a:avLst/>
          </a:prstGeom>
          <a:noFill/>
          <a:ln>
            <a:noFill/>
          </a:ln>
        </p:spPr>
      </p:pic>
      <p:pic>
        <p:nvPicPr>
          <p:cNvPr id="1510" name="Google Shape;1510;p95"/>
          <p:cNvPicPr preferRelativeResize="0"/>
          <p:nvPr/>
        </p:nvPicPr>
        <p:blipFill>
          <a:blip r:embed="rId3">
            <a:alphaModFix/>
          </a:blip>
          <a:stretch>
            <a:fillRect/>
          </a:stretch>
        </p:blipFill>
        <p:spPr>
          <a:xfrm rot="6720464">
            <a:off x="-34834" y="658496"/>
            <a:ext cx="2045209" cy="3422089"/>
          </a:xfrm>
          <a:prstGeom prst="rect">
            <a:avLst/>
          </a:prstGeom>
          <a:noFill/>
          <a:ln>
            <a:noFill/>
          </a:ln>
        </p:spPr>
      </p:pic>
      <p:sp>
        <p:nvSpPr>
          <p:cNvPr id="1511" name="Google Shape;1511;p95"/>
          <p:cNvSpPr/>
          <p:nvPr/>
        </p:nvSpPr>
        <p:spPr>
          <a:xfrm>
            <a:off x="719975" y="1189625"/>
            <a:ext cx="2363100" cy="3276900"/>
          </a:xfrm>
          <a:prstGeom prst="roundRect">
            <a:avLst>
              <a:gd fmla="val 22141" name="adj"/>
            </a:avLst>
          </a:prstGeom>
          <a:gradFill>
            <a:gsLst>
              <a:gs pos="0">
                <a:schemeClr val="dk2"/>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95"/>
          <p:cNvSpPr/>
          <p:nvPr/>
        </p:nvSpPr>
        <p:spPr>
          <a:xfrm>
            <a:off x="3390450" y="1189625"/>
            <a:ext cx="2363100" cy="3276900"/>
          </a:xfrm>
          <a:prstGeom prst="roundRect">
            <a:avLst>
              <a:gd fmla="val 22141" name="adj"/>
            </a:avLst>
          </a:prstGeom>
          <a:gradFill>
            <a:gsLst>
              <a:gs pos="0">
                <a:schemeClr val="accent2"/>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95"/>
          <p:cNvSpPr/>
          <p:nvPr/>
        </p:nvSpPr>
        <p:spPr>
          <a:xfrm>
            <a:off x="6060900" y="1189625"/>
            <a:ext cx="2363100" cy="3276900"/>
          </a:xfrm>
          <a:prstGeom prst="roundRect">
            <a:avLst>
              <a:gd fmla="val 22141" name="adj"/>
            </a:avLst>
          </a:prstGeom>
          <a:gradFill>
            <a:gsLst>
              <a:gs pos="0">
                <a:schemeClr val="accent3"/>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95"/>
          <p:cNvSpPr txBox="1"/>
          <p:nvPr>
            <p:ph type="title"/>
          </p:nvPr>
        </p:nvSpPr>
        <p:spPr>
          <a:xfrm>
            <a:off x="720000" y="540000"/>
            <a:ext cx="7704000" cy="477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Maturity model</a:t>
            </a:r>
            <a:endParaRPr/>
          </a:p>
        </p:txBody>
      </p:sp>
      <p:sp>
        <p:nvSpPr>
          <p:cNvPr id="1515" name="Google Shape;1515;p95"/>
          <p:cNvSpPr txBox="1"/>
          <p:nvPr/>
        </p:nvSpPr>
        <p:spPr>
          <a:xfrm>
            <a:off x="736475" y="2599750"/>
            <a:ext cx="2330100" cy="527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rgbClr val="F9F5FF"/>
                </a:solidFill>
                <a:latin typeface="Archivo"/>
                <a:ea typeface="Archivo"/>
                <a:cs typeface="Archivo"/>
                <a:sym typeface="Archivo"/>
              </a:rPr>
              <a:t>Basic</a:t>
            </a:r>
            <a:endParaRPr b="1" sz="2000">
              <a:solidFill>
                <a:srgbClr val="F9F5FF"/>
              </a:solidFill>
              <a:latin typeface="Archivo"/>
              <a:ea typeface="Archivo"/>
              <a:cs typeface="Archivo"/>
              <a:sym typeface="Archivo"/>
            </a:endParaRPr>
          </a:p>
        </p:txBody>
      </p:sp>
      <p:sp>
        <p:nvSpPr>
          <p:cNvPr id="1516" name="Google Shape;1516;p95"/>
          <p:cNvSpPr txBox="1"/>
          <p:nvPr/>
        </p:nvSpPr>
        <p:spPr>
          <a:xfrm>
            <a:off x="736475" y="3127450"/>
            <a:ext cx="2330100" cy="703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9F5FF"/>
                </a:solidFill>
                <a:latin typeface="Archivo"/>
                <a:ea typeface="Archivo"/>
                <a:cs typeface="Archivo"/>
                <a:sym typeface="Archivo"/>
              </a:rPr>
              <a:t>Mercury is the smallest planet</a:t>
            </a:r>
            <a:r>
              <a:rPr lang="en">
                <a:solidFill>
                  <a:srgbClr val="F9F5FF"/>
                </a:solidFill>
                <a:latin typeface="Archivo"/>
                <a:ea typeface="Archivo"/>
                <a:cs typeface="Archivo"/>
                <a:sym typeface="Archivo"/>
              </a:rPr>
              <a:t> and the smallest in the Solar System</a:t>
            </a:r>
            <a:endParaRPr>
              <a:solidFill>
                <a:srgbClr val="F9F5FF"/>
              </a:solidFill>
              <a:latin typeface="Archivo"/>
              <a:ea typeface="Archivo"/>
              <a:cs typeface="Archivo"/>
              <a:sym typeface="Archivo"/>
            </a:endParaRPr>
          </a:p>
        </p:txBody>
      </p:sp>
      <p:sp>
        <p:nvSpPr>
          <p:cNvPr id="1517" name="Google Shape;1517;p95"/>
          <p:cNvSpPr txBox="1"/>
          <p:nvPr/>
        </p:nvSpPr>
        <p:spPr>
          <a:xfrm>
            <a:off x="3406950" y="2599750"/>
            <a:ext cx="2330100" cy="527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rgbClr val="F9F5FF"/>
                </a:solidFill>
                <a:latin typeface="Archivo"/>
                <a:ea typeface="Archivo"/>
                <a:cs typeface="Archivo"/>
                <a:sym typeface="Archivo"/>
              </a:rPr>
              <a:t>Standard</a:t>
            </a:r>
            <a:endParaRPr b="1" sz="2000">
              <a:solidFill>
                <a:srgbClr val="F9F5FF"/>
              </a:solidFill>
              <a:latin typeface="Archivo"/>
              <a:ea typeface="Archivo"/>
              <a:cs typeface="Archivo"/>
              <a:sym typeface="Archivo"/>
            </a:endParaRPr>
          </a:p>
        </p:txBody>
      </p:sp>
      <p:sp>
        <p:nvSpPr>
          <p:cNvPr id="1518" name="Google Shape;1518;p95"/>
          <p:cNvSpPr txBox="1"/>
          <p:nvPr/>
        </p:nvSpPr>
        <p:spPr>
          <a:xfrm>
            <a:off x="3406950" y="3127450"/>
            <a:ext cx="2330100" cy="703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9F5FF"/>
                </a:solidFill>
                <a:latin typeface="Archivo"/>
                <a:ea typeface="Archivo"/>
                <a:cs typeface="Archivo"/>
                <a:sym typeface="Archivo"/>
              </a:rPr>
              <a:t>Venus has a beautiful name and is the second planet from the Sun</a:t>
            </a:r>
            <a:endParaRPr>
              <a:solidFill>
                <a:srgbClr val="F9F5FF"/>
              </a:solidFill>
              <a:latin typeface="Archivo"/>
              <a:ea typeface="Archivo"/>
              <a:cs typeface="Archivo"/>
              <a:sym typeface="Archivo"/>
            </a:endParaRPr>
          </a:p>
        </p:txBody>
      </p:sp>
      <p:sp>
        <p:nvSpPr>
          <p:cNvPr id="1519" name="Google Shape;1519;p95"/>
          <p:cNvSpPr txBox="1"/>
          <p:nvPr/>
        </p:nvSpPr>
        <p:spPr>
          <a:xfrm>
            <a:off x="6093925" y="2599750"/>
            <a:ext cx="2330100" cy="527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rgbClr val="F9F5FF"/>
                </a:solidFill>
                <a:latin typeface="Archivo"/>
                <a:ea typeface="Archivo"/>
                <a:cs typeface="Archivo"/>
                <a:sym typeface="Archivo"/>
              </a:rPr>
              <a:t>Advanced</a:t>
            </a:r>
            <a:endParaRPr b="1" sz="2000">
              <a:solidFill>
                <a:srgbClr val="F9F5FF"/>
              </a:solidFill>
              <a:latin typeface="Archivo"/>
              <a:ea typeface="Archivo"/>
              <a:cs typeface="Archivo"/>
              <a:sym typeface="Archivo"/>
            </a:endParaRPr>
          </a:p>
        </p:txBody>
      </p:sp>
      <p:sp>
        <p:nvSpPr>
          <p:cNvPr id="1520" name="Google Shape;1520;p95"/>
          <p:cNvSpPr txBox="1"/>
          <p:nvPr/>
        </p:nvSpPr>
        <p:spPr>
          <a:xfrm>
            <a:off x="6093925" y="3127450"/>
            <a:ext cx="2330100" cy="703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9F5FF"/>
                </a:solidFill>
                <a:latin typeface="Archivo"/>
                <a:ea typeface="Archivo"/>
                <a:cs typeface="Archivo"/>
                <a:sym typeface="Archivo"/>
              </a:rPr>
              <a:t>Despite being red, Mars is actually a cold place. It’s full of iron oxide dust</a:t>
            </a:r>
            <a:endParaRPr>
              <a:solidFill>
                <a:srgbClr val="F9F5FF"/>
              </a:solidFill>
              <a:latin typeface="Archivo"/>
              <a:ea typeface="Archivo"/>
              <a:cs typeface="Archivo"/>
              <a:sym typeface="Archivo"/>
            </a:endParaRPr>
          </a:p>
        </p:txBody>
      </p:sp>
      <p:sp>
        <p:nvSpPr>
          <p:cNvPr id="1521" name="Google Shape;1521;p95"/>
          <p:cNvSpPr txBox="1"/>
          <p:nvPr/>
        </p:nvSpPr>
        <p:spPr>
          <a:xfrm>
            <a:off x="1111925" y="1824888"/>
            <a:ext cx="1579200" cy="671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5000">
                <a:solidFill>
                  <a:srgbClr val="F9F5FF"/>
                </a:solidFill>
                <a:latin typeface="Archivo"/>
                <a:ea typeface="Archivo"/>
                <a:cs typeface="Archivo"/>
                <a:sym typeface="Archivo"/>
              </a:rPr>
              <a:t>30</a:t>
            </a:r>
            <a:r>
              <a:rPr b="1" lang="en" sz="5000">
                <a:solidFill>
                  <a:srgbClr val="F9F5FF"/>
                </a:solidFill>
                <a:latin typeface="Archivo"/>
                <a:ea typeface="Archivo"/>
                <a:cs typeface="Archivo"/>
                <a:sym typeface="Archivo"/>
              </a:rPr>
              <a:t>%</a:t>
            </a:r>
            <a:endParaRPr b="1" sz="5000">
              <a:solidFill>
                <a:srgbClr val="F9F5FF"/>
              </a:solidFill>
              <a:latin typeface="Archivo"/>
              <a:ea typeface="Archivo"/>
              <a:cs typeface="Archivo"/>
              <a:sym typeface="Archivo"/>
            </a:endParaRPr>
          </a:p>
        </p:txBody>
      </p:sp>
      <p:sp>
        <p:nvSpPr>
          <p:cNvPr id="1522" name="Google Shape;1522;p95"/>
          <p:cNvSpPr txBox="1"/>
          <p:nvPr/>
        </p:nvSpPr>
        <p:spPr>
          <a:xfrm>
            <a:off x="3782400" y="1824888"/>
            <a:ext cx="1579200" cy="671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5000">
                <a:solidFill>
                  <a:srgbClr val="F9F5FF"/>
                </a:solidFill>
                <a:latin typeface="Archivo"/>
                <a:ea typeface="Archivo"/>
                <a:cs typeface="Archivo"/>
                <a:sym typeface="Archivo"/>
              </a:rPr>
              <a:t>5</a:t>
            </a:r>
            <a:r>
              <a:rPr b="1" lang="en" sz="5000">
                <a:solidFill>
                  <a:srgbClr val="F9F5FF"/>
                </a:solidFill>
                <a:latin typeface="Archivo"/>
                <a:ea typeface="Archivo"/>
                <a:cs typeface="Archivo"/>
                <a:sym typeface="Archivo"/>
              </a:rPr>
              <a:t>0%</a:t>
            </a:r>
            <a:endParaRPr b="1" sz="5000">
              <a:solidFill>
                <a:srgbClr val="F9F5FF"/>
              </a:solidFill>
              <a:latin typeface="Archivo"/>
              <a:ea typeface="Archivo"/>
              <a:cs typeface="Archivo"/>
              <a:sym typeface="Archivo"/>
            </a:endParaRPr>
          </a:p>
        </p:txBody>
      </p:sp>
      <p:sp>
        <p:nvSpPr>
          <p:cNvPr id="1523" name="Google Shape;1523;p95"/>
          <p:cNvSpPr txBox="1"/>
          <p:nvPr/>
        </p:nvSpPr>
        <p:spPr>
          <a:xfrm>
            <a:off x="6469375" y="1824888"/>
            <a:ext cx="1579200" cy="671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5000">
                <a:solidFill>
                  <a:srgbClr val="F9F5FF"/>
                </a:solidFill>
                <a:latin typeface="Archivo"/>
                <a:ea typeface="Archivo"/>
                <a:cs typeface="Archivo"/>
                <a:sym typeface="Archivo"/>
              </a:rPr>
              <a:t>7</a:t>
            </a:r>
            <a:r>
              <a:rPr b="1" lang="en" sz="5000">
                <a:solidFill>
                  <a:srgbClr val="F9F5FF"/>
                </a:solidFill>
                <a:latin typeface="Archivo"/>
                <a:ea typeface="Archivo"/>
                <a:cs typeface="Archivo"/>
                <a:sym typeface="Archivo"/>
              </a:rPr>
              <a:t>0%</a:t>
            </a:r>
            <a:endParaRPr b="1" sz="5000">
              <a:solidFill>
                <a:srgbClr val="F9F5FF"/>
              </a:solidFill>
              <a:latin typeface="Archivo"/>
              <a:ea typeface="Archivo"/>
              <a:cs typeface="Archivo"/>
              <a:sym typeface="Archivo"/>
            </a:endParaRPr>
          </a:p>
        </p:txBody>
      </p:sp>
      <p:pic>
        <p:nvPicPr>
          <p:cNvPr id="1524" name="Google Shape;1524;p95"/>
          <p:cNvPicPr preferRelativeResize="0"/>
          <p:nvPr/>
        </p:nvPicPr>
        <p:blipFill>
          <a:blip r:embed="rId4">
            <a:alphaModFix amt="90000"/>
          </a:blip>
          <a:stretch>
            <a:fillRect/>
          </a:stretch>
        </p:blipFill>
        <p:spPr>
          <a:xfrm>
            <a:off x="7049674" y="974349"/>
            <a:ext cx="418548" cy="418247"/>
          </a:xfrm>
          <a:prstGeom prst="rect">
            <a:avLst/>
          </a:prstGeom>
          <a:noFill/>
          <a:ln>
            <a:noFill/>
          </a:ln>
        </p:spPr>
      </p:pic>
      <p:pic>
        <p:nvPicPr>
          <p:cNvPr id="1525" name="Google Shape;1525;p95"/>
          <p:cNvPicPr preferRelativeResize="0"/>
          <p:nvPr/>
        </p:nvPicPr>
        <p:blipFill>
          <a:blip r:embed="rId5">
            <a:alphaModFix amt="90000"/>
          </a:blip>
          <a:stretch>
            <a:fillRect/>
          </a:stretch>
        </p:blipFill>
        <p:spPr>
          <a:xfrm>
            <a:off x="2648000" y="4048525"/>
            <a:ext cx="418548" cy="418007"/>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529" name="Shape 1529"/>
        <p:cNvGrpSpPr/>
        <p:nvPr/>
      </p:nvGrpSpPr>
      <p:grpSpPr>
        <a:xfrm>
          <a:off x="0" y="0"/>
          <a:ext cx="0" cy="0"/>
          <a:chOff x="0" y="0"/>
          <a:chExt cx="0" cy="0"/>
        </a:xfrm>
      </p:grpSpPr>
      <p:sp>
        <p:nvSpPr>
          <p:cNvPr id="1530" name="Google Shape;1530;p96"/>
          <p:cNvSpPr/>
          <p:nvPr/>
        </p:nvSpPr>
        <p:spPr>
          <a:xfrm>
            <a:off x="3039425" y="1731650"/>
            <a:ext cx="5384700" cy="237300"/>
          </a:xfrm>
          <a:prstGeom prst="roundRect">
            <a:avLst>
              <a:gd fmla="val 50000" name="adj"/>
            </a:avLst>
          </a:prstGeom>
          <a:gradFill>
            <a:gsLst>
              <a:gs pos="0">
                <a:schemeClr val="dk2"/>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96"/>
          <p:cNvSpPr/>
          <p:nvPr/>
        </p:nvSpPr>
        <p:spPr>
          <a:xfrm>
            <a:off x="3039425" y="2231075"/>
            <a:ext cx="5384700" cy="237300"/>
          </a:xfrm>
          <a:prstGeom prst="roundRect">
            <a:avLst>
              <a:gd fmla="val 50000" name="adj"/>
            </a:avLst>
          </a:prstGeom>
          <a:gradFill>
            <a:gsLst>
              <a:gs pos="0">
                <a:schemeClr val="dk2"/>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96"/>
          <p:cNvSpPr/>
          <p:nvPr/>
        </p:nvSpPr>
        <p:spPr>
          <a:xfrm>
            <a:off x="3039425" y="2733988"/>
            <a:ext cx="5384700" cy="237300"/>
          </a:xfrm>
          <a:prstGeom prst="roundRect">
            <a:avLst>
              <a:gd fmla="val 50000" name="adj"/>
            </a:avLst>
          </a:prstGeom>
          <a:gradFill>
            <a:gsLst>
              <a:gs pos="0">
                <a:schemeClr val="dk2"/>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96"/>
          <p:cNvSpPr/>
          <p:nvPr/>
        </p:nvSpPr>
        <p:spPr>
          <a:xfrm>
            <a:off x="3039425" y="3236900"/>
            <a:ext cx="5384700" cy="237300"/>
          </a:xfrm>
          <a:prstGeom prst="roundRect">
            <a:avLst>
              <a:gd fmla="val 50000" name="adj"/>
            </a:avLst>
          </a:prstGeom>
          <a:gradFill>
            <a:gsLst>
              <a:gs pos="0">
                <a:schemeClr val="dk2"/>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96"/>
          <p:cNvSpPr/>
          <p:nvPr/>
        </p:nvSpPr>
        <p:spPr>
          <a:xfrm>
            <a:off x="3039425" y="3739800"/>
            <a:ext cx="5384700" cy="237300"/>
          </a:xfrm>
          <a:prstGeom prst="roundRect">
            <a:avLst>
              <a:gd fmla="val 50000" name="adj"/>
            </a:avLst>
          </a:prstGeom>
          <a:gradFill>
            <a:gsLst>
              <a:gs pos="0">
                <a:schemeClr val="dk2"/>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96"/>
          <p:cNvSpPr txBox="1"/>
          <p:nvPr>
            <p:ph type="title"/>
          </p:nvPr>
        </p:nvSpPr>
        <p:spPr>
          <a:xfrm>
            <a:off x="720000" y="540000"/>
            <a:ext cx="7704000" cy="477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Profitability ratios</a:t>
            </a:r>
            <a:endParaRPr/>
          </a:p>
        </p:txBody>
      </p:sp>
      <p:sp>
        <p:nvSpPr>
          <p:cNvPr id="1536" name="Google Shape;1536;p96"/>
          <p:cNvSpPr txBox="1"/>
          <p:nvPr/>
        </p:nvSpPr>
        <p:spPr>
          <a:xfrm>
            <a:off x="3039425" y="1260725"/>
            <a:ext cx="2214900" cy="341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000">
                <a:solidFill>
                  <a:srgbClr val="F9F5FF"/>
                </a:solidFill>
                <a:latin typeface="Archivo"/>
                <a:ea typeface="Archivo"/>
                <a:cs typeface="Archivo"/>
                <a:sym typeface="Archivo"/>
              </a:rPr>
              <a:t>Worst peer</a:t>
            </a:r>
            <a:endParaRPr b="1" sz="2000">
              <a:solidFill>
                <a:srgbClr val="F9F5FF"/>
              </a:solidFill>
              <a:latin typeface="Archivo"/>
              <a:ea typeface="Archivo"/>
              <a:cs typeface="Archivo"/>
              <a:sym typeface="Archivo"/>
            </a:endParaRPr>
          </a:p>
        </p:txBody>
      </p:sp>
      <p:sp>
        <p:nvSpPr>
          <p:cNvPr id="1537" name="Google Shape;1537;p96"/>
          <p:cNvSpPr txBox="1"/>
          <p:nvPr/>
        </p:nvSpPr>
        <p:spPr>
          <a:xfrm>
            <a:off x="720125" y="1609050"/>
            <a:ext cx="2319300" cy="4755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a:solidFill>
                  <a:srgbClr val="F9F5FF"/>
                </a:solidFill>
                <a:latin typeface="Archivo"/>
                <a:ea typeface="Archivo"/>
                <a:cs typeface="Archivo"/>
                <a:sym typeface="Archivo"/>
              </a:rPr>
              <a:t>Return on sales (%)</a:t>
            </a:r>
            <a:endParaRPr>
              <a:solidFill>
                <a:srgbClr val="F9F5FF"/>
              </a:solidFill>
              <a:latin typeface="Archivo"/>
              <a:ea typeface="Archivo"/>
              <a:cs typeface="Archivo"/>
              <a:sym typeface="Archivo"/>
            </a:endParaRPr>
          </a:p>
        </p:txBody>
      </p:sp>
      <p:sp>
        <p:nvSpPr>
          <p:cNvPr id="1538" name="Google Shape;1538;p96"/>
          <p:cNvSpPr txBox="1"/>
          <p:nvPr/>
        </p:nvSpPr>
        <p:spPr>
          <a:xfrm>
            <a:off x="720125" y="2111969"/>
            <a:ext cx="2319300" cy="4755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a:solidFill>
                  <a:schemeClr val="lt1"/>
                </a:solidFill>
                <a:latin typeface="Archivo"/>
                <a:ea typeface="Archivo"/>
                <a:cs typeface="Archivo"/>
                <a:sym typeface="Archivo"/>
              </a:rPr>
              <a:t>Return on equity </a:t>
            </a:r>
            <a:r>
              <a:rPr lang="en">
                <a:solidFill>
                  <a:schemeClr val="lt1"/>
                </a:solidFill>
                <a:latin typeface="Archivo"/>
                <a:ea typeface="Archivo"/>
                <a:cs typeface="Archivo"/>
                <a:sym typeface="Archivo"/>
              </a:rPr>
              <a:t>(%)</a:t>
            </a:r>
            <a:endParaRPr>
              <a:solidFill>
                <a:srgbClr val="F9F5FF"/>
              </a:solidFill>
              <a:latin typeface="Archivo"/>
              <a:ea typeface="Archivo"/>
              <a:cs typeface="Archivo"/>
              <a:sym typeface="Archivo"/>
            </a:endParaRPr>
          </a:p>
        </p:txBody>
      </p:sp>
      <p:sp>
        <p:nvSpPr>
          <p:cNvPr id="1539" name="Google Shape;1539;p96"/>
          <p:cNvSpPr txBox="1"/>
          <p:nvPr/>
        </p:nvSpPr>
        <p:spPr>
          <a:xfrm>
            <a:off x="720125" y="2614888"/>
            <a:ext cx="2319300" cy="4755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a:solidFill>
                  <a:schemeClr val="lt1"/>
                </a:solidFill>
                <a:latin typeface="Archivo"/>
                <a:ea typeface="Archivo"/>
                <a:cs typeface="Archivo"/>
                <a:sym typeface="Archivo"/>
              </a:rPr>
              <a:t>Return on net assets </a:t>
            </a:r>
            <a:r>
              <a:rPr lang="en">
                <a:solidFill>
                  <a:schemeClr val="lt1"/>
                </a:solidFill>
                <a:latin typeface="Archivo"/>
                <a:ea typeface="Archivo"/>
                <a:cs typeface="Archivo"/>
                <a:sym typeface="Archivo"/>
              </a:rPr>
              <a:t>(%)</a:t>
            </a:r>
            <a:endParaRPr>
              <a:solidFill>
                <a:srgbClr val="F9F5FF"/>
              </a:solidFill>
              <a:latin typeface="Archivo"/>
              <a:ea typeface="Archivo"/>
              <a:cs typeface="Archivo"/>
              <a:sym typeface="Archivo"/>
            </a:endParaRPr>
          </a:p>
        </p:txBody>
      </p:sp>
      <p:sp>
        <p:nvSpPr>
          <p:cNvPr id="1540" name="Google Shape;1540;p96"/>
          <p:cNvSpPr txBox="1"/>
          <p:nvPr/>
        </p:nvSpPr>
        <p:spPr>
          <a:xfrm>
            <a:off x="720125" y="3117807"/>
            <a:ext cx="2319300" cy="4755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a:solidFill>
                  <a:schemeClr val="lt1"/>
                </a:solidFill>
                <a:latin typeface="Archivo"/>
                <a:ea typeface="Archivo"/>
                <a:cs typeface="Archivo"/>
                <a:sym typeface="Archivo"/>
              </a:rPr>
              <a:t>Capital employed </a:t>
            </a:r>
            <a:r>
              <a:rPr lang="en">
                <a:solidFill>
                  <a:schemeClr val="lt1"/>
                </a:solidFill>
                <a:latin typeface="Archivo"/>
                <a:ea typeface="Archivo"/>
                <a:cs typeface="Archivo"/>
                <a:sym typeface="Archivo"/>
              </a:rPr>
              <a:t>(%)</a:t>
            </a:r>
            <a:endParaRPr>
              <a:solidFill>
                <a:srgbClr val="F9F5FF"/>
              </a:solidFill>
              <a:latin typeface="Archivo"/>
              <a:ea typeface="Archivo"/>
              <a:cs typeface="Archivo"/>
              <a:sym typeface="Archivo"/>
            </a:endParaRPr>
          </a:p>
        </p:txBody>
      </p:sp>
      <p:sp>
        <p:nvSpPr>
          <p:cNvPr id="1541" name="Google Shape;1541;p96"/>
          <p:cNvSpPr txBox="1"/>
          <p:nvPr/>
        </p:nvSpPr>
        <p:spPr>
          <a:xfrm>
            <a:off x="720125" y="3620726"/>
            <a:ext cx="2319300" cy="4755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a:solidFill>
                  <a:schemeClr val="lt1"/>
                </a:solidFill>
                <a:latin typeface="Archivo"/>
                <a:ea typeface="Archivo"/>
                <a:cs typeface="Archivo"/>
                <a:sym typeface="Archivo"/>
              </a:rPr>
              <a:t>Funds employed </a:t>
            </a:r>
            <a:r>
              <a:rPr lang="en">
                <a:solidFill>
                  <a:schemeClr val="lt1"/>
                </a:solidFill>
                <a:latin typeface="Archivo"/>
                <a:ea typeface="Archivo"/>
                <a:cs typeface="Archivo"/>
                <a:sym typeface="Archivo"/>
              </a:rPr>
              <a:t>(%)</a:t>
            </a:r>
            <a:endParaRPr>
              <a:solidFill>
                <a:srgbClr val="F9F5FF"/>
              </a:solidFill>
              <a:latin typeface="Archivo"/>
              <a:ea typeface="Archivo"/>
              <a:cs typeface="Archivo"/>
              <a:sym typeface="Archivo"/>
            </a:endParaRPr>
          </a:p>
        </p:txBody>
      </p:sp>
      <p:sp>
        <p:nvSpPr>
          <p:cNvPr id="1542" name="Google Shape;1542;p96"/>
          <p:cNvSpPr/>
          <p:nvPr/>
        </p:nvSpPr>
        <p:spPr>
          <a:xfrm>
            <a:off x="3701863" y="1728150"/>
            <a:ext cx="237000" cy="237300"/>
          </a:xfrm>
          <a:prstGeom prst="ellipse">
            <a:avLst/>
          </a:prstGeom>
          <a:gradFill>
            <a:gsLst>
              <a:gs pos="0">
                <a:schemeClr val="accent3"/>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000">
              <a:solidFill>
                <a:schemeClr val="lt1"/>
              </a:solidFill>
              <a:latin typeface="Archivo SemiBold"/>
              <a:ea typeface="Archivo SemiBold"/>
              <a:cs typeface="Archivo SemiBold"/>
              <a:sym typeface="Archivo SemiBold"/>
            </a:endParaRPr>
          </a:p>
        </p:txBody>
      </p:sp>
      <p:sp>
        <p:nvSpPr>
          <p:cNvPr id="1543" name="Google Shape;1543;p96"/>
          <p:cNvSpPr/>
          <p:nvPr/>
        </p:nvSpPr>
        <p:spPr>
          <a:xfrm>
            <a:off x="4453488" y="1728150"/>
            <a:ext cx="237000" cy="237300"/>
          </a:xfrm>
          <a:prstGeom prst="ellipse">
            <a:avLst/>
          </a:prstGeom>
          <a:gradFill>
            <a:gsLst>
              <a:gs pos="0">
                <a:schemeClr val="accent5"/>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000">
              <a:solidFill>
                <a:schemeClr val="lt1"/>
              </a:solidFill>
              <a:latin typeface="Archivo SemiBold"/>
              <a:ea typeface="Archivo SemiBold"/>
              <a:cs typeface="Archivo SemiBold"/>
              <a:sym typeface="Archivo SemiBold"/>
            </a:endParaRPr>
          </a:p>
        </p:txBody>
      </p:sp>
      <p:sp>
        <p:nvSpPr>
          <p:cNvPr id="1544" name="Google Shape;1544;p96"/>
          <p:cNvSpPr/>
          <p:nvPr/>
        </p:nvSpPr>
        <p:spPr>
          <a:xfrm>
            <a:off x="6384063" y="1728150"/>
            <a:ext cx="237000" cy="237300"/>
          </a:xfrm>
          <a:prstGeom prst="ellipse">
            <a:avLst/>
          </a:prstGeom>
          <a:gradFill>
            <a:gsLst>
              <a:gs pos="0">
                <a:schemeClr val="accent1"/>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000">
              <a:solidFill>
                <a:schemeClr val="lt1"/>
              </a:solidFill>
              <a:latin typeface="Archivo SemiBold"/>
              <a:ea typeface="Archivo SemiBold"/>
              <a:cs typeface="Archivo SemiBold"/>
              <a:sym typeface="Archivo SemiBold"/>
            </a:endParaRPr>
          </a:p>
        </p:txBody>
      </p:sp>
      <p:sp>
        <p:nvSpPr>
          <p:cNvPr id="1545" name="Google Shape;1545;p96"/>
          <p:cNvSpPr/>
          <p:nvPr/>
        </p:nvSpPr>
        <p:spPr>
          <a:xfrm>
            <a:off x="3039413" y="4356643"/>
            <a:ext cx="237000" cy="237300"/>
          </a:xfrm>
          <a:prstGeom prst="ellipse">
            <a:avLst/>
          </a:prstGeom>
          <a:gradFill>
            <a:gsLst>
              <a:gs pos="0">
                <a:schemeClr val="accent3"/>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000">
              <a:solidFill>
                <a:schemeClr val="lt1"/>
              </a:solidFill>
              <a:latin typeface="Archivo SemiBold"/>
              <a:ea typeface="Archivo SemiBold"/>
              <a:cs typeface="Archivo SemiBold"/>
              <a:sym typeface="Archivo SemiBold"/>
            </a:endParaRPr>
          </a:p>
        </p:txBody>
      </p:sp>
      <p:sp>
        <p:nvSpPr>
          <p:cNvPr id="1546" name="Google Shape;1546;p96"/>
          <p:cNvSpPr/>
          <p:nvPr/>
        </p:nvSpPr>
        <p:spPr>
          <a:xfrm>
            <a:off x="4968113" y="4356643"/>
            <a:ext cx="237000" cy="237300"/>
          </a:xfrm>
          <a:prstGeom prst="ellipse">
            <a:avLst/>
          </a:prstGeom>
          <a:gradFill>
            <a:gsLst>
              <a:gs pos="0">
                <a:schemeClr val="accent5"/>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000">
              <a:solidFill>
                <a:schemeClr val="lt1"/>
              </a:solidFill>
              <a:latin typeface="Archivo SemiBold"/>
              <a:ea typeface="Archivo SemiBold"/>
              <a:cs typeface="Archivo SemiBold"/>
              <a:sym typeface="Archivo SemiBold"/>
            </a:endParaRPr>
          </a:p>
        </p:txBody>
      </p:sp>
      <p:sp>
        <p:nvSpPr>
          <p:cNvPr id="1547" name="Google Shape;1547;p96"/>
          <p:cNvSpPr/>
          <p:nvPr/>
        </p:nvSpPr>
        <p:spPr>
          <a:xfrm>
            <a:off x="6896813" y="4356643"/>
            <a:ext cx="237000" cy="237300"/>
          </a:xfrm>
          <a:prstGeom prst="ellipse">
            <a:avLst/>
          </a:prstGeom>
          <a:gradFill>
            <a:gsLst>
              <a:gs pos="0">
                <a:schemeClr val="accent1"/>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000">
              <a:solidFill>
                <a:schemeClr val="lt1"/>
              </a:solidFill>
              <a:latin typeface="Archivo SemiBold"/>
              <a:ea typeface="Archivo SemiBold"/>
              <a:cs typeface="Archivo SemiBold"/>
              <a:sym typeface="Archivo SemiBold"/>
            </a:endParaRPr>
          </a:p>
        </p:txBody>
      </p:sp>
      <p:sp>
        <p:nvSpPr>
          <p:cNvPr id="1548" name="Google Shape;1548;p96"/>
          <p:cNvSpPr txBox="1"/>
          <p:nvPr/>
        </p:nvSpPr>
        <p:spPr>
          <a:xfrm>
            <a:off x="3276425" y="4356643"/>
            <a:ext cx="1290300" cy="237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Archivo"/>
                <a:ea typeface="Archivo"/>
                <a:cs typeface="Archivo"/>
                <a:sym typeface="Archivo"/>
              </a:rPr>
              <a:t>Company 1</a:t>
            </a:r>
            <a:endParaRPr>
              <a:solidFill>
                <a:srgbClr val="F9F5FF"/>
              </a:solidFill>
              <a:latin typeface="Archivo"/>
              <a:ea typeface="Archivo"/>
              <a:cs typeface="Archivo"/>
              <a:sym typeface="Archivo"/>
            </a:endParaRPr>
          </a:p>
        </p:txBody>
      </p:sp>
      <p:sp>
        <p:nvSpPr>
          <p:cNvPr id="1549" name="Google Shape;1549;p96"/>
          <p:cNvSpPr txBox="1"/>
          <p:nvPr/>
        </p:nvSpPr>
        <p:spPr>
          <a:xfrm>
            <a:off x="5205125" y="4356643"/>
            <a:ext cx="1290300" cy="237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Archivo"/>
                <a:ea typeface="Archivo"/>
                <a:cs typeface="Archivo"/>
                <a:sym typeface="Archivo"/>
              </a:rPr>
              <a:t>Company 2</a:t>
            </a:r>
            <a:endParaRPr>
              <a:solidFill>
                <a:srgbClr val="F9F5FF"/>
              </a:solidFill>
              <a:latin typeface="Archivo"/>
              <a:ea typeface="Archivo"/>
              <a:cs typeface="Archivo"/>
              <a:sym typeface="Archivo"/>
            </a:endParaRPr>
          </a:p>
        </p:txBody>
      </p:sp>
      <p:sp>
        <p:nvSpPr>
          <p:cNvPr id="1550" name="Google Shape;1550;p96"/>
          <p:cNvSpPr txBox="1"/>
          <p:nvPr/>
        </p:nvSpPr>
        <p:spPr>
          <a:xfrm>
            <a:off x="7133825" y="4356643"/>
            <a:ext cx="1290300" cy="237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Archivo"/>
                <a:ea typeface="Archivo"/>
                <a:cs typeface="Archivo"/>
                <a:sym typeface="Archivo"/>
              </a:rPr>
              <a:t>Company 3</a:t>
            </a:r>
            <a:endParaRPr>
              <a:solidFill>
                <a:srgbClr val="F9F5FF"/>
              </a:solidFill>
              <a:latin typeface="Archivo"/>
              <a:ea typeface="Archivo"/>
              <a:cs typeface="Archivo"/>
              <a:sym typeface="Archivo"/>
            </a:endParaRPr>
          </a:p>
        </p:txBody>
      </p:sp>
      <p:sp>
        <p:nvSpPr>
          <p:cNvPr id="1551" name="Google Shape;1551;p96"/>
          <p:cNvSpPr/>
          <p:nvPr/>
        </p:nvSpPr>
        <p:spPr>
          <a:xfrm>
            <a:off x="5337413" y="2231069"/>
            <a:ext cx="237000" cy="237300"/>
          </a:xfrm>
          <a:prstGeom prst="ellipse">
            <a:avLst/>
          </a:prstGeom>
          <a:gradFill>
            <a:gsLst>
              <a:gs pos="0">
                <a:schemeClr val="accent3"/>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000">
              <a:solidFill>
                <a:schemeClr val="lt1"/>
              </a:solidFill>
              <a:latin typeface="Archivo SemiBold"/>
              <a:ea typeface="Archivo SemiBold"/>
              <a:cs typeface="Archivo SemiBold"/>
              <a:sym typeface="Archivo SemiBold"/>
            </a:endParaRPr>
          </a:p>
        </p:txBody>
      </p:sp>
      <p:sp>
        <p:nvSpPr>
          <p:cNvPr id="1552" name="Google Shape;1552;p96"/>
          <p:cNvSpPr/>
          <p:nvPr/>
        </p:nvSpPr>
        <p:spPr>
          <a:xfrm>
            <a:off x="7327338" y="2231069"/>
            <a:ext cx="237000" cy="237300"/>
          </a:xfrm>
          <a:prstGeom prst="ellipse">
            <a:avLst/>
          </a:prstGeom>
          <a:gradFill>
            <a:gsLst>
              <a:gs pos="0">
                <a:schemeClr val="accent5"/>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000">
              <a:solidFill>
                <a:schemeClr val="lt1"/>
              </a:solidFill>
              <a:latin typeface="Archivo SemiBold"/>
              <a:ea typeface="Archivo SemiBold"/>
              <a:cs typeface="Archivo SemiBold"/>
              <a:sym typeface="Archivo SemiBold"/>
            </a:endParaRPr>
          </a:p>
        </p:txBody>
      </p:sp>
      <p:sp>
        <p:nvSpPr>
          <p:cNvPr id="1553" name="Google Shape;1553;p96"/>
          <p:cNvSpPr/>
          <p:nvPr/>
        </p:nvSpPr>
        <p:spPr>
          <a:xfrm>
            <a:off x="4069913" y="2231069"/>
            <a:ext cx="237000" cy="237300"/>
          </a:xfrm>
          <a:prstGeom prst="ellipse">
            <a:avLst/>
          </a:prstGeom>
          <a:gradFill>
            <a:gsLst>
              <a:gs pos="0">
                <a:schemeClr val="accent1"/>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000">
              <a:solidFill>
                <a:schemeClr val="lt1"/>
              </a:solidFill>
              <a:latin typeface="Archivo SemiBold"/>
              <a:ea typeface="Archivo SemiBold"/>
              <a:cs typeface="Archivo SemiBold"/>
              <a:sym typeface="Archivo SemiBold"/>
            </a:endParaRPr>
          </a:p>
        </p:txBody>
      </p:sp>
      <p:sp>
        <p:nvSpPr>
          <p:cNvPr id="1554" name="Google Shape;1554;p96"/>
          <p:cNvSpPr/>
          <p:nvPr/>
        </p:nvSpPr>
        <p:spPr>
          <a:xfrm>
            <a:off x="6384063" y="2733988"/>
            <a:ext cx="237000" cy="237300"/>
          </a:xfrm>
          <a:prstGeom prst="ellipse">
            <a:avLst/>
          </a:prstGeom>
          <a:gradFill>
            <a:gsLst>
              <a:gs pos="0">
                <a:schemeClr val="accent3"/>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000">
              <a:solidFill>
                <a:schemeClr val="lt1"/>
              </a:solidFill>
              <a:latin typeface="Archivo SemiBold"/>
              <a:ea typeface="Archivo SemiBold"/>
              <a:cs typeface="Archivo SemiBold"/>
              <a:sym typeface="Archivo SemiBold"/>
            </a:endParaRPr>
          </a:p>
        </p:txBody>
      </p:sp>
      <p:sp>
        <p:nvSpPr>
          <p:cNvPr id="1555" name="Google Shape;1555;p96"/>
          <p:cNvSpPr/>
          <p:nvPr/>
        </p:nvSpPr>
        <p:spPr>
          <a:xfrm>
            <a:off x="3701863" y="2733988"/>
            <a:ext cx="237000" cy="237300"/>
          </a:xfrm>
          <a:prstGeom prst="ellipse">
            <a:avLst/>
          </a:prstGeom>
          <a:gradFill>
            <a:gsLst>
              <a:gs pos="0">
                <a:schemeClr val="accent5"/>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000">
              <a:solidFill>
                <a:schemeClr val="lt1"/>
              </a:solidFill>
              <a:latin typeface="Archivo SemiBold"/>
              <a:ea typeface="Archivo SemiBold"/>
              <a:cs typeface="Archivo SemiBold"/>
              <a:sym typeface="Archivo SemiBold"/>
            </a:endParaRPr>
          </a:p>
        </p:txBody>
      </p:sp>
      <p:sp>
        <p:nvSpPr>
          <p:cNvPr id="1556" name="Google Shape;1556;p96"/>
          <p:cNvSpPr/>
          <p:nvPr/>
        </p:nvSpPr>
        <p:spPr>
          <a:xfrm>
            <a:off x="4968113" y="2733988"/>
            <a:ext cx="237000" cy="237300"/>
          </a:xfrm>
          <a:prstGeom prst="ellipse">
            <a:avLst/>
          </a:prstGeom>
          <a:gradFill>
            <a:gsLst>
              <a:gs pos="0">
                <a:schemeClr val="accent1"/>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000">
              <a:solidFill>
                <a:schemeClr val="lt1"/>
              </a:solidFill>
              <a:latin typeface="Archivo SemiBold"/>
              <a:ea typeface="Archivo SemiBold"/>
              <a:cs typeface="Archivo SemiBold"/>
              <a:sym typeface="Archivo SemiBold"/>
            </a:endParaRPr>
          </a:p>
        </p:txBody>
      </p:sp>
      <p:sp>
        <p:nvSpPr>
          <p:cNvPr id="1557" name="Google Shape;1557;p96"/>
          <p:cNvSpPr/>
          <p:nvPr/>
        </p:nvSpPr>
        <p:spPr>
          <a:xfrm>
            <a:off x="5802813" y="3236907"/>
            <a:ext cx="237000" cy="237300"/>
          </a:xfrm>
          <a:prstGeom prst="ellipse">
            <a:avLst/>
          </a:prstGeom>
          <a:gradFill>
            <a:gsLst>
              <a:gs pos="0">
                <a:schemeClr val="accent3"/>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000">
              <a:solidFill>
                <a:schemeClr val="lt1"/>
              </a:solidFill>
              <a:latin typeface="Archivo SemiBold"/>
              <a:ea typeface="Archivo SemiBold"/>
              <a:cs typeface="Archivo SemiBold"/>
              <a:sym typeface="Archivo SemiBold"/>
            </a:endParaRPr>
          </a:p>
        </p:txBody>
      </p:sp>
      <p:sp>
        <p:nvSpPr>
          <p:cNvPr id="1558" name="Google Shape;1558;p96"/>
          <p:cNvSpPr/>
          <p:nvPr/>
        </p:nvSpPr>
        <p:spPr>
          <a:xfrm>
            <a:off x="4174063" y="3236907"/>
            <a:ext cx="237000" cy="237300"/>
          </a:xfrm>
          <a:prstGeom prst="ellipse">
            <a:avLst/>
          </a:prstGeom>
          <a:gradFill>
            <a:gsLst>
              <a:gs pos="0">
                <a:schemeClr val="accent5"/>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000">
              <a:solidFill>
                <a:schemeClr val="lt1"/>
              </a:solidFill>
              <a:latin typeface="Archivo SemiBold"/>
              <a:ea typeface="Archivo SemiBold"/>
              <a:cs typeface="Archivo SemiBold"/>
              <a:sym typeface="Archivo SemiBold"/>
            </a:endParaRPr>
          </a:p>
        </p:txBody>
      </p:sp>
      <p:sp>
        <p:nvSpPr>
          <p:cNvPr id="1559" name="Google Shape;1559;p96"/>
          <p:cNvSpPr/>
          <p:nvPr/>
        </p:nvSpPr>
        <p:spPr>
          <a:xfrm>
            <a:off x="7327338" y="3236907"/>
            <a:ext cx="237000" cy="237300"/>
          </a:xfrm>
          <a:prstGeom prst="ellipse">
            <a:avLst/>
          </a:prstGeom>
          <a:gradFill>
            <a:gsLst>
              <a:gs pos="0">
                <a:schemeClr val="accent1"/>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000">
              <a:solidFill>
                <a:schemeClr val="lt1"/>
              </a:solidFill>
              <a:latin typeface="Archivo SemiBold"/>
              <a:ea typeface="Archivo SemiBold"/>
              <a:cs typeface="Archivo SemiBold"/>
              <a:sym typeface="Archivo SemiBold"/>
            </a:endParaRPr>
          </a:p>
        </p:txBody>
      </p:sp>
      <p:sp>
        <p:nvSpPr>
          <p:cNvPr id="1560" name="Google Shape;1560;p96"/>
          <p:cNvSpPr/>
          <p:nvPr/>
        </p:nvSpPr>
        <p:spPr>
          <a:xfrm>
            <a:off x="3701863" y="3739826"/>
            <a:ext cx="237000" cy="237300"/>
          </a:xfrm>
          <a:prstGeom prst="ellipse">
            <a:avLst/>
          </a:prstGeom>
          <a:gradFill>
            <a:gsLst>
              <a:gs pos="0">
                <a:schemeClr val="accent3"/>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000">
              <a:solidFill>
                <a:schemeClr val="lt1"/>
              </a:solidFill>
              <a:latin typeface="Archivo SemiBold"/>
              <a:ea typeface="Archivo SemiBold"/>
              <a:cs typeface="Archivo SemiBold"/>
              <a:sym typeface="Archivo SemiBold"/>
            </a:endParaRPr>
          </a:p>
        </p:txBody>
      </p:sp>
      <p:sp>
        <p:nvSpPr>
          <p:cNvPr id="1561" name="Google Shape;1561;p96"/>
          <p:cNvSpPr/>
          <p:nvPr/>
        </p:nvSpPr>
        <p:spPr>
          <a:xfrm>
            <a:off x="5366663" y="3739826"/>
            <a:ext cx="237000" cy="237300"/>
          </a:xfrm>
          <a:prstGeom prst="ellipse">
            <a:avLst/>
          </a:prstGeom>
          <a:gradFill>
            <a:gsLst>
              <a:gs pos="0">
                <a:schemeClr val="accent5"/>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000">
              <a:solidFill>
                <a:schemeClr val="lt1"/>
              </a:solidFill>
              <a:latin typeface="Archivo SemiBold"/>
              <a:ea typeface="Archivo SemiBold"/>
              <a:cs typeface="Archivo SemiBold"/>
              <a:sym typeface="Archivo SemiBold"/>
            </a:endParaRPr>
          </a:p>
        </p:txBody>
      </p:sp>
      <p:sp>
        <p:nvSpPr>
          <p:cNvPr id="1562" name="Google Shape;1562;p96"/>
          <p:cNvSpPr/>
          <p:nvPr/>
        </p:nvSpPr>
        <p:spPr>
          <a:xfrm>
            <a:off x="6384063" y="3739826"/>
            <a:ext cx="237000" cy="237300"/>
          </a:xfrm>
          <a:prstGeom prst="ellipse">
            <a:avLst/>
          </a:prstGeom>
          <a:gradFill>
            <a:gsLst>
              <a:gs pos="0">
                <a:schemeClr val="accent1"/>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000">
              <a:solidFill>
                <a:schemeClr val="lt1"/>
              </a:solidFill>
              <a:latin typeface="Archivo SemiBold"/>
              <a:ea typeface="Archivo SemiBold"/>
              <a:cs typeface="Archivo SemiBold"/>
              <a:sym typeface="Archivo SemiBold"/>
            </a:endParaRPr>
          </a:p>
        </p:txBody>
      </p:sp>
      <p:sp>
        <p:nvSpPr>
          <p:cNvPr id="1563" name="Google Shape;1563;p96"/>
          <p:cNvSpPr txBox="1"/>
          <p:nvPr/>
        </p:nvSpPr>
        <p:spPr>
          <a:xfrm>
            <a:off x="6209100" y="1260725"/>
            <a:ext cx="2214900" cy="3411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2000">
                <a:solidFill>
                  <a:srgbClr val="F9F5FF"/>
                </a:solidFill>
                <a:latin typeface="Archivo"/>
                <a:ea typeface="Archivo"/>
                <a:cs typeface="Archivo"/>
                <a:sym typeface="Archivo"/>
              </a:rPr>
              <a:t>Bes</a:t>
            </a:r>
            <a:r>
              <a:rPr b="1" lang="en" sz="2000">
                <a:solidFill>
                  <a:srgbClr val="F9F5FF"/>
                </a:solidFill>
                <a:latin typeface="Archivo"/>
                <a:ea typeface="Archivo"/>
                <a:cs typeface="Archivo"/>
                <a:sym typeface="Archivo"/>
              </a:rPr>
              <a:t>t peer</a:t>
            </a:r>
            <a:endParaRPr b="1" sz="2000">
              <a:solidFill>
                <a:srgbClr val="F9F5FF"/>
              </a:solidFill>
              <a:latin typeface="Archivo"/>
              <a:ea typeface="Archivo"/>
              <a:cs typeface="Archivo"/>
              <a:sym typeface="Archivo"/>
            </a:endParaRPr>
          </a:p>
        </p:txBody>
      </p:sp>
      <p:pic>
        <p:nvPicPr>
          <p:cNvPr id="1564" name="Google Shape;1564;p96"/>
          <p:cNvPicPr preferRelativeResize="0"/>
          <p:nvPr/>
        </p:nvPicPr>
        <p:blipFill>
          <a:blip r:embed="rId3">
            <a:alphaModFix amt="90000"/>
          </a:blip>
          <a:stretch>
            <a:fillRect/>
          </a:stretch>
        </p:blipFill>
        <p:spPr>
          <a:xfrm>
            <a:off x="510725" y="4019975"/>
            <a:ext cx="418548" cy="418007"/>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43"/>
          <p:cNvSpPr/>
          <p:nvPr/>
        </p:nvSpPr>
        <p:spPr>
          <a:xfrm>
            <a:off x="4089300" y="1420250"/>
            <a:ext cx="965400" cy="965400"/>
          </a:xfrm>
          <a:prstGeom prst="ellipse">
            <a:avLst/>
          </a:prstGeom>
          <a:gradFill>
            <a:gsLst>
              <a:gs pos="0">
                <a:schemeClr val="accent3"/>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43"/>
          <p:cNvSpPr txBox="1"/>
          <p:nvPr>
            <p:ph type="title"/>
          </p:nvPr>
        </p:nvSpPr>
        <p:spPr>
          <a:xfrm>
            <a:off x="2286600" y="2143725"/>
            <a:ext cx="4570800" cy="1466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Design Patterns</a:t>
            </a:r>
            <a:endParaRPr b="0">
              <a:latin typeface="Archivo ExtraLight"/>
              <a:ea typeface="Archivo ExtraLight"/>
              <a:cs typeface="Archivo ExtraLight"/>
              <a:sym typeface="Archivo ExtraLight"/>
            </a:endParaRPr>
          </a:p>
        </p:txBody>
      </p:sp>
      <p:sp>
        <p:nvSpPr>
          <p:cNvPr id="362" name="Google Shape;362;p43"/>
          <p:cNvSpPr txBox="1"/>
          <p:nvPr>
            <p:ph idx="2" type="title"/>
          </p:nvPr>
        </p:nvSpPr>
        <p:spPr>
          <a:xfrm>
            <a:off x="4072800" y="1573138"/>
            <a:ext cx="998400" cy="659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3</a:t>
            </a:r>
            <a:endParaRPr/>
          </a:p>
        </p:txBody>
      </p:sp>
      <p:pic>
        <p:nvPicPr>
          <p:cNvPr id="363" name="Google Shape;363;p43"/>
          <p:cNvPicPr preferRelativeResize="0"/>
          <p:nvPr/>
        </p:nvPicPr>
        <p:blipFill>
          <a:blip r:embed="rId3">
            <a:alphaModFix amt="90000"/>
          </a:blip>
          <a:stretch>
            <a:fillRect/>
          </a:stretch>
        </p:blipFill>
        <p:spPr>
          <a:xfrm>
            <a:off x="1006800" y="1802651"/>
            <a:ext cx="463951" cy="463651"/>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568" name="Shape 1568"/>
        <p:cNvGrpSpPr/>
        <p:nvPr/>
      </p:nvGrpSpPr>
      <p:grpSpPr>
        <a:xfrm>
          <a:off x="0" y="0"/>
          <a:ext cx="0" cy="0"/>
          <a:chOff x="0" y="0"/>
          <a:chExt cx="0" cy="0"/>
        </a:xfrm>
      </p:grpSpPr>
      <p:sp>
        <p:nvSpPr>
          <p:cNvPr id="1569" name="Google Shape;1569;p97"/>
          <p:cNvSpPr txBox="1"/>
          <p:nvPr>
            <p:ph type="title"/>
          </p:nvPr>
        </p:nvSpPr>
        <p:spPr>
          <a:xfrm>
            <a:off x="720000" y="540000"/>
            <a:ext cx="7704000" cy="477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Top 10 questions of business plan</a:t>
            </a:r>
            <a:endParaRPr/>
          </a:p>
        </p:txBody>
      </p:sp>
      <p:sp>
        <p:nvSpPr>
          <p:cNvPr id="1570" name="Google Shape;1570;p97"/>
          <p:cNvSpPr txBox="1"/>
          <p:nvPr/>
        </p:nvSpPr>
        <p:spPr>
          <a:xfrm>
            <a:off x="1486800" y="1343268"/>
            <a:ext cx="2926800" cy="4755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a:solidFill>
                  <a:schemeClr val="lt1"/>
                </a:solidFill>
                <a:latin typeface="Archivo"/>
                <a:ea typeface="Archivo"/>
                <a:cs typeface="Archivo"/>
                <a:sym typeface="Archivo"/>
              </a:rPr>
              <a:t>Saturn is composed mostly of hydrogen and helium</a:t>
            </a:r>
            <a:endParaRPr>
              <a:solidFill>
                <a:schemeClr val="lt1"/>
              </a:solidFill>
              <a:latin typeface="Archivo"/>
              <a:ea typeface="Archivo"/>
              <a:cs typeface="Archivo"/>
              <a:sym typeface="Archivo"/>
            </a:endParaRPr>
          </a:p>
        </p:txBody>
      </p:sp>
      <p:sp>
        <p:nvSpPr>
          <p:cNvPr id="1571" name="Google Shape;1571;p97"/>
          <p:cNvSpPr txBox="1"/>
          <p:nvPr/>
        </p:nvSpPr>
        <p:spPr>
          <a:xfrm>
            <a:off x="1486800" y="1998586"/>
            <a:ext cx="2926800" cy="4755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a:solidFill>
                  <a:schemeClr val="lt1"/>
                </a:solidFill>
                <a:latin typeface="Archivo"/>
                <a:ea typeface="Archivo"/>
                <a:cs typeface="Archivo"/>
                <a:sym typeface="Archivo"/>
              </a:rPr>
              <a:t>Despite being red, Mars is actually a very cold place </a:t>
            </a:r>
            <a:endParaRPr>
              <a:solidFill>
                <a:schemeClr val="lt1"/>
              </a:solidFill>
              <a:latin typeface="Archivo"/>
              <a:ea typeface="Archivo"/>
              <a:cs typeface="Archivo"/>
              <a:sym typeface="Archivo"/>
            </a:endParaRPr>
          </a:p>
        </p:txBody>
      </p:sp>
      <p:sp>
        <p:nvSpPr>
          <p:cNvPr id="1572" name="Google Shape;1572;p97"/>
          <p:cNvSpPr txBox="1"/>
          <p:nvPr/>
        </p:nvSpPr>
        <p:spPr>
          <a:xfrm>
            <a:off x="1486800" y="2653905"/>
            <a:ext cx="2926800" cy="4755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a:solidFill>
                  <a:schemeClr val="lt1"/>
                </a:solidFill>
                <a:latin typeface="Archivo"/>
                <a:ea typeface="Archivo"/>
                <a:cs typeface="Archivo"/>
                <a:sym typeface="Archivo"/>
              </a:rPr>
              <a:t>Jupiter is the biggest planet in the Solar System</a:t>
            </a:r>
            <a:endParaRPr>
              <a:solidFill>
                <a:schemeClr val="lt1"/>
              </a:solidFill>
              <a:latin typeface="Archivo"/>
              <a:ea typeface="Archivo"/>
              <a:cs typeface="Archivo"/>
              <a:sym typeface="Archivo"/>
            </a:endParaRPr>
          </a:p>
        </p:txBody>
      </p:sp>
      <p:sp>
        <p:nvSpPr>
          <p:cNvPr id="1573" name="Google Shape;1573;p97"/>
          <p:cNvSpPr txBox="1"/>
          <p:nvPr/>
        </p:nvSpPr>
        <p:spPr>
          <a:xfrm>
            <a:off x="1486800" y="3309224"/>
            <a:ext cx="2926800" cy="4755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a:solidFill>
                  <a:schemeClr val="lt1"/>
                </a:solidFill>
                <a:latin typeface="Archivo"/>
                <a:ea typeface="Archivo"/>
                <a:cs typeface="Archivo"/>
                <a:sym typeface="Archivo"/>
              </a:rPr>
              <a:t>Venus is the second planet from the Sun and has a beautiful name</a:t>
            </a:r>
            <a:endParaRPr>
              <a:solidFill>
                <a:schemeClr val="lt1"/>
              </a:solidFill>
              <a:latin typeface="Archivo"/>
              <a:ea typeface="Archivo"/>
              <a:cs typeface="Archivo"/>
              <a:sym typeface="Archivo"/>
            </a:endParaRPr>
          </a:p>
        </p:txBody>
      </p:sp>
      <p:sp>
        <p:nvSpPr>
          <p:cNvPr id="1574" name="Google Shape;1574;p97"/>
          <p:cNvSpPr txBox="1"/>
          <p:nvPr/>
        </p:nvSpPr>
        <p:spPr>
          <a:xfrm>
            <a:off x="1486800" y="3964543"/>
            <a:ext cx="2926800" cy="4755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a:solidFill>
                  <a:schemeClr val="lt1"/>
                </a:solidFill>
                <a:latin typeface="Archivo"/>
                <a:ea typeface="Archivo"/>
                <a:cs typeface="Archivo"/>
                <a:sym typeface="Archivo"/>
              </a:rPr>
              <a:t>Mercury is the closest planet to the Sun and the smallest one</a:t>
            </a:r>
            <a:endParaRPr>
              <a:solidFill>
                <a:schemeClr val="lt1"/>
              </a:solidFill>
              <a:latin typeface="Archivo"/>
              <a:ea typeface="Archivo"/>
              <a:cs typeface="Archivo"/>
              <a:sym typeface="Archivo"/>
            </a:endParaRPr>
          </a:p>
        </p:txBody>
      </p:sp>
      <p:sp>
        <p:nvSpPr>
          <p:cNvPr id="1575" name="Google Shape;1575;p97"/>
          <p:cNvSpPr txBox="1"/>
          <p:nvPr/>
        </p:nvSpPr>
        <p:spPr>
          <a:xfrm>
            <a:off x="5419175" y="1343268"/>
            <a:ext cx="2926800" cy="4755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a:solidFill>
                  <a:schemeClr val="lt1"/>
                </a:solidFill>
                <a:latin typeface="Archivo"/>
                <a:ea typeface="Archivo"/>
                <a:cs typeface="Archivo"/>
                <a:sym typeface="Archivo"/>
              </a:rPr>
              <a:t>Mercury was named after the Roman messenger god</a:t>
            </a:r>
            <a:endParaRPr>
              <a:solidFill>
                <a:schemeClr val="lt1"/>
              </a:solidFill>
              <a:latin typeface="Archivo"/>
              <a:ea typeface="Archivo"/>
              <a:cs typeface="Archivo"/>
              <a:sym typeface="Archivo"/>
            </a:endParaRPr>
          </a:p>
        </p:txBody>
      </p:sp>
      <p:sp>
        <p:nvSpPr>
          <p:cNvPr id="1576" name="Google Shape;1576;p97"/>
          <p:cNvSpPr txBox="1"/>
          <p:nvPr/>
        </p:nvSpPr>
        <p:spPr>
          <a:xfrm>
            <a:off x="5419175" y="1998586"/>
            <a:ext cx="2926800" cy="4755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a:solidFill>
                  <a:schemeClr val="lt1"/>
                </a:solidFill>
                <a:latin typeface="Archivo"/>
                <a:ea typeface="Archivo"/>
                <a:cs typeface="Archivo"/>
                <a:sym typeface="Archivo"/>
              </a:rPr>
              <a:t>Venus is the second-brightest natural object in the night sky</a:t>
            </a:r>
            <a:endParaRPr>
              <a:solidFill>
                <a:schemeClr val="lt1"/>
              </a:solidFill>
              <a:latin typeface="Archivo"/>
              <a:ea typeface="Archivo"/>
              <a:cs typeface="Archivo"/>
              <a:sym typeface="Archivo"/>
            </a:endParaRPr>
          </a:p>
        </p:txBody>
      </p:sp>
      <p:sp>
        <p:nvSpPr>
          <p:cNvPr id="1577" name="Google Shape;1577;p97"/>
          <p:cNvSpPr txBox="1"/>
          <p:nvPr/>
        </p:nvSpPr>
        <p:spPr>
          <a:xfrm>
            <a:off x="5419175" y="2653905"/>
            <a:ext cx="2926800" cy="4755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a:solidFill>
                  <a:schemeClr val="lt1"/>
                </a:solidFill>
                <a:latin typeface="Archivo"/>
                <a:ea typeface="Archivo"/>
                <a:cs typeface="Archivo"/>
                <a:sym typeface="Archivo"/>
              </a:rPr>
              <a:t>Earth is the third planet from the Sun in the Solar System</a:t>
            </a:r>
            <a:endParaRPr>
              <a:solidFill>
                <a:schemeClr val="lt1"/>
              </a:solidFill>
              <a:latin typeface="Archivo"/>
              <a:ea typeface="Archivo"/>
              <a:cs typeface="Archivo"/>
              <a:sym typeface="Archivo"/>
            </a:endParaRPr>
          </a:p>
        </p:txBody>
      </p:sp>
      <p:sp>
        <p:nvSpPr>
          <p:cNvPr id="1578" name="Google Shape;1578;p97"/>
          <p:cNvSpPr txBox="1"/>
          <p:nvPr/>
        </p:nvSpPr>
        <p:spPr>
          <a:xfrm>
            <a:off x="5419175" y="3309224"/>
            <a:ext cx="2926800" cy="4755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a:solidFill>
                  <a:schemeClr val="lt1"/>
                </a:solidFill>
                <a:latin typeface="Archivo"/>
                <a:ea typeface="Archivo"/>
                <a:cs typeface="Archivo"/>
                <a:sym typeface="Archivo"/>
              </a:rPr>
              <a:t>Neptune is the fourth-largest planet in the Solar System</a:t>
            </a:r>
            <a:endParaRPr>
              <a:solidFill>
                <a:schemeClr val="lt1"/>
              </a:solidFill>
              <a:latin typeface="Archivo"/>
              <a:ea typeface="Archivo"/>
              <a:cs typeface="Archivo"/>
              <a:sym typeface="Archivo"/>
            </a:endParaRPr>
          </a:p>
        </p:txBody>
      </p:sp>
      <p:sp>
        <p:nvSpPr>
          <p:cNvPr id="1579" name="Google Shape;1579;p97"/>
          <p:cNvSpPr txBox="1"/>
          <p:nvPr/>
        </p:nvSpPr>
        <p:spPr>
          <a:xfrm>
            <a:off x="5419175" y="3964543"/>
            <a:ext cx="2926800" cy="4755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a:solidFill>
                  <a:schemeClr val="lt1"/>
                </a:solidFill>
                <a:latin typeface="Archivo"/>
                <a:ea typeface="Archivo"/>
                <a:cs typeface="Archivo"/>
                <a:sym typeface="Archivo"/>
              </a:rPr>
              <a:t>Mars is full of iron oxide dust, cause of its reddish cast</a:t>
            </a:r>
            <a:endParaRPr>
              <a:solidFill>
                <a:schemeClr val="lt1"/>
              </a:solidFill>
              <a:latin typeface="Archivo"/>
              <a:ea typeface="Archivo"/>
              <a:cs typeface="Archivo"/>
              <a:sym typeface="Archivo"/>
            </a:endParaRPr>
          </a:p>
        </p:txBody>
      </p:sp>
      <p:sp>
        <p:nvSpPr>
          <p:cNvPr id="1580" name="Google Shape;1580;p97"/>
          <p:cNvSpPr/>
          <p:nvPr/>
        </p:nvSpPr>
        <p:spPr>
          <a:xfrm>
            <a:off x="4720850" y="3857593"/>
            <a:ext cx="688800" cy="689400"/>
          </a:xfrm>
          <a:prstGeom prst="ellipse">
            <a:avLst/>
          </a:prstGeom>
          <a:gradFill>
            <a:gsLst>
              <a:gs pos="0">
                <a:schemeClr val="accent1"/>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lt1"/>
                </a:solidFill>
                <a:latin typeface="Archivo SemiBold"/>
                <a:ea typeface="Archivo SemiBold"/>
                <a:cs typeface="Archivo SemiBold"/>
                <a:sym typeface="Archivo SemiBold"/>
              </a:rPr>
              <a:t>10</a:t>
            </a:r>
            <a:endParaRPr sz="2000">
              <a:solidFill>
                <a:schemeClr val="lt1"/>
              </a:solidFill>
              <a:latin typeface="Archivo SemiBold"/>
              <a:ea typeface="Archivo SemiBold"/>
              <a:cs typeface="Archivo SemiBold"/>
              <a:sym typeface="Archivo SemiBold"/>
            </a:endParaRPr>
          </a:p>
        </p:txBody>
      </p:sp>
      <p:sp>
        <p:nvSpPr>
          <p:cNvPr id="1581" name="Google Shape;1581;p97"/>
          <p:cNvSpPr/>
          <p:nvPr/>
        </p:nvSpPr>
        <p:spPr>
          <a:xfrm>
            <a:off x="4720850" y="3202274"/>
            <a:ext cx="688800" cy="689400"/>
          </a:xfrm>
          <a:prstGeom prst="ellipse">
            <a:avLst/>
          </a:prstGeom>
          <a:gradFill>
            <a:gsLst>
              <a:gs pos="0">
                <a:schemeClr val="accent2"/>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lt1"/>
                </a:solidFill>
                <a:latin typeface="Archivo SemiBold"/>
                <a:ea typeface="Archivo SemiBold"/>
                <a:cs typeface="Archivo SemiBold"/>
                <a:sym typeface="Archivo SemiBold"/>
              </a:rPr>
              <a:t>9</a:t>
            </a:r>
            <a:endParaRPr sz="2000">
              <a:solidFill>
                <a:schemeClr val="lt1"/>
              </a:solidFill>
              <a:latin typeface="Archivo SemiBold"/>
              <a:ea typeface="Archivo SemiBold"/>
              <a:cs typeface="Archivo SemiBold"/>
              <a:sym typeface="Archivo SemiBold"/>
            </a:endParaRPr>
          </a:p>
        </p:txBody>
      </p:sp>
      <p:sp>
        <p:nvSpPr>
          <p:cNvPr id="1582" name="Google Shape;1582;p97"/>
          <p:cNvSpPr/>
          <p:nvPr/>
        </p:nvSpPr>
        <p:spPr>
          <a:xfrm>
            <a:off x="4720850" y="2546955"/>
            <a:ext cx="688800" cy="689400"/>
          </a:xfrm>
          <a:prstGeom prst="ellipse">
            <a:avLst/>
          </a:prstGeom>
          <a:gradFill>
            <a:gsLst>
              <a:gs pos="0">
                <a:schemeClr val="accent5"/>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lt1"/>
                </a:solidFill>
                <a:latin typeface="Archivo SemiBold"/>
                <a:ea typeface="Archivo SemiBold"/>
                <a:cs typeface="Archivo SemiBold"/>
                <a:sym typeface="Archivo SemiBold"/>
              </a:rPr>
              <a:t>8</a:t>
            </a:r>
            <a:endParaRPr sz="2000">
              <a:solidFill>
                <a:schemeClr val="lt1"/>
              </a:solidFill>
              <a:latin typeface="Archivo SemiBold"/>
              <a:ea typeface="Archivo SemiBold"/>
              <a:cs typeface="Archivo SemiBold"/>
              <a:sym typeface="Archivo SemiBold"/>
            </a:endParaRPr>
          </a:p>
        </p:txBody>
      </p:sp>
      <p:sp>
        <p:nvSpPr>
          <p:cNvPr id="1583" name="Google Shape;1583;p97"/>
          <p:cNvSpPr/>
          <p:nvPr/>
        </p:nvSpPr>
        <p:spPr>
          <a:xfrm>
            <a:off x="4720850" y="1891636"/>
            <a:ext cx="688800" cy="689400"/>
          </a:xfrm>
          <a:prstGeom prst="ellipse">
            <a:avLst/>
          </a:prstGeom>
          <a:gradFill>
            <a:gsLst>
              <a:gs pos="0">
                <a:schemeClr val="accent4"/>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lt1"/>
                </a:solidFill>
                <a:latin typeface="Archivo SemiBold"/>
                <a:ea typeface="Archivo SemiBold"/>
                <a:cs typeface="Archivo SemiBold"/>
                <a:sym typeface="Archivo SemiBold"/>
              </a:rPr>
              <a:t>7</a:t>
            </a:r>
            <a:endParaRPr sz="2000">
              <a:solidFill>
                <a:schemeClr val="lt1"/>
              </a:solidFill>
              <a:latin typeface="Archivo SemiBold"/>
              <a:ea typeface="Archivo SemiBold"/>
              <a:cs typeface="Archivo SemiBold"/>
              <a:sym typeface="Archivo SemiBold"/>
            </a:endParaRPr>
          </a:p>
        </p:txBody>
      </p:sp>
      <p:sp>
        <p:nvSpPr>
          <p:cNvPr id="1584" name="Google Shape;1584;p97"/>
          <p:cNvSpPr/>
          <p:nvPr/>
        </p:nvSpPr>
        <p:spPr>
          <a:xfrm>
            <a:off x="4720850" y="1236318"/>
            <a:ext cx="688800" cy="689400"/>
          </a:xfrm>
          <a:prstGeom prst="ellipse">
            <a:avLst/>
          </a:prstGeom>
          <a:gradFill>
            <a:gsLst>
              <a:gs pos="0">
                <a:schemeClr val="lt2"/>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lt1"/>
                </a:solidFill>
                <a:latin typeface="Archivo SemiBold"/>
                <a:ea typeface="Archivo SemiBold"/>
                <a:cs typeface="Archivo SemiBold"/>
                <a:sym typeface="Archivo SemiBold"/>
              </a:rPr>
              <a:t>6</a:t>
            </a:r>
            <a:endParaRPr sz="2000">
              <a:solidFill>
                <a:schemeClr val="lt1"/>
              </a:solidFill>
              <a:latin typeface="Archivo SemiBold"/>
              <a:ea typeface="Archivo SemiBold"/>
              <a:cs typeface="Archivo SemiBold"/>
              <a:sym typeface="Archivo SemiBold"/>
            </a:endParaRPr>
          </a:p>
        </p:txBody>
      </p:sp>
      <p:sp>
        <p:nvSpPr>
          <p:cNvPr id="1585" name="Google Shape;1585;p97"/>
          <p:cNvSpPr/>
          <p:nvPr/>
        </p:nvSpPr>
        <p:spPr>
          <a:xfrm>
            <a:off x="798000" y="3857593"/>
            <a:ext cx="688800" cy="689400"/>
          </a:xfrm>
          <a:prstGeom prst="ellipse">
            <a:avLst/>
          </a:prstGeom>
          <a:gradFill>
            <a:gsLst>
              <a:gs pos="0">
                <a:schemeClr val="dk2"/>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lt1"/>
                </a:solidFill>
                <a:latin typeface="Archivo SemiBold"/>
                <a:ea typeface="Archivo SemiBold"/>
                <a:cs typeface="Archivo SemiBold"/>
                <a:sym typeface="Archivo SemiBold"/>
              </a:rPr>
              <a:t>5</a:t>
            </a:r>
            <a:endParaRPr sz="2000">
              <a:solidFill>
                <a:schemeClr val="lt1"/>
              </a:solidFill>
              <a:latin typeface="Archivo SemiBold"/>
              <a:ea typeface="Archivo SemiBold"/>
              <a:cs typeface="Archivo SemiBold"/>
              <a:sym typeface="Archivo SemiBold"/>
            </a:endParaRPr>
          </a:p>
        </p:txBody>
      </p:sp>
      <p:sp>
        <p:nvSpPr>
          <p:cNvPr id="1586" name="Google Shape;1586;p97"/>
          <p:cNvSpPr/>
          <p:nvPr/>
        </p:nvSpPr>
        <p:spPr>
          <a:xfrm>
            <a:off x="798000" y="3202274"/>
            <a:ext cx="688800" cy="689400"/>
          </a:xfrm>
          <a:prstGeom prst="ellipse">
            <a:avLst/>
          </a:prstGeom>
          <a:gradFill>
            <a:gsLst>
              <a:gs pos="0">
                <a:schemeClr val="accent1"/>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lt1"/>
                </a:solidFill>
                <a:latin typeface="Archivo SemiBold"/>
                <a:ea typeface="Archivo SemiBold"/>
                <a:cs typeface="Archivo SemiBold"/>
                <a:sym typeface="Archivo SemiBold"/>
              </a:rPr>
              <a:t>4</a:t>
            </a:r>
            <a:endParaRPr sz="2000">
              <a:solidFill>
                <a:schemeClr val="lt1"/>
              </a:solidFill>
              <a:latin typeface="Archivo SemiBold"/>
              <a:ea typeface="Archivo SemiBold"/>
              <a:cs typeface="Archivo SemiBold"/>
              <a:sym typeface="Archivo SemiBold"/>
            </a:endParaRPr>
          </a:p>
        </p:txBody>
      </p:sp>
      <p:sp>
        <p:nvSpPr>
          <p:cNvPr id="1587" name="Google Shape;1587;p97"/>
          <p:cNvSpPr/>
          <p:nvPr/>
        </p:nvSpPr>
        <p:spPr>
          <a:xfrm>
            <a:off x="798000" y="2546955"/>
            <a:ext cx="688800" cy="689400"/>
          </a:xfrm>
          <a:prstGeom prst="ellipse">
            <a:avLst/>
          </a:prstGeom>
          <a:gradFill>
            <a:gsLst>
              <a:gs pos="0">
                <a:schemeClr val="accent3"/>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lt1"/>
                </a:solidFill>
                <a:latin typeface="Archivo SemiBold"/>
                <a:ea typeface="Archivo SemiBold"/>
                <a:cs typeface="Archivo SemiBold"/>
                <a:sym typeface="Archivo SemiBold"/>
              </a:rPr>
              <a:t>3</a:t>
            </a:r>
            <a:endParaRPr sz="2000">
              <a:solidFill>
                <a:schemeClr val="lt1"/>
              </a:solidFill>
              <a:latin typeface="Archivo SemiBold"/>
              <a:ea typeface="Archivo SemiBold"/>
              <a:cs typeface="Archivo SemiBold"/>
              <a:sym typeface="Archivo SemiBold"/>
            </a:endParaRPr>
          </a:p>
        </p:txBody>
      </p:sp>
      <p:sp>
        <p:nvSpPr>
          <p:cNvPr id="1588" name="Google Shape;1588;p97"/>
          <p:cNvSpPr/>
          <p:nvPr/>
        </p:nvSpPr>
        <p:spPr>
          <a:xfrm>
            <a:off x="798000" y="1891636"/>
            <a:ext cx="688800" cy="689400"/>
          </a:xfrm>
          <a:prstGeom prst="ellipse">
            <a:avLst/>
          </a:prstGeom>
          <a:gradFill>
            <a:gsLst>
              <a:gs pos="0">
                <a:schemeClr val="accent2"/>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lt1"/>
                </a:solidFill>
                <a:latin typeface="Archivo SemiBold"/>
                <a:ea typeface="Archivo SemiBold"/>
                <a:cs typeface="Archivo SemiBold"/>
                <a:sym typeface="Archivo SemiBold"/>
              </a:rPr>
              <a:t>2</a:t>
            </a:r>
            <a:endParaRPr sz="2000">
              <a:solidFill>
                <a:schemeClr val="lt1"/>
              </a:solidFill>
              <a:latin typeface="Archivo SemiBold"/>
              <a:ea typeface="Archivo SemiBold"/>
              <a:cs typeface="Archivo SemiBold"/>
              <a:sym typeface="Archivo SemiBold"/>
            </a:endParaRPr>
          </a:p>
        </p:txBody>
      </p:sp>
      <p:sp>
        <p:nvSpPr>
          <p:cNvPr id="1589" name="Google Shape;1589;p97"/>
          <p:cNvSpPr/>
          <p:nvPr/>
        </p:nvSpPr>
        <p:spPr>
          <a:xfrm>
            <a:off x="798000" y="1236318"/>
            <a:ext cx="688800" cy="689400"/>
          </a:xfrm>
          <a:prstGeom prst="ellipse">
            <a:avLst/>
          </a:prstGeom>
          <a:gradFill>
            <a:gsLst>
              <a:gs pos="0">
                <a:schemeClr val="accent5"/>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lt1"/>
                </a:solidFill>
                <a:latin typeface="Archivo SemiBold"/>
                <a:ea typeface="Archivo SemiBold"/>
                <a:cs typeface="Archivo SemiBold"/>
                <a:sym typeface="Archivo SemiBold"/>
              </a:rPr>
              <a:t>1</a:t>
            </a:r>
            <a:endParaRPr sz="2000">
              <a:solidFill>
                <a:schemeClr val="lt1"/>
              </a:solidFill>
              <a:latin typeface="Archivo SemiBold"/>
              <a:ea typeface="Archivo SemiBold"/>
              <a:cs typeface="Archivo SemiBold"/>
              <a:sym typeface="Archivo SemiBold"/>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593" name="Shape 1593"/>
        <p:cNvGrpSpPr/>
        <p:nvPr/>
      </p:nvGrpSpPr>
      <p:grpSpPr>
        <a:xfrm>
          <a:off x="0" y="0"/>
          <a:ext cx="0" cy="0"/>
          <a:chOff x="0" y="0"/>
          <a:chExt cx="0" cy="0"/>
        </a:xfrm>
      </p:grpSpPr>
      <p:pic>
        <p:nvPicPr>
          <p:cNvPr id="1594" name="Google Shape;1594;p98"/>
          <p:cNvPicPr preferRelativeResize="0"/>
          <p:nvPr/>
        </p:nvPicPr>
        <p:blipFill rotWithShape="1">
          <a:blip r:embed="rId3">
            <a:alphaModFix/>
          </a:blip>
          <a:srcRect b="0" l="0" r="0" t="0"/>
          <a:stretch/>
        </p:blipFill>
        <p:spPr>
          <a:xfrm>
            <a:off x="850347" y="1219570"/>
            <a:ext cx="3340320" cy="1878944"/>
          </a:xfrm>
          <a:prstGeom prst="rect">
            <a:avLst/>
          </a:prstGeom>
          <a:noFill/>
          <a:ln>
            <a:noFill/>
          </a:ln>
        </p:spPr>
      </p:pic>
      <p:sp>
        <p:nvSpPr>
          <p:cNvPr id="1595" name="Google Shape;1595;p98"/>
          <p:cNvSpPr txBox="1"/>
          <p:nvPr>
            <p:ph type="title"/>
          </p:nvPr>
        </p:nvSpPr>
        <p:spPr>
          <a:xfrm>
            <a:off x="4607100" y="824600"/>
            <a:ext cx="2925000" cy="255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Demo: </a:t>
            </a:r>
            <a:r>
              <a:rPr b="0" lang="en">
                <a:latin typeface="Archivo Light"/>
                <a:ea typeface="Archivo Light"/>
                <a:cs typeface="Archivo Light"/>
                <a:sym typeface="Archivo Light"/>
              </a:rPr>
              <a:t>software</a:t>
            </a:r>
            <a:r>
              <a:rPr lang="en"/>
              <a:t> </a:t>
            </a:r>
            <a:r>
              <a:rPr b="0" lang="en">
                <a:latin typeface="Archivo ExtraLight"/>
                <a:ea typeface="Archivo ExtraLight"/>
                <a:cs typeface="Archivo ExtraLight"/>
                <a:sym typeface="Archivo ExtraLight"/>
              </a:rPr>
              <a:t>&amp; app</a:t>
            </a:r>
            <a:endParaRPr b="0">
              <a:latin typeface="Archivo ExtraLight"/>
              <a:ea typeface="Archivo ExtraLight"/>
              <a:cs typeface="Archivo ExtraLight"/>
              <a:sym typeface="Archivo ExtraLight"/>
            </a:endParaRPr>
          </a:p>
        </p:txBody>
      </p:sp>
      <p:sp>
        <p:nvSpPr>
          <p:cNvPr id="1596" name="Google Shape;1596;p98"/>
          <p:cNvSpPr txBox="1"/>
          <p:nvPr>
            <p:ph idx="1" type="subTitle"/>
          </p:nvPr>
        </p:nvSpPr>
        <p:spPr>
          <a:xfrm>
            <a:off x="4607100" y="3380250"/>
            <a:ext cx="3816900" cy="987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You can replace the image on the screen with your own work. Just right-click on it and select “Replace image”</a:t>
            </a:r>
            <a:endParaRPr/>
          </a:p>
        </p:txBody>
      </p:sp>
      <p:grpSp>
        <p:nvGrpSpPr>
          <p:cNvPr id="1597" name="Google Shape;1597;p98"/>
          <p:cNvGrpSpPr/>
          <p:nvPr/>
        </p:nvGrpSpPr>
        <p:grpSpPr>
          <a:xfrm>
            <a:off x="720002" y="1088991"/>
            <a:ext cx="3604287" cy="2956329"/>
            <a:chOff x="1986025" y="2475800"/>
            <a:chExt cx="3647325" cy="2991631"/>
          </a:xfrm>
        </p:grpSpPr>
        <p:sp>
          <p:nvSpPr>
            <p:cNvPr id="1598" name="Google Shape;1598;p98"/>
            <p:cNvSpPr/>
            <p:nvPr/>
          </p:nvSpPr>
          <p:spPr>
            <a:xfrm>
              <a:off x="3265250" y="4970806"/>
              <a:ext cx="1094200" cy="496625"/>
            </a:xfrm>
            <a:custGeom>
              <a:rect b="b" l="l" r="r" t="t"/>
              <a:pathLst>
                <a:path extrusionOk="0" h="19865" w="43768">
                  <a:moveTo>
                    <a:pt x="7572" y="0"/>
                  </a:moveTo>
                  <a:lnTo>
                    <a:pt x="6147" y="13617"/>
                  </a:lnTo>
                  <a:cubicBezTo>
                    <a:pt x="6147" y="13617"/>
                    <a:pt x="6046" y="15444"/>
                    <a:pt x="4423" y="16461"/>
                  </a:cubicBezTo>
                  <a:cubicBezTo>
                    <a:pt x="2795" y="17474"/>
                    <a:pt x="968" y="18390"/>
                    <a:pt x="968" y="18390"/>
                  </a:cubicBezTo>
                  <a:cubicBezTo>
                    <a:pt x="968" y="18390"/>
                    <a:pt x="1" y="19254"/>
                    <a:pt x="968" y="19865"/>
                  </a:cubicBezTo>
                  <a:lnTo>
                    <a:pt x="42800" y="19865"/>
                  </a:lnTo>
                  <a:cubicBezTo>
                    <a:pt x="43767" y="19254"/>
                    <a:pt x="42800" y="18390"/>
                    <a:pt x="42800" y="18390"/>
                  </a:cubicBezTo>
                  <a:cubicBezTo>
                    <a:pt x="42800" y="18390"/>
                    <a:pt x="40973" y="17474"/>
                    <a:pt x="39350" y="16461"/>
                  </a:cubicBezTo>
                  <a:cubicBezTo>
                    <a:pt x="37722" y="15444"/>
                    <a:pt x="37620" y="13617"/>
                    <a:pt x="37620" y="13617"/>
                  </a:cubicBezTo>
                  <a:lnTo>
                    <a:pt x="3620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98"/>
            <p:cNvSpPr/>
            <p:nvPr/>
          </p:nvSpPr>
          <p:spPr>
            <a:xfrm>
              <a:off x="1986025" y="2475800"/>
              <a:ext cx="3647325" cy="2504325"/>
            </a:xfrm>
            <a:custGeom>
              <a:rect b="b" l="l" r="r" t="t"/>
              <a:pathLst>
                <a:path extrusionOk="0" h="100173" w="145893">
                  <a:moveTo>
                    <a:pt x="139847" y="5536"/>
                  </a:moveTo>
                  <a:cubicBezTo>
                    <a:pt x="140015" y="5536"/>
                    <a:pt x="140153" y="5674"/>
                    <a:pt x="140153" y="5841"/>
                  </a:cubicBezTo>
                  <a:lnTo>
                    <a:pt x="140153" y="80515"/>
                  </a:lnTo>
                  <a:cubicBezTo>
                    <a:pt x="140153" y="80682"/>
                    <a:pt x="140015" y="80820"/>
                    <a:pt x="139847" y="80820"/>
                  </a:cubicBezTo>
                  <a:lnTo>
                    <a:pt x="6045" y="80820"/>
                  </a:lnTo>
                  <a:cubicBezTo>
                    <a:pt x="5878" y="80820"/>
                    <a:pt x="5740" y="80682"/>
                    <a:pt x="5740" y="80515"/>
                  </a:cubicBezTo>
                  <a:lnTo>
                    <a:pt x="5740" y="5841"/>
                  </a:lnTo>
                  <a:cubicBezTo>
                    <a:pt x="5740" y="5674"/>
                    <a:pt x="5878" y="5536"/>
                    <a:pt x="6045" y="5536"/>
                  </a:cubicBezTo>
                  <a:close/>
                  <a:moveTo>
                    <a:pt x="72943" y="90452"/>
                  </a:moveTo>
                  <a:cubicBezTo>
                    <a:pt x="74455" y="90452"/>
                    <a:pt x="75681" y="91680"/>
                    <a:pt x="75681" y="93186"/>
                  </a:cubicBezTo>
                  <a:cubicBezTo>
                    <a:pt x="75681" y="94691"/>
                    <a:pt x="74455" y="95913"/>
                    <a:pt x="72943" y="95913"/>
                  </a:cubicBezTo>
                  <a:cubicBezTo>
                    <a:pt x="71433" y="95913"/>
                    <a:pt x="70206" y="94691"/>
                    <a:pt x="70206" y="93186"/>
                  </a:cubicBezTo>
                  <a:cubicBezTo>
                    <a:pt x="70206" y="91680"/>
                    <a:pt x="71433" y="90452"/>
                    <a:pt x="72943" y="90452"/>
                  </a:cubicBezTo>
                  <a:close/>
                  <a:moveTo>
                    <a:pt x="2438" y="0"/>
                  </a:moveTo>
                  <a:cubicBezTo>
                    <a:pt x="1094" y="0"/>
                    <a:pt x="0" y="1094"/>
                    <a:pt x="0" y="2438"/>
                  </a:cubicBezTo>
                  <a:lnTo>
                    <a:pt x="0" y="97735"/>
                  </a:lnTo>
                  <a:cubicBezTo>
                    <a:pt x="0" y="99083"/>
                    <a:pt x="1094" y="100172"/>
                    <a:pt x="2438" y="100172"/>
                  </a:cubicBezTo>
                  <a:lnTo>
                    <a:pt x="143450" y="100172"/>
                  </a:lnTo>
                  <a:cubicBezTo>
                    <a:pt x="144798" y="100172"/>
                    <a:pt x="145893" y="99083"/>
                    <a:pt x="145893" y="97735"/>
                  </a:cubicBezTo>
                  <a:lnTo>
                    <a:pt x="145893" y="2438"/>
                  </a:lnTo>
                  <a:cubicBezTo>
                    <a:pt x="145893" y="1094"/>
                    <a:pt x="144798" y="0"/>
                    <a:pt x="14345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98"/>
            <p:cNvSpPr/>
            <p:nvPr/>
          </p:nvSpPr>
          <p:spPr>
            <a:xfrm>
              <a:off x="1986025" y="2475800"/>
              <a:ext cx="3647325" cy="2169125"/>
            </a:xfrm>
            <a:custGeom>
              <a:rect b="b" l="l" r="r" t="t"/>
              <a:pathLst>
                <a:path extrusionOk="0" h="86765" w="145893">
                  <a:moveTo>
                    <a:pt x="139847" y="5536"/>
                  </a:moveTo>
                  <a:cubicBezTo>
                    <a:pt x="140015" y="5536"/>
                    <a:pt x="140153" y="5674"/>
                    <a:pt x="140153" y="5841"/>
                  </a:cubicBezTo>
                  <a:lnTo>
                    <a:pt x="140153" y="80515"/>
                  </a:lnTo>
                  <a:cubicBezTo>
                    <a:pt x="140153" y="80682"/>
                    <a:pt x="140015" y="80820"/>
                    <a:pt x="139847" y="80820"/>
                  </a:cubicBezTo>
                  <a:lnTo>
                    <a:pt x="6045" y="80820"/>
                  </a:lnTo>
                  <a:cubicBezTo>
                    <a:pt x="5878" y="80820"/>
                    <a:pt x="5740" y="80682"/>
                    <a:pt x="5740" y="80515"/>
                  </a:cubicBezTo>
                  <a:lnTo>
                    <a:pt x="5740" y="5841"/>
                  </a:lnTo>
                  <a:cubicBezTo>
                    <a:pt x="5740" y="5674"/>
                    <a:pt x="5878" y="5536"/>
                    <a:pt x="6045" y="5536"/>
                  </a:cubicBezTo>
                  <a:close/>
                  <a:moveTo>
                    <a:pt x="2438" y="0"/>
                  </a:moveTo>
                  <a:cubicBezTo>
                    <a:pt x="1094" y="0"/>
                    <a:pt x="0" y="1094"/>
                    <a:pt x="0" y="2438"/>
                  </a:cubicBezTo>
                  <a:lnTo>
                    <a:pt x="0" y="86764"/>
                  </a:lnTo>
                  <a:lnTo>
                    <a:pt x="145893" y="86764"/>
                  </a:lnTo>
                  <a:lnTo>
                    <a:pt x="145893" y="2438"/>
                  </a:lnTo>
                  <a:cubicBezTo>
                    <a:pt x="145893" y="1094"/>
                    <a:pt x="144798" y="0"/>
                    <a:pt x="14345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601" name="Google Shape;1601;p98"/>
          <p:cNvPicPr preferRelativeResize="0"/>
          <p:nvPr/>
        </p:nvPicPr>
        <p:blipFill>
          <a:blip r:embed="rId4">
            <a:alphaModFix/>
          </a:blip>
          <a:stretch>
            <a:fillRect/>
          </a:stretch>
        </p:blipFill>
        <p:spPr>
          <a:xfrm rot="-1835730">
            <a:off x="-334070" y="2756102"/>
            <a:ext cx="2312593" cy="2721948"/>
          </a:xfrm>
          <a:prstGeom prst="rect">
            <a:avLst/>
          </a:prstGeom>
          <a:noFill/>
          <a:ln>
            <a:noFill/>
          </a:ln>
        </p:spPr>
      </p:pic>
      <p:pic>
        <p:nvPicPr>
          <p:cNvPr id="1602" name="Google Shape;1602;p98"/>
          <p:cNvPicPr preferRelativeResize="0"/>
          <p:nvPr/>
        </p:nvPicPr>
        <p:blipFill>
          <a:blip r:embed="rId5">
            <a:alphaModFix amt="90000"/>
          </a:blip>
          <a:stretch>
            <a:fillRect/>
          </a:stretch>
        </p:blipFill>
        <p:spPr>
          <a:xfrm>
            <a:off x="7834050" y="975050"/>
            <a:ext cx="418548" cy="418007"/>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606" name="Shape 1606"/>
        <p:cNvGrpSpPr/>
        <p:nvPr/>
      </p:nvGrpSpPr>
      <p:grpSpPr>
        <a:xfrm>
          <a:off x="0" y="0"/>
          <a:ext cx="0" cy="0"/>
          <a:chOff x="0" y="0"/>
          <a:chExt cx="0" cy="0"/>
        </a:xfrm>
      </p:grpSpPr>
      <p:pic>
        <p:nvPicPr>
          <p:cNvPr id="1607" name="Google Shape;1607;p99"/>
          <p:cNvPicPr preferRelativeResize="0"/>
          <p:nvPr/>
        </p:nvPicPr>
        <p:blipFill>
          <a:blip r:embed="rId3">
            <a:alphaModFix/>
          </a:blip>
          <a:stretch>
            <a:fillRect/>
          </a:stretch>
        </p:blipFill>
        <p:spPr>
          <a:xfrm rot="-3600003">
            <a:off x="6126330" y="372425"/>
            <a:ext cx="2312594" cy="2721950"/>
          </a:xfrm>
          <a:prstGeom prst="rect">
            <a:avLst/>
          </a:prstGeom>
          <a:noFill/>
          <a:ln>
            <a:noFill/>
          </a:ln>
        </p:spPr>
      </p:pic>
      <p:pic>
        <p:nvPicPr>
          <p:cNvPr id="1608" name="Google Shape;1608;p99"/>
          <p:cNvPicPr preferRelativeResize="0"/>
          <p:nvPr/>
        </p:nvPicPr>
        <p:blipFill>
          <a:blip r:embed="rId4">
            <a:alphaModFix/>
          </a:blip>
          <a:stretch>
            <a:fillRect/>
          </a:stretch>
        </p:blipFill>
        <p:spPr>
          <a:xfrm rot="4558025">
            <a:off x="1115725" y="1132626"/>
            <a:ext cx="1765903" cy="2954748"/>
          </a:xfrm>
          <a:prstGeom prst="rect">
            <a:avLst/>
          </a:prstGeom>
          <a:noFill/>
          <a:ln>
            <a:noFill/>
          </a:ln>
        </p:spPr>
      </p:pic>
      <p:pic>
        <p:nvPicPr>
          <p:cNvPr id="1609" name="Google Shape;1609;p99"/>
          <p:cNvPicPr preferRelativeResize="0"/>
          <p:nvPr/>
        </p:nvPicPr>
        <p:blipFill>
          <a:blip r:embed="rId5">
            <a:alphaModFix amt="90000"/>
          </a:blip>
          <a:stretch>
            <a:fillRect/>
          </a:stretch>
        </p:blipFill>
        <p:spPr>
          <a:xfrm>
            <a:off x="3646039" y="1372329"/>
            <a:ext cx="1851899" cy="1850572"/>
          </a:xfrm>
          <a:prstGeom prst="rect">
            <a:avLst/>
          </a:prstGeom>
          <a:noFill/>
          <a:ln>
            <a:noFill/>
          </a:ln>
        </p:spPr>
      </p:pic>
      <p:sp>
        <p:nvSpPr>
          <p:cNvPr id="1610" name="Google Shape;1610;p99"/>
          <p:cNvSpPr/>
          <p:nvPr/>
        </p:nvSpPr>
        <p:spPr>
          <a:xfrm>
            <a:off x="1753125" y="1235377"/>
            <a:ext cx="2124600" cy="2124600"/>
          </a:xfrm>
          <a:prstGeom prst="ellipse">
            <a:avLst/>
          </a:prstGeom>
          <a:gradFill>
            <a:gsLst>
              <a:gs pos="0">
                <a:schemeClr val="dk2"/>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99"/>
          <p:cNvSpPr/>
          <p:nvPr/>
        </p:nvSpPr>
        <p:spPr>
          <a:xfrm>
            <a:off x="5266325" y="1235377"/>
            <a:ext cx="2124600" cy="2124600"/>
          </a:xfrm>
          <a:prstGeom prst="ellipse">
            <a:avLst/>
          </a:prstGeom>
          <a:gradFill>
            <a:gsLst>
              <a:gs pos="0">
                <a:schemeClr val="dk2"/>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99"/>
          <p:cNvSpPr txBox="1"/>
          <p:nvPr>
            <p:ph idx="3" type="subTitle"/>
          </p:nvPr>
        </p:nvSpPr>
        <p:spPr>
          <a:xfrm>
            <a:off x="1771725" y="3826757"/>
            <a:ext cx="2087400" cy="691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You can talk a bit about this person here</a:t>
            </a:r>
            <a:endParaRPr/>
          </a:p>
        </p:txBody>
      </p:sp>
      <p:sp>
        <p:nvSpPr>
          <p:cNvPr id="1613" name="Google Shape;1613;p99"/>
          <p:cNvSpPr txBox="1"/>
          <p:nvPr>
            <p:ph idx="1" type="subTitle"/>
          </p:nvPr>
        </p:nvSpPr>
        <p:spPr>
          <a:xfrm>
            <a:off x="1771725" y="3461900"/>
            <a:ext cx="2087400" cy="36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Jenna Doe</a:t>
            </a:r>
            <a:endParaRPr/>
          </a:p>
        </p:txBody>
      </p:sp>
      <p:sp>
        <p:nvSpPr>
          <p:cNvPr id="1614" name="Google Shape;1614;p99"/>
          <p:cNvSpPr txBox="1"/>
          <p:nvPr>
            <p:ph idx="2" type="subTitle"/>
          </p:nvPr>
        </p:nvSpPr>
        <p:spPr>
          <a:xfrm>
            <a:off x="5284925" y="3461900"/>
            <a:ext cx="2087400" cy="36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Timmy Jimmy</a:t>
            </a:r>
            <a:endParaRPr/>
          </a:p>
        </p:txBody>
      </p:sp>
      <p:sp>
        <p:nvSpPr>
          <p:cNvPr id="1615" name="Google Shape;1615;p99"/>
          <p:cNvSpPr txBox="1"/>
          <p:nvPr>
            <p:ph idx="4" type="subTitle"/>
          </p:nvPr>
        </p:nvSpPr>
        <p:spPr>
          <a:xfrm>
            <a:off x="5284925" y="3826757"/>
            <a:ext cx="2087400" cy="691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You can talk a bit about this person here</a:t>
            </a:r>
            <a:endParaRPr/>
          </a:p>
        </p:txBody>
      </p:sp>
      <p:sp>
        <p:nvSpPr>
          <p:cNvPr id="1616" name="Google Shape;1616;p99"/>
          <p:cNvSpPr txBox="1"/>
          <p:nvPr>
            <p:ph type="title"/>
          </p:nvPr>
        </p:nvSpPr>
        <p:spPr>
          <a:xfrm>
            <a:off x="720000" y="540000"/>
            <a:ext cx="7704000" cy="477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Our team</a:t>
            </a:r>
            <a:endParaRPr/>
          </a:p>
        </p:txBody>
      </p:sp>
      <p:pic>
        <p:nvPicPr>
          <p:cNvPr id="1617" name="Google Shape;1617;p99"/>
          <p:cNvPicPr preferRelativeResize="0"/>
          <p:nvPr/>
        </p:nvPicPr>
        <p:blipFill rotWithShape="1">
          <a:blip r:embed="rId6">
            <a:alphaModFix/>
          </a:blip>
          <a:srcRect b="20023" l="51120" r="12545" t="24464"/>
          <a:stretch/>
        </p:blipFill>
        <p:spPr>
          <a:xfrm>
            <a:off x="5402675" y="1354027"/>
            <a:ext cx="1851900" cy="1887300"/>
          </a:xfrm>
          <a:prstGeom prst="ellipse">
            <a:avLst/>
          </a:prstGeom>
          <a:noFill/>
          <a:ln>
            <a:noFill/>
          </a:ln>
        </p:spPr>
      </p:pic>
      <p:pic>
        <p:nvPicPr>
          <p:cNvPr id="1618" name="Google Shape;1618;p99"/>
          <p:cNvPicPr preferRelativeResize="0"/>
          <p:nvPr/>
        </p:nvPicPr>
        <p:blipFill rotWithShape="1">
          <a:blip r:embed="rId7">
            <a:alphaModFix/>
          </a:blip>
          <a:srcRect b="35740" l="12815" r="50166" t="7697"/>
          <a:stretch/>
        </p:blipFill>
        <p:spPr>
          <a:xfrm>
            <a:off x="1889475" y="1354027"/>
            <a:ext cx="1851900" cy="1887300"/>
          </a:xfrm>
          <a:prstGeom prst="ellipse">
            <a:avLst/>
          </a:prstGeom>
          <a:noFill/>
          <a:ln>
            <a:noFill/>
          </a:ln>
        </p:spPr>
      </p:pic>
      <p:pic>
        <p:nvPicPr>
          <p:cNvPr id="1619" name="Google Shape;1619;p99"/>
          <p:cNvPicPr preferRelativeResize="0"/>
          <p:nvPr/>
        </p:nvPicPr>
        <p:blipFill>
          <a:blip r:embed="rId8">
            <a:alphaModFix amt="90000"/>
          </a:blip>
          <a:stretch>
            <a:fillRect/>
          </a:stretch>
        </p:blipFill>
        <p:spPr>
          <a:xfrm>
            <a:off x="8005450" y="4185500"/>
            <a:ext cx="418548" cy="418007"/>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623" name="Shape 1623"/>
        <p:cNvGrpSpPr/>
        <p:nvPr/>
      </p:nvGrpSpPr>
      <p:grpSpPr>
        <a:xfrm>
          <a:off x="0" y="0"/>
          <a:ext cx="0" cy="0"/>
          <a:chOff x="0" y="0"/>
          <a:chExt cx="0" cy="0"/>
        </a:xfrm>
      </p:grpSpPr>
      <p:sp>
        <p:nvSpPr>
          <p:cNvPr id="1624" name="Google Shape;1624;p100"/>
          <p:cNvSpPr txBox="1"/>
          <p:nvPr>
            <p:ph idx="1" type="subTitle"/>
          </p:nvPr>
        </p:nvSpPr>
        <p:spPr>
          <a:xfrm>
            <a:off x="2425075" y="1454025"/>
            <a:ext cx="4293900" cy="1309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accent6"/>
              </a:buClr>
              <a:buSzPts val="1100"/>
              <a:buFont typeface="Arial"/>
              <a:buNone/>
            </a:pPr>
            <a:r>
              <a:rPr lang="en"/>
              <a:t>Do you have any questions?</a:t>
            </a:r>
            <a:endParaRPr/>
          </a:p>
          <a:p>
            <a:pPr indent="0" lvl="0" marL="0" rtl="0" algn="ctr">
              <a:spcBef>
                <a:spcPts val="1000"/>
              </a:spcBef>
              <a:spcAft>
                <a:spcPts val="0"/>
              </a:spcAft>
              <a:buClr>
                <a:schemeClr val="accent6"/>
              </a:buClr>
              <a:buSzPts val="1100"/>
              <a:buFont typeface="Arial"/>
              <a:buNone/>
            </a:pPr>
            <a:r>
              <a:rPr b="0" lang="en" sz="1400">
                <a:latin typeface="Arial"/>
                <a:ea typeface="Arial"/>
                <a:cs typeface="Arial"/>
                <a:sym typeface="Arial"/>
              </a:rPr>
              <a:t>youremail@freepik.com </a:t>
            </a:r>
            <a:endParaRPr b="0" sz="1400">
              <a:latin typeface="Arial"/>
              <a:ea typeface="Arial"/>
              <a:cs typeface="Arial"/>
              <a:sym typeface="Arial"/>
            </a:endParaRPr>
          </a:p>
          <a:p>
            <a:pPr indent="0" lvl="0" marL="0" rtl="0" algn="ctr">
              <a:spcBef>
                <a:spcPts val="0"/>
              </a:spcBef>
              <a:spcAft>
                <a:spcPts val="0"/>
              </a:spcAft>
              <a:buClr>
                <a:schemeClr val="accent6"/>
              </a:buClr>
              <a:buSzPts val="1100"/>
              <a:buFont typeface="Arial"/>
              <a:buNone/>
            </a:pPr>
            <a:r>
              <a:rPr b="0" lang="en" sz="1400">
                <a:latin typeface="Arial"/>
                <a:ea typeface="Arial"/>
                <a:cs typeface="Arial"/>
                <a:sym typeface="Arial"/>
              </a:rPr>
              <a:t>+91  620 421 838 </a:t>
            </a:r>
            <a:endParaRPr b="0" sz="1400">
              <a:latin typeface="Arial"/>
              <a:ea typeface="Arial"/>
              <a:cs typeface="Arial"/>
              <a:sym typeface="Arial"/>
            </a:endParaRPr>
          </a:p>
          <a:p>
            <a:pPr indent="0" lvl="0" marL="0" rtl="0" algn="ctr">
              <a:spcBef>
                <a:spcPts val="0"/>
              </a:spcBef>
              <a:spcAft>
                <a:spcPts val="0"/>
              </a:spcAft>
              <a:buNone/>
            </a:pPr>
            <a:r>
              <a:rPr b="0" lang="en" sz="1400">
                <a:latin typeface="Arial"/>
                <a:ea typeface="Arial"/>
                <a:cs typeface="Arial"/>
                <a:sym typeface="Arial"/>
              </a:rPr>
              <a:t>yourcompany.com</a:t>
            </a:r>
            <a:endParaRPr/>
          </a:p>
        </p:txBody>
      </p:sp>
      <p:sp>
        <p:nvSpPr>
          <p:cNvPr id="1625" name="Google Shape;1625;p100"/>
          <p:cNvSpPr txBox="1"/>
          <p:nvPr>
            <p:ph type="ctrTitle"/>
          </p:nvPr>
        </p:nvSpPr>
        <p:spPr>
          <a:xfrm>
            <a:off x="2429950" y="669825"/>
            <a:ext cx="4284000" cy="784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Thanks!</a:t>
            </a:r>
            <a:endParaRPr/>
          </a:p>
        </p:txBody>
      </p:sp>
      <p:sp>
        <p:nvSpPr>
          <p:cNvPr id="1626" name="Google Shape;1626;p100"/>
          <p:cNvSpPr/>
          <p:nvPr/>
        </p:nvSpPr>
        <p:spPr>
          <a:xfrm>
            <a:off x="3540796" y="2972825"/>
            <a:ext cx="593100" cy="593100"/>
          </a:xfrm>
          <a:prstGeom prst="ellipse">
            <a:avLst/>
          </a:prstGeom>
          <a:gradFill>
            <a:gsLst>
              <a:gs pos="0">
                <a:schemeClr val="accent5"/>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100"/>
          <p:cNvSpPr/>
          <p:nvPr/>
        </p:nvSpPr>
        <p:spPr>
          <a:xfrm>
            <a:off x="4275450" y="2972825"/>
            <a:ext cx="593100" cy="593100"/>
          </a:xfrm>
          <a:prstGeom prst="ellipse">
            <a:avLst/>
          </a:prstGeom>
          <a:gradFill>
            <a:gsLst>
              <a:gs pos="0">
                <a:schemeClr val="accent3"/>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100"/>
          <p:cNvSpPr/>
          <p:nvPr/>
        </p:nvSpPr>
        <p:spPr>
          <a:xfrm>
            <a:off x="5010104" y="2972825"/>
            <a:ext cx="593100" cy="593100"/>
          </a:xfrm>
          <a:prstGeom prst="ellipse">
            <a:avLst/>
          </a:prstGeom>
          <a:gradFill>
            <a:gsLst>
              <a:gs pos="0">
                <a:schemeClr val="accent1"/>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29" name="Google Shape;1629;p100"/>
          <p:cNvGrpSpPr/>
          <p:nvPr/>
        </p:nvGrpSpPr>
        <p:grpSpPr>
          <a:xfrm>
            <a:off x="3671665" y="3103695"/>
            <a:ext cx="331377" cy="331360"/>
            <a:chOff x="266768" y="1721375"/>
            <a:chExt cx="397907" cy="397887"/>
          </a:xfrm>
        </p:grpSpPr>
        <p:sp>
          <p:nvSpPr>
            <p:cNvPr id="1630" name="Google Shape;1630;p100"/>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100"/>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2" name="Google Shape;1632;p100"/>
          <p:cNvGrpSpPr/>
          <p:nvPr/>
        </p:nvGrpSpPr>
        <p:grpSpPr>
          <a:xfrm>
            <a:off x="5140974" y="3103695"/>
            <a:ext cx="331360" cy="331360"/>
            <a:chOff x="1379798" y="1723250"/>
            <a:chExt cx="397887" cy="397887"/>
          </a:xfrm>
        </p:grpSpPr>
        <p:sp>
          <p:nvSpPr>
            <p:cNvPr id="1633" name="Google Shape;1633;p100"/>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100"/>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100"/>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100"/>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7" name="Google Shape;1637;p100"/>
          <p:cNvGrpSpPr/>
          <p:nvPr/>
        </p:nvGrpSpPr>
        <p:grpSpPr>
          <a:xfrm>
            <a:off x="4406329" y="3103695"/>
            <a:ext cx="331343" cy="331360"/>
            <a:chOff x="864491" y="1723250"/>
            <a:chExt cx="397866" cy="397887"/>
          </a:xfrm>
        </p:grpSpPr>
        <p:sp>
          <p:nvSpPr>
            <p:cNvPr id="1638" name="Google Shape;1638;p100"/>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100"/>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100"/>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41" name="Google Shape;1641;p100"/>
          <p:cNvSpPr txBox="1"/>
          <p:nvPr/>
        </p:nvSpPr>
        <p:spPr>
          <a:xfrm>
            <a:off x="3071950" y="4342775"/>
            <a:ext cx="3000000" cy="261000"/>
          </a:xfrm>
          <a:prstGeom prst="rect">
            <a:avLst/>
          </a:prstGeom>
          <a:noFill/>
          <a:ln>
            <a:noFill/>
          </a:ln>
        </p:spPr>
        <p:txBody>
          <a:bodyPr anchorCtr="0" anchor="ctr" bIns="91425" lIns="91425" spcFirstLastPara="1" rIns="91425" wrap="square" tIns="91425">
            <a:noAutofit/>
          </a:bodyPr>
          <a:lstStyle/>
          <a:p>
            <a:pPr indent="0" lvl="0" marL="0" rtl="0" algn="ctr">
              <a:spcBef>
                <a:spcPts val="300"/>
              </a:spcBef>
              <a:spcAft>
                <a:spcPts val="0"/>
              </a:spcAft>
              <a:buNone/>
            </a:pPr>
            <a:r>
              <a:rPr lang="en" sz="1200">
                <a:solidFill>
                  <a:schemeClr val="lt1"/>
                </a:solidFill>
                <a:latin typeface="Archivo"/>
                <a:ea typeface="Archivo"/>
                <a:cs typeface="Archivo"/>
                <a:sym typeface="Archivo"/>
              </a:rPr>
              <a:t>Please keep this slide for attribution</a:t>
            </a:r>
            <a:endParaRPr sz="1200">
              <a:solidFill>
                <a:schemeClr val="lt1"/>
              </a:solidFill>
              <a:latin typeface="Archivo"/>
              <a:ea typeface="Archivo"/>
              <a:cs typeface="Archivo"/>
              <a:sym typeface="Archivo"/>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645" name="Shape 1645"/>
        <p:cNvGrpSpPr/>
        <p:nvPr/>
      </p:nvGrpSpPr>
      <p:grpSpPr>
        <a:xfrm>
          <a:off x="0" y="0"/>
          <a:ext cx="0" cy="0"/>
          <a:chOff x="0" y="0"/>
          <a:chExt cx="0" cy="0"/>
        </a:xfrm>
      </p:grpSpPr>
      <p:grpSp>
        <p:nvGrpSpPr>
          <p:cNvPr id="1646" name="Google Shape;1646;p101"/>
          <p:cNvGrpSpPr/>
          <p:nvPr/>
        </p:nvGrpSpPr>
        <p:grpSpPr>
          <a:xfrm>
            <a:off x="719999" y="1520643"/>
            <a:ext cx="385965" cy="383455"/>
            <a:chOff x="-11" y="1019857"/>
            <a:chExt cx="458065" cy="455086"/>
          </a:xfrm>
        </p:grpSpPr>
        <p:sp>
          <p:nvSpPr>
            <p:cNvPr id="1647" name="Google Shape;1647;p101"/>
            <p:cNvSpPr/>
            <p:nvPr/>
          </p:nvSpPr>
          <p:spPr>
            <a:xfrm>
              <a:off x="-11" y="1019857"/>
              <a:ext cx="458065" cy="52758"/>
            </a:xfrm>
            <a:custGeom>
              <a:rect b="b" l="l" r="r" t="t"/>
              <a:pathLst>
                <a:path extrusionOk="0" h="1647" w="14300">
                  <a:moveTo>
                    <a:pt x="0" y="1"/>
                  </a:moveTo>
                  <a:lnTo>
                    <a:pt x="0" y="1646"/>
                  </a:lnTo>
                  <a:lnTo>
                    <a:pt x="14299" y="1646"/>
                  </a:lnTo>
                  <a:lnTo>
                    <a:pt x="142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101"/>
            <p:cNvSpPr/>
            <p:nvPr/>
          </p:nvSpPr>
          <p:spPr>
            <a:xfrm>
              <a:off x="175912" y="1168328"/>
              <a:ext cx="37158" cy="40137"/>
            </a:xfrm>
            <a:custGeom>
              <a:rect b="b" l="l" r="r" t="t"/>
              <a:pathLst>
                <a:path extrusionOk="0" h="1253" w="1160">
                  <a:moveTo>
                    <a:pt x="1" y="1"/>
                  </a:moveTo>
                  <a:lnTo>
                    <a:pt x="1" y="1252"/>
                  </a:lnTo>
                  <a:lnTo>
                    <a:pt x="1160" y="1252"/>
                  </a:lnTo>
                  <a:cubicBezTo>
                    <a:pt x="1067" y="673"/>
                    <a:pt x="580" y="209"/>
                    <a:pt x="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101"/>
            <p:cNvSpPr/>
            <p:nvPr/>
          </p:nvSpPr>
          <p:spPr>
            <a:xfrm>
              <a:off x="108355" y="1168328"/>
              <a:ext cx="104714" cy="105451"/>
            </a:xfrm>
            <a:custGeom>
              <a:rect b="b" l="l" r="r" t="t"/>
              <a:pathLst>
                <a:path extrusionOk="0" h="3292" w="3269">
                  <a:moveTo>
                    <a:pt x="1252" y="1"/>
                  </a:moveTo>
                  <a:cubicBezTo>
                    <a:pt x="580" y="209"/>
                    <a:pt x="1" y="881"/>
                    <a:pt x="1" y="1646"/>
                  </a:cubicBezTo>
                  <a:cubicBezTo>
                    <a:pt x="1" y="2619"/>
                    <a:pt x="766" y="3292"/>
                    <a:pt x="1646" y="3292"/>
                  </a:cubicBezTo>
                  <a:cubicBezTo>
                    <a:pt x="2411" y="3292"/>
                    <a:pt x="3083" y="2805"/>
                    <a:pt x="3269" y="2040"/>
                  </a:cubicBezTo>
                  <a:lnTo>
                    <a:pt x="1252" y="2040"/>
                  </a:lnTo>
                  <a:lnTo>
                    <a:pt x="125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101"/>
            <p:cNvSpPr/>
            <p:nvPr/>
          </p:nvSpPr>
          <p:spPr>
            <a:xfrm>
              <a:off x="27441" y="1100771"/>
              <a:ext cx="402392" cy="374172"/>
            </a:xfrm>
            <a:custGeom>
              <a:rect b="b" l="l" r="r" t="t"/>
              <a:pathLst>
                <a:path extrusionOk="0" h="11681" w="12562">
                  <a:moveTo>
                    <a:pt x="10916" y="1252"/>
                  </a:moveTo>
                  <a:lnTo>
                    <a:pt x="10916" y="2110"/>
                  </a:lnTo>
                  <a:lnTo>
                    <a:pt x="7927" y="2110"/>
                  </a:lnTo>
                  <a:lnTo>
                    <a:pt x="7927" y="1252"/>
                  </a:lnTo>
                  <a:close/>
                  <a:moveTo>
                    <a:pt x="10916" y="2898"/>
                  </a:moveTo>
                  <a:lnTo>
                    <a:pt x="10916" y="3755"/>
                  </a:lnTo>
                  <a:lnTo>
                    <a:pt x="7927" y="3755"/>
                  </a:lnTo>
                  <a:lnTo>
                    <a:pt x="7927" y="2898"/>
                  </a:lnTo>
                  <a:close/>
                  <a:moveTo>
                    <a:pt x="10916" y="4636"/>
                  </a:moveTo>
                  <a:lnTo>
                    <a:pt x="10916" y="5401"/>
                  </a:lnTo>
                  <a:lnTo>
                    <a:pt x="7927" y="5401"/>
                  </a:lnTo>
                  <a:lnTo>
                    <a:pt x="7927" y="4636"/>
                  </a:lnTo>
                  <a:close/>
                  <a:moveTo>
                    <a:pt x="4172" y="1252"/>
                  </a:moveTo>
                  <a:cubicBezTo>
                    <a:pt x="5609" y="1252"/>
                    <a:pt x="6675" y="2411"/>
                    <a:pt x="6675" y="3755"/>
                  </a:cubicBezTo>
                  <a:cubicBezTo>
                    <a:pt x="6675" y="5099"/>
                    <a:pt x="5609" y="6258"/>
                    <a:pt x="4172" y="6258"/>
                  </a:cubicBezTo>
                  <a:cubicBezTo>
                    <a:pt x="2805" y="6258"/>
                    <a:pt x="1646" y="5099"/>
                    <a:pt x="1646" y="3755"/>
                  </a:cubicBezTo>
                  <a:cubicBezTo>
                    <a:pt x="1646" y="2411"/>
                    <a:pt x="2805" y="1252"/>
                    <a:pt x="4172" y="1252"/>
                  </a:cubicBezTo>
                  <a:close/>
                  <a:moveTo>
                    <a:pt x="10916" y="6258"/>
                  </a:moveTo>
                  <a:lnTo>
                    <a:pt x="10916" y="7139"/>
                  </a:lnTo>
                  <a:lnTo>
                    <a:pt x="7927" y="7139"/>
                  </a:lnTo>
                  <a:lnTo>
                    <a:pt x="7927" y="6258"/>
                  </a:lnTo>
                  <a:close/>
                  <a:moveTo>
                    <a:pt x="1" y="1"/>
                  </a:moveTo>
                  <a:lnTo>
                    <a:pt x="1" y="8390"/>
                  </a:lnTo>
                  <a:lnTo>
                    <a:pt x="5910" y="8390"/>
                  </a:lnTo>
                  <a:lnTo>
                    <a:pt x="5910" y="9734"/>
                  </a:lnTo>
                  <a:cubicBezTo>
                    <a:pt x="5516" y="9850"/>
                    <a:pt x="5215" y="10221"/>
                    <a:pt x="5215" y="10708"/>
                  </a:cubicBezTo>
                  <a:cubicBezTo>
                    <a:pt x="5215" y="11287"/>
                    <a:pt x="5702" y="11681"/>
                    <a:pt x="6281" y="11681"/>
                  </a:cubicBezTo>
                  <a:cubicBezTo>
                    <a:pt x="6861" y="11681"/>
                    <a:pt x="7347" y="11287"/>
                    <a:pt x="7347" y="10708"/>
                  </a:cubicBezTo>
                  <a:cubicBezTo>
                    <a:pt x="7347" y="10221"/>
                    <a:pt x="7069" y="9850"/>
                    <a:pt x="6675" y="9734"/>
                  </a:cubicBezTo>
                  <a:lnTo>
                    <a:pt x="6675" y="8390"/>
                  </a:lnTo>
                  <a:lnTo>
                    <a:pt x="12562" y="8390"/>
                  </a:lnTo>
                  <a:lnTo>
                    <a:pt x="1256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51" name="Google Shape;1651;p101"/>
          <p:cNvGrpSpPr/>
          <p:nvPr/>
        </p:nvGrpSpPr>
        <p:grpSpPr>
          <a:xfrm>
            <a:off x="1533172" y="1520643"/>
            <a:ext cx="382834" cy="383455"/>
            <a:chOff x="965064" y="1019857"/>
            <a:chExt cx="454349" cy="455086"/>
          </a:xfrm>
        </p:grpSpPr>
        <p:sp>
          <p:nvSpPr>
            <p:cNvPr id="1652" name="Google Shape;1652;p101"/>
            <p:cNvSpPr/>
            <p:nvPr/>
          </p:nvSpPr>
          <p:spPr>
            <a:xfrm>
              <a:off x="1150629" y="1287296"/>
              <a:ext cx="80209" cy="27868"/>
            </a:xfrm>
            <a:custGeom>
              <a:rect b="b" l="l" r="r" t="t"/>
              <a:pathLst>
                <a:path extrusionOk="0" h="870" w="2504">
                  <a:moveTo>
                    <a:pt x="1287" y="0"/>
                  </a:moveTo>
                  <a:cubicBezTo>
                    <a:pt x="841" y="0"/>
                    <a:pt x="383" y="145"/>
                    <a:pt x="1" y="435"/>
                  </a:cubicBezTo>
                  <a:cubicBezTo>
                    <a:pt x="383" y="725"/>
                    <a:pt x="841" y="870"/>
                    <a:pt x="1287" y="870"/>
                  </a:cubicBezTo>
                  <a:cubicBezTo>
                    <a:pt x="1733" y="870"/>
                    <a:pt x="2168" y="725"/>
                    <a:pt x="2504" y="435"/>
                  </a:cubicBezTo>
                  <a:cubicBezTo>
                    <a:pt x="2168" y="145"/>
                    <a:pt x="1733" y="0"/>
                    <a:pt x="128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101"/>
            <p:cNvSpPr/>
            <p:nvPr/>
          </p:nvSpPr>
          <p:spPr>
            <a:xfrm>
              <a:off x="1206301" y="1261126"/>
              <a:ext cx="188607" cy="188607"/>
            </a:xfrm>
            <a:custGeom>
              <a:rect b="b" l="l" r="r" t="t"/>
              <a:pathLst>
                <a:path extrusionOk="0" h="5888" w="5888">
                  <a:moveTo>
                    <a:pt x="4149" y="1"/>
                  </a:moveTo>
                  <a:cubicBezTo>
                    <a:pt x="3964" y="2225"/>
                    <a:pt x="2133" y="3963"/>
                    <a:pt x="1" y="4149"/>
                  </a:cubicBezTo>
                  <a:lnTo>
                    <a:pt x="1" y="5887"/>
                  </a:lnTo>
                  <a:cubicBezTo>
                    <a:pt x="3176" y="5702"/>
                    <a:pt x="5702" y="3199"/>
                    <a:pt x="588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101"/>
            <p:cNvSpPr/>
            <p:nvPr/>
          </p:nvSpPr>
          <p:spPr>
            <a:xfrm>
              <a:off x="989537" y="1261126"/>
              <a:ext cx="188607" cy="188607"/>
            </a:xfrm>
            <a:custGeom>
              <a:rect b="b" l="l" r="r" t="t"/>
              <a:pathLst>
                <a:path extrusionOk="0" h="5888" w="5888">
                  <a:moveTo>
                    <a:pt x="1" y="1"/>
                  </a:moveTo>
                  <a:cubicBezTo>
                    <a:pt x="209" y="3199"/>
                    <a:pt x="2712" y="5702"/>
                    <a:pt x="5887" y="5887"/>
                  </a:cubicBezTo>
                  <a:lnTo>
                    <a:pt x="5887" y="4149"/>
                  </a:lnTo>
                  <a:cubicBezTo>
                    <a:pt x="3686" y="3963"/>
                    <a:pt x="1948" y="2225"/>
                    <a:pt x="173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101"/>
            <p:cNvSpPr/>
            <p:nvPr/>
          </p:nvSpPr>
          <p:spPr>
            <a:xfrm>
              <a:off x="989537" y="1045099"/>
              <a:ext cx="188607" cy="188607"/>
            </a:xfrm>
            <a:custGeom>
              <a:rect b="b" l="l" r="r" t="t"/>
              <a:pathLst>
                <a:path extrusionOk="0" h="5888" w="5888">
                  <a:moveTo>
                    <a:pt x="5887" y="1"/>
                  </a:moveTo>
                  <a:cubicBezTo>
                    <a:pt x="2712" y="186"/>
                    <a:pt x="209" y="2689"/>
                    <a:pt x="1" y="5887"/>
                  </a:cubicBezTo>
                  <a:lnTo>
                    <a:pt x="1739" y="5887"/>
                  </a:lnTo>
                  <a:cubicBezTo>
                    <a:pt x="1948" y="3755"/>
                    <a:pt x="3686" y="1924"/>
                    <a:pt x="5887" y="1739"/>
                  </a:cubicBezTo>
                  <a:lnTo>
                    <a:pt x="588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101"/>
            <p:cNvSpPr/>
            <p:nvPr/>
          </p:nvSpPr>
          <p:spPr>
            <a:xfrm>
              <a:off x="1178113" y="1233674"/>
              <a:ext cx="28221" cy="27484"/>
            </a:xfrm>
            <a:custGeom>
              <a:rect b="b" l="l" r="r" t="t"/>
              <a:pathLst>
                <a:path extrusionOk="0" h="858" w="881">
                  <a:moveTo>
                    <a:pt x="394" y="0"/>
                  </a:moveTo>
                  <a:cubicBezTo>
                    <a:pt x="209" y="0"/>
                    <a:pt x="0" y="185"/>
                    <a:pt x="0" y="487"/>
                  </a:cubicBezTo>
                  <a:cubicBezTo>
                    <a:pt x="0" y="672"/>
                    <a:pt x="209" y="858"/>
                    <a:pt x="394" y="858"/>
                  </a:cubicBezTo>
                  <a:cubicBezTo>
                    <a:pt x="696" y="858"/>
                    <a:pt x="881" y="672"/>
                    <a:pt x="881" y="487"/>
                  </a:cubicBezTo>
                  <a:cubicBezTo>
                    <a:pt x="881" y="185"/>
                    <a:pt x="696" y="0"/>
                    <a:pt x="39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101"/>
            <p:cNvSpPr/>
            <p:nvPr/>
          </p:nvSpPr>
          <p:spPr>
            <a:xfrm>
              <a:off x="1107577" y="1180948"/>
              <a:ext cx="167082" cy="101735"/>
            </a:xfrm>
            <a:custGeom>
              <a:rect b="b" l="l" r="r" t="t"/>
              <a:pathLst>
                <a:path extrusionOk="0" h="3176" w="5216">
                  <a:moveTo>
                    <a:pt x="2596" y="1"/>
                  </a:moveTo>
                  <a:cubicBezTo>
                    <a:pt x="1044" y="1"/>
                    <a:pt x="1" y="1739"/>
                    <a:pt x="858" y="3176"/>
                  </a:cubicBezTo>
                  <a:cubicBezTo>
                    <a:pt x="1044" y="2990"/>
                    <a:pt x="1252" y="2805"/>
                    <a:pt x="1530" y="2712"/>
                  </a:cubicBezTo>
                  <a:cubicBezTo>
                    <a:pt x="1044" y="1924"/>
                    <a:pt x="1623" y="858"/>
                    <a:pt x="2596" y="858"/>
                  </a:cubicBezTo>
                  <a:cubicBezTo>
                    <a:pt x="3570" y="858"/>
                    <a:pt x="4242" y="1924"/>
                    <a:pt x="3755" y="2712"/>
                  </a:cubicBezTo>
                  <a:cubicBezTo>
                    <a:pt x="3940" y="2805"/>
                    <a:pt x="4242" y="2990"/>
                    <a:pt x="4427" y="3176"/>
                  </a:cubicBezTo>
                  <a:cubicBezTo>
                    <a:pt x="5215" y="1739"/>
                    <a:pt x="4242" y="1"/>
                    <a:pt x="259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101"/>
            <p:cNvSpPr/>
            <p:nvPr/>
          </p:nvSpPr>
          <p:spPr>
            <a:xfrm>
              <a:off x="1206301" y="1045099"/>
              <a:ext cx="188607" cy="188607"/>
            </a:xfrm>
            <a:custGeom>
              <a:rect b="b" l="l" r="r" t="t"/>
              <a:pathLst>
                <a:path extrusionOk="0" h="5888" w="5888">
                  <a:moveTo>
                    <a:pt x="1" y="1"/>
                  </a:moveTo>
                  <a:lnTo>
                    <a:pt x="1" y="1739"/>
                  </a:lnTo>
                  <a:cubicBezTo>
                    <a:pt x="2133" y="1924"/>
                    <a:pt x="3964" y="3755"/>
                    <a:pt x="4149" y="5887"/>
                  </a:cubicBezTo>
                  <a:lnTo>
                    <a:pt x="5887" y="5887"/>
                  </a:lnTo>
                  <a:cubicBezTo>
                    <a:pt x="5702" y="2689"/>
                    <a:pt x="3176" y="186"/>
                    <a:pt x="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101"/>
            <p:cNvSpPr/>
            <p:nvPr/>
          </p:nvSpPr>
          <p:spPr>
            <a:xfrm>
              <a:off x="1070451" y="1128255"/>
              <a:ext cx="241301" cy="241301"/>
            </a:xfrm>
            <a:custGeom>
              <a:rect b="b" l="l" r="r" t="t"/>
              <a:pathLst>
                <a:path extrusionOk="0" h="7533" w="7533">
                  <a:moveTo>
                    <a:pt x="3755" y="765"/>
                  </a:moveTo>
                  <a:cubicBezTo>
                    <a:pt x="5401" y="765"/>
                    <a:pt x="6745" y="2132"/>
                    <a:pt x="6745" y="3778"/>
                  </a:cubicBezTo>
                  <a:cubicBezTo>
                    <a:pt x="6745" y="5307"/>
                    <a:pt x="5401" y="6675"/>
                    <a:pt x="3755" y="6675"/>
                  </a:cubicBezTo>
                  <a:cubicBezTo>
                    <a:pt x="2203" y="6675"/>
                    <a:pt x="858" y="5307"/>
                    <a:pt x="858" y="3778"/>
                  </a:cubicBezTo>
                  <a:cubicBezTo>
                    <a:pt x="858" y="2132"/>
                    <a:pt x="2203" y="765"/>
                    <a:pt x="3755" y="765"/>
                  </a:cubicBezTo>
                  <a:close/>
                  <a:moveTo>
                    <a:pt x="3755" y="0"/>
                  </a:moveTo>
                  <a:cubicBezTo>
                    <a:pt x="1739" y="0"/>
                    <a:pt x="1" y="1646"/>
                    <a:pt x="1" y="3778"/>
                  </a:cubicBezTo>
                  <a:cubicBezTo>
                    <a:pt x="1" y="5794"/>
                    <a:pt x="1739" y="7532"/>
                    <a:pt x="3755" y="7532"/>
                  </a:cubicBezTo>
                  <a:cubicBezTo>
                    <a:pt x="5887" y="7532"/>
                    <a:pt x="7533" y="5794"/>
                    <a:pt x="7533" y="3778"/>
                  </a:cubicBezTo>
                  <a:cubicBezTo>
                    <a:pt x="7533" y="1646"/>
                    <a:pt x="5887" y="0"/>
                    <a:pt x="375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101"/>
            <p:cNvSpPr/>
            <p:nvPr/>
          </p:nvSpPr>
          <p:spPr>
            <a:xfrm>
              <a:off x="1178113" y="1019857"/>
              <a:ext cx="28221" cy="25274"/>
            </a:xfrm>
            <a:custGeom>
              <a:rect b="b" l="l" r="r" t="t"/>
              <a:pathLst>
                <a:path extrusionOk="0" h="789" w="881">
                  <a:moveTo>
                    <a:pt x="0" y="1"/>
                  </a:moveTo>
                  <a:lnTo>
                    <a:pt x="0" y="789"/>
                  </a:lnTo>
                  <a:lnTo>
                    <a:pt x="881" y="789"/>
                  </a:lnTo>
                  <a:lnTo>
                    <a:pt x="88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101"/>
            <p:cNvSpPr/>
            <p:nvPr/>
          </p:nvSpPr>
          <p:spPr>
            <a:xfrm>
              <a:off x="1178113" y="1449701"/>
              <a:ext cx="28221" cy="25242"/>
            </a:xfrm>
            <a:custGeom>
              <a:rect b="b" l="l" r="r" t="t"/>
              <a:pathLst>
                <a:path extrusionOk="0" h="788" w="881">
                  <a:moveTo>
                    <a:pt x="0" y="0"/>
                  </a:moveTo>
                  <a:lnTo>
                    <a:pt x="0" y="788"/>
                  </a:lnTo>
                  <a:lnTo>
                    <a:pt x="881" y="788"/>
                  </a:lnTo>
                  <a:lnTo>
                    <a:pt x="881" y="0"/>
                  </a:lnTo>
                  <a:cubicBezTo>
                    <a:pt x="730" y="58"/>
                    <a:pt x="585" y="87"/>
                    <a:pt x="441" y="87"/>
                  </a:cubicBezTo>
                  <a:cubicBezTo>
                    <a:pt x="296" y="87"/>
                    <a:pt x="151" y="58"/>
                    <a:pt x="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101"/>
            <p:cNvSpPr/>
            <p:nvPr/>
          </p:nvSpPr>
          <p:spPr>
            <a:xfrm>
              <a:off x="965064" y="1233674"/>
              <a:ext cx="24505" cy="27484"/>
            </a:xfrm>
            <a:custGeom>
              <a:rect b="b" l="l" r="r" t="t"/>
              <a:pathLst>
                <a:path extrusionOk="0" h="858" w="765">
                  <a:moveTo>
                    <a:pt x="0" y="0"/>
                  </a:moveTo>
                  <a:lnTo>
                    <a:pt x="0" y="858"/>
                  </a:lnTo>
                  <a:lnTo>
                    <a:pt x="765" y="858"/>
                  </a:lnTo>
                  <a:cubicBezTo>
                    <a:pt x="672" y="579"/>
                    <a:pt x="672" y="278"/>
                    <a:pt x="76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101"/>
            <p:cNvSpPr/>
            <p:nvPr/>
          </p:nvSpPr>
          <p:spPr>
            <a:xfrm>
              <a:off x="1394877" y="1233674"/>
              <a:ext cx="24537" cy="27484"/>
            </a:xfrm>
            <a:custGeom>
              <a:rect b="b" l="l" r="r" t="t"/>
              <a:pathLst>
                <a:path extrusionOk="0" h="858" w="766">
                  <a:moveTo>
                    <a:pt x="0" y="0"/>
                  </a:moveTo>
                  <a:lnTo>
                    <a:pt x="0" y="858"/>
                  </a:lnTo>
                  <a:lnTo>
                    <a:pt x="765" y="858"/>
                  </a:lnTo>
                  <a:lnTo>
                    <a:pt x="76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64" name="Google Shape;1664;p101"/>
          <p:cNvGrpSpPr/>
          <p:nvPr/>
        </p:nvGrpSpPr>
        <p:grpSpPr>
          <a:xfrm>
            <a:off x="2346317" y="1520643"/>
            <a:ext cx="385965" cy="383455"/>
            <a:chOff x="1930108" y="1019857"/>
            <a:chExt cx="458065" cy="455086"/>
          </a:xfrm>
        </p:grpSpPr>
        <p:sp>
          <p:nvSpPr>
            <p:cNvPr id="1665" name="Google Shape;1665;p101"/>
            <p:cNvSpPr/>
            <p:nvPr/>
          </p:nvSpPr>
          <p:spPr>
            <a:xfrm>
              <a:off x="1930108" y="1019857"/>
              <a:ext cx="458065" cy="455086"/>
            </a:xfrm>
            <a:custGeom>
              <a:rect b="b" l="l" r="r" t="t"/>
              <a:pathLst>
                <a:path extrusionOk="0" h="14207" w="14300">
                  <a:moveTo>
                    <a:pt x="8297" y="1832"/>
                  </a:moveTo>
                  <a:cubicBezTo>
                    <a:pt x="8877" y="1947"/>
                    <a:pt x="9549" y="2226"/>
                    <a:pt x="10128" y="2527"/>
                  </a:cubicBezTo>
                  <a:cubicBezTo>
                    <a:pt x="9815" y="3407"/>
                    <a:pt x="10444" y="4239"/>
                    <a:pt x="11233" y="4239"/>
                  </a:cubicBezTo>
                  <a:cubicBezTo>
                    <a:pt x="11379" y="4239"/>
                    <a:pt x="11530" y="4210"/>
                    <a:pt x="11681" y="4149"/>
                  </a:cubicBezTo>
                  <a:cubicBezTo>
                    <a:pt x="12075" y="4728"/>
                    <a:pt x="12353" y="5308"/>
                    <a:pt x="12446" y="6003"/>
                  </a:cubicBezTo>
                  <a:cubicBezTo>
                    <a:pt x="11496" y="6467"/>
                    <a:pt x="11496" y="7834"/>
                    <a:pt x="12446" y="8205"/>
                  </a:cubicBezTo>
                  <a:cubicBezTo>
                    <a:pt x="12353" y="8900"/>
                    <a:pt x="12075" y="9572"/>
                    <a:pt x="11681" y="10059"/>
                  </a:cubicBezTo>
                  <a:cubicBezTo>
                    <a:pt x="11558" y="10021"/>
                    <a:pt x="11436" y="10003"/>
                    <a:pt x="11316" y="10003"/>
                  </a:cubicBezTo>
                  <a:cubicBezTo>
                    <a:pt x="10489" y="10003"/>
                    <a:pt x="9804" y="10851"/>
                    <a:pt x="10128" y="11681"/>
                  </a:cubicBezTo>
                  <a:cubicBezTo>
                    <a:pt x="9549" y="12075"/>
                    <a:pt x="8877" y="12260"/>
                    <a:pt x="8297" y="12469"/>
                  </a:cubicBezTo>
                  <a:cubicBezTo>
                    <a:pt x="8054" y="11982"/>
                    <a:pt x="7596" y="11739"/>
                    <a:pt x="7139" y="11739"/>
                  </a:cubicBezTo>
                  <a:cubicBezTo>
                    <a:pt x="6681" y="11739"/>
                    <a:pt x="6223" y="11982"/>
                    <a:pt x="5980" y="12469"/>
                  </a:cubicBezTo>
                  <a:cubicBezTo>
                    <a:pt x="5401" y="12260"/>
                    <a:pt x="4729" y="12075"/>
                    <a:pt x="4149" y="11681"/>
                  </a:cubicBezTo>
                  <a:cubicBezTo>
                    <a:pt x="4493" y="10851"/>
                    <a:pt x="3794" y="10003"/>
                    <a:pt x="2962" y="10003"/>
                  </a:cubicBezTo>
                  <a:cubicBezTo>
                    <a:pt x="2842" y="10003"/>
                    <a:pt x="2719" y="10021"/>
                    <a:pt x="2596" y="10059"/>
                  </a:cubicBezTo>
                  <a:cubicBezTo>
                    <a:pt x="2226" y="9572"/>
                    <a:pt x="1924" y="8900"/>
                    <a:pt x="1832" y="8205"/>
                  </a:cubicBezTo>
                  <a:cubicBezTo>
                    <a:pt x="2805" y="7834"/>
                    <a:pt x="2805" y="6467"/>
                    <a:pt x="1832" y="6003"/>
                  </a:cubicBezTo>
                  <a:cubicBezTo>
                    <a:pt x="1924" y="5308"/>
                    <a:pt x="2226" y="4728"/>
                    <a:pt x="2596" y="4149"/>
                  </a:cubicBezTo>
                  <a:cubicBezTo>
                    <a:pt x="2748" y="4210"/>
                    <a:pt x="2899" y="4239"/>
                    <a:pt x="3045" y="4239"/>
                  </a:cubicBezTo>
                  <a:cubicBezTo>
                    <a:pt x="3839" y="4239"/>
                    <a:pt x="4482" y="3407"/>
                    <a:pt x="4149" y="2527"/>
                  </a:cubicBezTo>
                  <a:cubicBezTo>
                    <a:pt x="4729" y="2226"/>
                    <a:pt x="5401" y="1947"/>
                    <a:pt x="5980" y="1832"/>
                  </a:cubicBezTo>
                  <a:cubicBezTo>
                    <a:pt x="6223" y="2272"/>
                    <a:pt x="6681" y="2492"/>
                    <a:pt x="7139" y="2492"/>
                  </a:cubicBezTo>
                  <a:cubicBezTo>
                    <a:pt x="7596" y="2492"/>
                    <a:pt x="8054" y="2272"/>
                    <a:pt x="8297" y="1832"/>
                  </a:cubicBezTo>
                  <a:close/>
                  <a:moveTo>
                    <a:pt x="7139" y="1"/>
                  </a:moveTo>
                  <a:cubicBezTo>
                    <a:pt x="6559" y="1"/>
                    <a:pt x="6073" y="395"/>
                    <a:pt x="5887" y="974"/>
                  </a:cubicBezTo>
                  <a:cubicBezTo>
                    <a:pt x="5122" y="1159"/>
                    <a:pt x="4335" y="1461"/>
                    <a:pt x="3662" y="1947"/>
                  </a:cubicBezTo>
                  <a:cubicBezTo>
                    <a:pt x="3448" y="1815"/>
                    <a:pt x="3198" y="1740"/>
                    <a:pt x="2953" y="1740"/>
                  </a:cubicBezTo>
                  <a:cubicBezTo>
                    <a:pt x="2642" y="1740"/>
                    <a:pt x="2340" y="1860"/>
                    <a:pt x="2133" y="2133"/>
                  </a:cubicBezTo>
                  <a:cubicBezTo>
                    <a:pt x="1739" y="2527"/>
                    <a:pt x="1646" y="3199"/>
                    <a:pt x="1924" y="3686"/>
                  </a:cubicBezTo>
                  <a:cubicBezTo>
                    <a:pt x="1438" y="4358"/>
                    <a:pt x="1160" y="5122"/>
                    <a:pt x="974" y="5887"/>
                  </a:cubicBezTo>
                  <a:cubicBezTo>
                    <a:pt x="487" y="6003"/>
                    <a:pt x="1" y="6582"/>
                    <a:pt x="1" y="7162"/>
                  </a:cubicBezTo>
                  <a:cubicBezTo>
                    <a:pt x="1" y="7741"/>
                    <a:pt x="487" y="8205"/>
                    <a:pt x="974" y="8321"/>
                  </a:cubicBezTo>
                  <a:cubicBezTo>
                    <a:pt x="1160" y="9178"/>
                    <a:pt x="1438" y="9943"/>
                    <a:pt x="1924" y="10638"/>
                  </a:cubicBezTo>
                  <a:cubicBezTo>
                    <a:pt x="1438" y="11403"/>
                    <a:pt x="2017" y="12562"/>
                    <a:pt x="2990" y="12562"/>
                  </a:cubicBezTo>
                  <a:cubicBezTo>
                    <a:pt x="3176" y="12562"/>
                    <a:pt x="3477" y="12469"/>
                    <a:pt x="3662" y="12376"/>
                  </a:cubicBezTo>
                  <a:cubicBezTo>
                    <a:pt x="4335" y="12747"/>
                    <a:pt x="5122" y="13141"/>
                    <a:pt x="5887" y="13234"/>
                  </a:cubicBezTo>
                  <a:cubicBezTo>
                    <a:pt x="6073" y="13813"/>
                    <a:pt x="6559" y="14207"/>
                    <a:pt x="7139" y="14207"/>
                  </a:cubicBezTo>
                  <a:cubicBezTo>
                    <a:pt x="7718" y="14207"/>
                    <a:pt x="8205" y="13813"/>
                    <a:pt x="8390" y="13234"/>
                  </a:cubicBezTo>
                  <a:cubicBezTo>
                    <a:pt x="9178" y="13141"/>
                    <a:pt x="9943" y="12747"/>
                    <a:pt x="10615" y="12376"/>
                  </a:cubicBezTo>
                  <a:cubicBezTo>
                    <a:pt x="10804" y="12484"/>
                    <a:pt x="11022" y="12536"/>
                    <a:pt x="11240" y="12536"/>
                  </a:cubicBezTo>
                  <a:cubicBezTo>
                    <a:pt x="11583" y="12536"/>
                    <a:pt x="11927" y="12408"/>
                    <a:pt x="12168" y="12168"/>
                  </a:cubicBezTo>
                  <a:cubicBezTo>
                    <a:pt x="12562" y="11681"/>
                    <a:pt x="12654" y="11102"/>
                    <a:pt x="12353" y="10638"/>
                  </a:cubicBezTo>
                  <a:cubicBezTo>
                    <a:pt x="12840" y="9943"/>
                    <a:pt x="13141" y="9178"/>
                    <a:pt x="13327" y="8321"/>
                  </a:cubicBezTo>
                  <a:cubicBezTo>
                    <a:pt x="13813" y="8205"/>
                    <a:pt x="14300" y="7741"/>
                    <a:pt x="14300" y="7162"/>
                  </a:cubicBezTo>
                  <a:cubicBezTo>
                    <a:pt x="14300" y="6582"/>
                    <a:pt x="13813" y="6003"/>
                    <a:pt x="13327" y="5887"/>
                  </a:cubicBezTo>
                  <a:cubicBezTo>
                    <a:pt x="13141" y="5122"/>
                    <a:pt x="12840" y="4358"/>
                    <a:pt x="12353" y="3686"/>
                  </a:cubicBezTo>
                  <a:cubicBezTo>
                    <a:pt x="12654" y="3199"/>
                    <a:pt x="12562" y="2527"/>
                    <a:pt x="12168" y="2133"/>
                  </a:cubicBezTo>
                  <a:cubicBezTo>
                    <a:pt x="11947" y="1860"/>
                    <a:pt x="11640" y="1740"/>
                    <a:pt x="11326" y="1740"/>
                  </a:cubicBezTo>
                  <a:cubicBezTo>
                    <a:pt x="11080" y="1740"/>
                    <a:pt x="10829" y="1815"/>
                    <a:pt x="10615" y="1947"/>
                  </a:cubicBezTo>
                  <a:cubicBezTo>
                    <a:pt x="9943" y="1461"/>
                    <a:pt x="9178" y="1159"/>
                    <a:pt x="8390" y="974"/>
                  </a:cubicBezTo>
                  <a:cubicBezTo>
                    <a:pt x="8205" y="395"/>
                    <a:pt x="7718" y="1"/>
                    <a:pt x="713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101"/>
            <p:cNvSpPr/>
            <p:nvPr/>
          </p:nvSpPr>
          <p:spPr>
            <a:xfrm>
              <a:off x="2192902" y="1261126"/>
              <a:ext cx="86904" cy="102472"/>
            </a:xfrm>
            <a:custGeom>
              <a:rect b="b" l="l" r="r" t="t"/>
              <a:pathLst>
                <a:path extrusionOk="0" h="3199" w="2713">
                  <a:moveTo>
                    <a:pt x="580" y="1"/>
                  </a:moveTo>
                  <a:cubicBezTo>
                    <a:pt x="580" y="974"/>
                    <a:pt x="395" y="2318"/>
                    <a:pt x="1" y="3199"/>
                  </a:cubicBezTo>
                  <a:cubicBezTo>
                    <a:pt x="1461" y="2805"/>
                    <a:pt x="2504" y="1553"/>
                    <a:pt x="271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101"/>
            <p:cNvSpPr/>
            <p:nvPr/>
          </p:nvSpPr>
          <p:spPr>
            <a:xfrm>
              <a:off x="2131304" y="1261126"/>
              <a:ext cx="55705" cy="108430"/>
            </a:xfrm>
            <a:custGeom>
              <a:rect b="b" l="l" r="r" t="t"/>
              <a:pathLst>
                <a:path extrusionOk="0" h="3385" w="1739">
                  <a:moveTo>
                    <a:pt x="0" y="1"/>
                  </a:moveTo>
                  <a:cubicBezTo>
                    <a:pt x="93" y="881"/>
                    <a:pt x="186" y="1646"/>
                    <a:pt x="371" y="2318"/>
                  </a:cubicBezTo>
                  <a:cubicBezTo>
                    <a:pt x="580" y="3106"/>
                    <a:pt x="765" y="3291"/>
                    <a:pt x="858" y="3384"/>
                  </a:cubicBezTo>
                  <a:cubicBezTo>
                    <a:pt x="950" y="3291"/>
                    <a:pt x="1159" y="3106"/>
                    <a:pt x="1344" y="2318"/>
                  </a:cubicBezTo>
                  <a:cubicBezTo>
                    <a:pt x="1530" y="1646"/>
                    <a:pt x="1646" y="881"/>
                    <a:pt x="173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101"/>
            <p:cNvSpPr/>
            <p:nvPr/>
          </p:nvSpPr>
          <p:spPr>
            <a:xfrm>
              <a:off x="2192902" y="1131202"/>
              <a:ext cx="86904" cy="102504"/>
            </a:xfrm>
            <a:custGeom>
              <a:rect b="b" l="l" r="r" t="t"/>
              <a:pathLst>
                <a:path extrusionOk="0" h="3200" w="2713">
                  <a:moveTo>
                    <a:pt x="1" y="1"/>
                  </a:moveTo>
                  <a:lnTo>
                    <a:pt x="1" y="1"/>
                  </a:lnTo>
                  <a:cubicBezTo>
                    <a:pt x="395" y="974"/>
                    <a:pt x="580" y="2226"/>
                    <a:pt x="580" y="3199"/>
                  </a:cubicBezTo>
                  <a:lnTo>
                    <a:pt x="2712" y="3199"/>
                  </a:lnTo>
                  <a:cubicBezTo>
                    <a:pt x="2504" y="1739"/>
                    <a:pt x="1461" y="488"/>
                    <a:pt x="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101"/>
            <p:cNvSpPr/>
            <p:nvPr/>
          </p:nvSpPr>
          <p:spPr>
            <a:xfrm>
              <a:off x="2131304" y="1128255"/>
              <a:ext cx="55705" cy="105451"/>
            </a:xfrm>
            <a:custGeom>
              <a:rect b="b" l="l" r="r" t="t"/>
              <a:pathLst>
                <a:path extrusionOk="0" h="3292" w="1739">
                  <a:moveTo>
                    <a:pt x="858" y="0"/>
                  </a:moveTo>
                  <a:cubicBezTo>
                    <a:pt x="765" y="0"/>
                    <a:pt x="580" y="186"/>
                    <a:pt x="371" y="974"/>
                  </a:cubicBezTo>
                  <a:cubicBezTo>
                    <a:pt x="186" y="1646"/>
                    <a:pt x="93" y="2410"/>
                    <a:pt x="0" y="3291"/>
                  </a:cubicBezTo>
                  <a:lnTo>
                    <a:pt x="1738" y="3291"/>
                  </a:lnTo>
                  <a:cubicBezTo>
                    <a:pt x="1646" y="2410"/>
                    <a:pt x="1530" y="1646"/>
                    <a:pt x="1344" y="974"/>
                  </a:cubicBezTo>
                  <a:cubicBezTo>
                    <a:pt x="1159" y="186"/>
                    <a:pt x="950" y="0"/>
                    <a:pt x="85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101"/>
            <p:cNvSpPr/>
            <p:nvPr/>
          </p:nvSpPr>
          <p:spPr>
            <a:xfrm>
              <a:off x="2038506" y="1131202"/>
              <a:ext cx="86135" cy="102504"/>
            </a:xfrm>
            <a:custGeom>
              <a:rect b="b" l="l" r="r" t="t"/>
              <a:pathLst>
                <a:path extrusionOk="0" h="3200" w="2689">
                  <a:moveTo>
                    <a:pt x="2689" y="1"/>
                  </a:moveTo>
                  <a:cubicBezTo>
                    <a:pt x="1252" y="488"/>
                    <a:pt x="186" y="1739"/>
                    <a:pt x="0" y="3199"/>
                  </a:cubicBezTo>
                  <a:lnTo>
                    <a:pt x="2109" y="3199"/>
                  </a:lnTo>
                  <a:cubicBezTo>
                    <a:pt x="2109" y="2226"/>
                    <a:pt x="2318" y="974"/>
                    <a:pt x="268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101"/>
            <p:cNvSpPr/>
            <p:nvPr/>
          </p:nvSpPr>
          <p:spPr>
            <a:xfrm>
              <a:off x="2038506" y="1261126"/>
              <a:ext cx="86135" cy="102472"/>
            </a:xfrm>
            <a:custGeom>
              <a:rect b="b" l="l" r="r" t="t"/>
              <a:pathLst>
                <a:path extrusionOk="0" h="3199" w="2689">
                  <a:moveTo>
                    <a:pt x="0" y="1"/>
                  </a:moveTo>
                  <a:cubicBezTo>
                    <a:pt x="186" y="1553"/>
                    <a:pt x="1252" y="2805"/>
                    <a:pt x="2689" y="3199"/>
                  </a:cubicBezTo>
                  <a:cubicBezTo>
                    <a:pt x="2318" y="2318"/>
                    <a:pt x="2109" y="974"/>
                    <a:pt x="210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72" name="Google Shape;1672;p101"/>
          <p:cNvGrpSpPr/>
          <p:nvPr/>
        </p:nvGrpSpPr>
        <p:grpSpPr>
          <a:xfrm>
            <a:off x="3193255" y="1520643"/>
            <a:ext cx="317787" cy="383455"/>
            <a:chOff x="2935255" y="1019857"/>
            <a:chExt cx="377151" cy="455086"/>
          </a:xfrm>
        </p:grpSpPr>
        <p:sp>
          <p:nvSpPr>
            <p:cNvPr id="1673" name="Google Shape;1673;p101"/>
            <p:cNvSpPr/>
            <p:nvPr/>
          </p:nvSpPr>
          <p:spPr>
            <a:xfrm>
              <a:off x="2935255" y="1019857"/>
              <a:ext cx="377151" cy="40137"/>
            </a:xfrm>
            <a:custGeom>
              <a:rect b="b" l="l" r="r" t="t"/>
              <a:pathLst>
                <a:path extrusionOk="0" h="1253" w="11774">
                  <a:moveTo>
                    <a:pt x="1" y="1"/>
                  </a:moveTo>
                  <a:lnTo>
                    <a:pt x="1" y="1252"/>
                  </a:lnTo>
                  <a:lnTo>
                    <a:pt x="11774" y="1252"/>
                  </a:lnTo>
                  <a:lnTo>
                    <a:pt x="1177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101"/>
            <p:cNvSpPr/>
            <p:nvPr/>
          </p:nvSpPr>
          <p:spPr>
            <a:xfrm>
              <a:off x="2935255" y="1434838"/>
              <a:ext cx="377151" cy="40105"/>
            </a:xfrm>
            <a:custGeom>
              <a:rect b="b" l="l" r="r" t="t"/>
              <a:pathLst>
                <a:path extrusionOk="0" h="1252" w="11774">
                  <a:moveTo>
                    <a:pt x="1" y="1"/>
                  </a:moveTo>
                  <a:lnTo>
                    <a:pt x="1" y="1252"/>
                  </a:lnTo>
                  <a:lnTo>
                    <a:pt x="11774" y="1252"/>
                  </a:lnTo>
                  <a:lnTo>
                    <a:pt x="1177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101"/>
            <p:cNvSpPr/>
            <p:nvPr/>
          </p:nvSpPr>
          <p:spPr>
            <a:xfrm>
              <a:off x="3006528" y="1180948"/>
              <a:ext cx="235375" cy="164102"/>
            </a:xfrm>
            <a:custGeom>
              <a:rect b="b" l="l" r="r" t="t"/>
              <a:pathLst>
                <a:path extrusionOk="0" h="5123" w="7348">
                  <a:moveTo>
                    <a:pt x="673" y="1"/>
                  </a:moveTo>
                  <a:cubicBezTo>
                    <a:pt x="1345" y="858"/>
                    <a:pt x="2226" y="1553"/>
                    <a:pt x="2898" y="2133"/>
                  </a:cubicBezTo>
                  <a:cubicBezTo>
                    <a:pt x="2017" y="2805"/>
                    <a:pt x="673" y="3964"/>
                    <a:pt x="1" y="5122"/>
                  </a:cubicBezTo>
                  <a:lnTo>
                    <a:pt x="3662" y="3755"/>
                  </a:lnTo>
                  <a:lnTo>
                    <a:pt x="7347" y="5122"/>
                  </a:lnTo>
                  <a:cubicBezTo>
                    <a:pt x="6652" y="3964"/>
                    <a:pt x="5308" y="2805"/>
                    <a:pt x="4335" y="2133"/>
                  </a:cubicBezTo>
                  <a:cubicBezTo>
                    <a:pt x="5123" y="1553"/>
                    <a:pt x="5980" y="858"/>
                    <a:pt x="665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101"/>
            <p:cNvSpPr/>
            <p:nvPr/>
          </p:nvSpPr>
          <p:spPr>
            <a:xfrm>
              <a:off x="2935255" y="1088150"/>
              <a:ext cx="377151" cy="321478"/>
            </a:xfrm>
            <a:custGeom>
              <a:rect b="b" l="l" r="r" t="t"/>
              <a:pathLst>
                <a:path extrusionOk="0" h="10036" w="11774">
                  <a:moveTo>
                    <a:pt x="5883" y="7527"/>
                  </a:moveTo>
                  <a:lnTo>
                    <a:pt x="5883" y="7527"/>
                  </a:lnTo>
                  <a:cubicBezTo>
                    <a:pt x="5882" y="7527"/>
                    <a:pt x="5878" y="7529"/>
                    <a:pt x="5878" y="7531"/>
                  </a:cubicBezTo>
                  <a:lnTo>
                    <a:pt x="5878" y="7531"/>
                  </a:lnTo>
                  <a:cubicBezTo>
                    <a:pt x="5883" y="7528"/>
                    <a:pt x="5884" y="7527"/>
                    <a:pt x="5883" y="7527"/>
                  </a:cubicBezTo>
                  <a:close/>
                  <a:moveTo>
                    <a:pt x="5892" y="7527"/>
                  </a:moveTo>
                  <a:cubicBezTo>
                    <a:pt x="5891" y="7527"/>
                    <a:pt x="5892" y="7528"/>
                    <a:pt x="5897" y="7531"/>
                  </a:cubicBezTo>
                  <a:lnTo>
                    <a:pt x="5897" y="7531"/>
                  </a:lnTo>
                  <a:cubicBezTo>
                    <a:pt x="5897" y="7529"/>
                    <a:pt x="5893" y="7527"/>
                    <a:pt x="5892" y="7527"/>
                  </a:cubicBezTo>
                  <a:close/>
                  <a:moveTo>
                    <a:pt x="10036" y="395"/>
                  </a:moveTo>
                  <a:lnTo>
                    <a:pt x="10036" y="3755"/>
                  </a:lnTo>
                  <a:cubicBezTo>
                    <a:pt x="9572" y="3964"/>
                    <a:pt x="9271" y="4450"/>
                    <a:pt x="9271" y="5030"/>
                  </a:cubicBezTo>
                  <a:cubicBezTo>
                    <a:pt x="9271" y="5493"/>
                    <a:pt x="9572" y="5980"/>
                    <a:pt x="10036" y="6189"/>
                  </a:cubicBezTo>
                  <a:lnTo>
                    <a:pt x="10036" y="9085"/>
                  </a:lnTo>
                  <a:cubicBezTo>
                    <a:pt x="6412" y="7779"/>
                    <a:pt x="5945" y="7559"/>
                    <a:pt x="5897" y="7531"/>
                  </a:cubicBezTo>
                  <a:lnTo>
                    <a:pt x="5897" y="7531"/>
                  </a:lnTo>
                  <a:cubicBezTo>
                    <a:pt x="5896" y="7532"/>
                    <a:pt x="5894" y="7533"/>
                    <a:pt x="5887" y="7533"/>
                  </a:cubicBezTo>
                  <a:cubicBezTo>
                    <a:pt x="5881" y="7533"/>
                    <a:pt x="5879" y="7532"/>
                    <a:pt x="5878" y="7531"/>
                  </a:cubicBezTo>
                  <a:lnTo>
                    <a:pt x="5878" y="7531"/>
                  </a:lnTo>
                  <a:cubicBezTo>
                    <a:pt x="5830" y="7559"/>
                    <a:pt x="5363" y="7779"/>
                    <a:pt x="1739" y="9085"/>
                  </a:cubicBezTo>
                  <a:lnTo>
                    <a:pt x="1739" y="6189"/>
                  </a:lnTo>
                  <a:cubicBezTo>
                    <a:pt x="2226" y="5980"/>
                    <a:pt x="2504" y="5493"/>
                    <a:pt x="2504" y="5030"/>
                  </a:cubicBezTo>
                  <a:cubicBezTo>
                    <a:pt x="2504" y="4450"/>
                    <a:pt x="2226" y="3964"/>
                    <a:pt x="1739" y="3755"/>
                  </a:cubicBezTo>
                  <a:lnTo>
                    <a:pt x="1739" y="395"/>
                  </a:lnTo>
                  <a:cubicBezTo>
                    <a:pt x="1739" y="974"/>
                    <a:pt x="1925" y="1554"/>
                    <a:pt x="2226" y="2017"/>
                  </a:cubicBezTo>
                  <a:lnTo>
                    <a:pt x="9456" y="2017"/>
                  </a:lnTo>
                  <a:cubicBezTo>
                    <a:pt x="9850" y="1554"/>
                    <a:pt x="10036" y="974"/>
                    <a:pt x="10036" y="395"/>
                  </a:cubicBezTo>
                  <a:close/>
                  <a:moveTo>
                    <a:pt x="882" y="1"/>
                  </a:moveTo>
                  <a:lnTo>
                    <a:pt x="882" y="3755"/>
                  </a:lnTo>
                  <a:cubicBezTo>
                    <a:pt x="395" y="3964"/>
                    <a:pt x="1" y="4450"/>
                    <a:pt x="1" y="5030"/>
                  </a:cubicBezTo>
                  <a:cubicBezTo>
                    <a:pt x="1" y="5493"/>
                    <a:pt x="395" y="5980"/>
                    <a:pt x="882" y="6189"/>
                  </a:cubicBezTo>
                  <a:lnTo>
                    <a:pt x="882" y="10036"/>
                  </a:lnTo>
                  <a:lnTo>
                    <a:pt x="10916" y="10036"/>
                  </a:lnTo>
                  <a:lnTo>
                    <a:pt x="10916" y="6189"/>
                  </a:lnTo>
                  <a:cubicBezTo>
                    <a:pt x="11403" y="5980"/>
                    <a:pt x="11774" y="5493"/>
                    <a:pt x="11774" y="5030"/>
                  </a:cubicBezTo>
                  <a:cubicBezTo>
                    <a:pt x="11774" y="4450"/>
                    <a:pt x="11403" y="3964"/>
                    <a:pt x="10916" y="3755"/>
                  </a:cubicBezTo>
                  <a:lnTo>
                    <a:pt x="1091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77" name="Google Shape;1677;p101"/>
          <p:cNvGrpSpPr/>
          <p:nvPr/>
        </p:nvGrpSpPr>
        <p:grpSpPr>
          <a:xfrm>
            <a:off x="4019571" y="1520643"/>
            <a:ext cx="292146" cy="385965"/>
            <a:chOff x="3915930" y="1019857"/>
            <a:chExt cx="346720" cy="458065"/>
          </a:xfrm>
        </p:grpSpPr>
        <p:sp>
          <p:nvSpPr>
            <p:cNvPr id="1678" name="Google Shape;1678;p101"/>
            <p:cNvSpPr/>
            <p:nvPr/>
          </p:nvSpPr>
          <p:spPr>
            <a:xfrm>
              <a:off x="4077022" y="1208432"/>
              <a:ext cx="24537" cy="25274"/>
            </a:xfrm>
            <a:custGeom>
              <a:rect b="b" l="l" r="r" t="t"/>
              <a:pathLst>
                <a:path extrusionOk="0" h="789" w="766">
                  <a:moveTo>
                    <a:pt x="371" y="0"/>
                  </a:moveTo>
                  <a:cubicBezTo>
                    <a:pt x="186" y="0"/>
                    <a:pt x="0" y="209"/>
                    <a:pt x="0" y="394"/>
                  </a:cubicBezTo>
                  <a:cubicBezTo>
                    <a:pt x="0" y="695"/>
                    <a:pt x="186" y="788"/>
                    <a:pt x="371" y="788"/>
                  </a:cubicBezTo>
                  <a:cubicBezTo>
                    <a:pt x="672" y="788"/>
                    <a:pt x="765" y="695"/>
                    <a:pt x="765" y="394"/>
                  </a:cubicBezTo>
                  <a:cubicBezTo>
                    <a:pt x="765" y="209"/>
                    <a:pt x="672" y="0"/>
                    <a:pt x="37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101"/>
            <p:cNvSpPr/>
            <p:nvPr/>
          </p:nvSpPr>
          <p:spPr>
            <a:xfrm>
              <a:off x="4048801" y="1261126"/>
              <a:ext cx="80209" cy="28253"/>
            </a:xfrm>
            <a:custGeom>
              <a:rect b="b" l="l" r="r" t="t"/>
              <a:pathLst>
                <a:path extrusionOk="0" h="882" w="2504">
                  <a:moveTo>
                    <a:pt x="1252" y="1"/>
                  </a:moveTo>
                  <a:cubicBezTo>
                    <a:pt x="766" y="1"/>
                    <a:pt x="395" y="209"/>
                    <a:pt x="1" y="395"/>
                  </a:cubicBezTo>
                  <a:cubicBezTo>
                    <a:pt x="395" y="673"/>
                    <a:pt x="766" y="881"/>
                    <a:pt x="1252" y="881"/>
                  </a:cubicBezTo>
                  <a:cubicBezTo>
                    <a:pt x="1739" y="881"/>
                    <a:pt x="2133" y="673"/>
                    <a:pt x="2504" y="395"/>
                  </a:cubicBezTo>
                  <a:cubicBezTo>
                    <a:pt x="2133" y="209"/>
                    <a:pt x="1739" y="1"/>
                    <a:pt x="125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101"/>
            <p:cNvSpPr/>
            <p:nvPr/>
          </p:nvSpPr>
          <p:spPr>
            <a:xfrm>
              <a:off x="4024296" y="1156444"/>
              <a:ext cx="132935" cy="98788"/>
            </a:xfrm>
            <a:custGeom>
              <a:rect b="b" l="l" r="r" t="t"/>
              <a:pathLst>
                <a:path extrusionOk="0" h="3084" w="4150">
                  <a:moveTo>
                    <a:pt x="2017" y="1"/>
                  </a:moveTo>
                  <a:cubicBezTo>
                    <a:pt x="858" y="1"/>
                    <a:pt x="1" y="858"/>
                    <a:pt x="1" y="2017"/>
                  </a:cubicBezTo>
                  <a:cubicBezTo>
                    <a:pt x="1" y="2411"/>
                    <a:pt x="94" y="2782"/>
                    <a:pt x="279" y="3083"/>
                  </a:cubicBezTo>
                  <a:cubicBezTo>
                    <a:pt x="488" y="2898"/>
                    <a:pt x="673" y="2782"/>
                    <a:pt x="951" y="2689"/>
                  </a:cubicBezTo>
                  <a:cubicBezTo>
                    <a:pt x="858" y="2504"/>
                    <a:pt x="766" y="2318"/>
                    <a:pt x="766" y="2017"/>
                  </a:cubicBezTo>
                  <a:cubicBezTo>
                    <a:pt x="766" y="1345"/>
                    <a:pt x="1345" y="766"/>
                    <a:pt x="2017" y="766"/>
                  </a:cubicBezTo>
                  <a:cubicBezTo>
                    <a:pt x="2689" y="766"/>
                    <a:pt x="3269" y="1345"/>
                    <a:pt x="3269" y="2017"/>
                  </a:cubicBezTo>
                  <a:cubicBezTo>
                    <a:pt x="3269" y="2318"/>
                    <a:pt x="3176" y="2504"/>
                    <a:pt x="3083" y="2689"/>
                  </a:cubicBezTo>
                  <a:cubicBezTo>
                    <a:pt x="3385" y="2782"/>
                    <a:pt x="3663" y="2898"/>
                    <a:pt x="3848" y="3083"/>
                  </a:cubicBezTo>
                  <a:cubicBezTo>
                    <a:pt x="4057" y="2782"/>
                    <a:pt x="4149" y="2411"/>
                    <a:pt x="4149" y="2017"/>
                  </a:cubicBezTo>
                  <a:cubicBezTo>
                    <a:pt x="4149" y="858"/>
                    <a:pt x="3176" y="1"/>
                    <a:pt x="201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101"/>
            <p:cNvSpPr/>
            <p:nvPr/>
          </p:nvSpPr>
          <p:spPr>
            <a:xfrm>
              <a:off x="3915930" y="1019857"/>
              <a:ext cx="346720" cy="458065"/>
            </a:xfrm>
            <a:custGeom>
              <a:rect b="b" l="l" r="r" t="t"/>
              <a:pathLst>
                <a:path extrusionOk="0" h="14300" w="10824">
                  <a:moveTo>
                    <a:pt x="5400" y="3384"/>
                  </a:moveTo>
                  <a:cubicBezTo>
                    <a:pt x="7046" y="3384"/>
                    <a:pt x="8297" y="4728"/>
                    <a:pt x="8297" y="6281"/>
                  </a:cubicBezTo>
                  <a:cubicBezTo>
                    <a:pt x="8297" y="7927"/>
                    <a:pt x="7046" y="9178"/>
                    <a:pt x="5400" y="9178"/>
                  </a:cubicBezTo>
                  <a:cubicBezTo>
                    <a:pt x="3871" y="9178"/>
                    <a:pt x="2503" y="7927"/>
                    <a:pt x="2503" y="6281"/>
                  </a:cubicBezTo>
                  <a:cubicBezTo>
                    <a:pt x="2503" y="4728"/>
                    <a:pt x="3871" y="3384"/>
                    <a:pt x="5400" y="3384"/>
                  </a:cubicBezTo>
                  <a:close/>
                  <a:moveTo>
                    <a:pt x="2712" y="1"/>
                  </a:moveTo>
                  <a:lnTo>
                    <a:pt x="0" y="2805"/>
                  </a:lnTo>
                  <a:lnTo>
                    <a:pt x="0" y="5122"/>
                  </a:lnTo>
                  <a:cubicBezTo>
                    <a:pt x="0" y="6953"/>
                    <a:pt x="487" y="8784"/>
                    <a:pt x="1345" y="10337"/>
                  </a:cubicBezTo>
                  <a:cubicBezTo>
                    <a:pt x="2318" y="11889"/>
                    <a:pt x="3569" y="13234"/>
                    <a:pt x="5215" y="14114"/>
                  </a:cubicBezTo>
                  <a:lnTo>
                    <a:pt x="5400" y="14300"/>
                  </a:lnTo>
                  <a:lnTo>
                    <a:pt x="5701" y="14114"/>
                  </a:lnTo>
                  <a:cubicBezTo>
                    <a:pt x="7231" y="13234"/>
                    <a:pt x="8598" y="11889"/>
                    <a:pt x="9456" y="10337"/>
                  </a:cubicBezTo>
                  <a:cubicBezTo>
                    <a:pt x="10337" y="8784"/>
                    <a:pt x="10823" y="6953"/>
                    <a:pt x="10823" y="5122"/>
                  </a:cubicBezTo>
                  <a:lnTo>
                    <a:pt x="10823" y="2805"/>
                  </a:lnTo>
                  <a:lnTo>
                    <a:pt x="811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82" name="Google Shape;1682;p101"/>
          <p:cNvGrpSpPr/>
          <p:nvPr/>
        </p:nvGrpSpPr>
        <p:grpSpPr>
          <a:xfrm>
            <a:off x="4788317" y="1520643"/>
            <a:ext cx="383482" cy="385965"/>
            <a:chOff x="4828280" y="1019857"/>
            <a:chExt cx="455118" cy="458065"/>
          </a:xfrm>
        </p:grpSpPr>
        <p:sp>
          <p:nvSpPr>
            <p:cNvPr id="1683" name="Google Shape;1683;p101"/>
            <p:cNvSpPr/>
            <p:nvPr/>
          </p:nvSpPr>
          <p:spPr>
            <a:xfrm>
              <a:off x="4896573" y="1301230"/>
              <a:ext cx="40137" cy="108398"/>
            </a:xfrm>
            <a:custGeom>
              <a:rect b="b" l="l" r="r" t="t"/>
              <a:pathLst>
                <a:path extrusionOk="0" h="3384" w="1253">
                  <a:moveTo>
                    <a:pt x="1" y="0"/>
                  </a:moveTo>
                  <a:lnTo>
                    <a:pt x="1" y="3384"/>
                  </a:lnTo>
                  <a:lnTo>
                    <a:pt x="1252" y="3384"/>
                  </a:lnTo>
                  <a:lnTo>
                    <a:pt x="125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101"/>
            <p:cNvSpPr/>
            <p:nvPr/>
          </p:nvSpPr>
          <p:spPr>
            <a:xfrm>
              <a:off x="5177947" y="1301230"/>
              <a:ext cx="40105" cy="108398"/>
            </a:xfrm>
            <a:custGeom>
              <a:rect b="b" l="l" r="r" t="t"/>
              <a:pathLst>
                <a:path extrusionOk="0" h="3384" w="1252">
                  <a:moveTo>
                    <a:pt x="0" y="0"/>
                  </a:moveTo>
                  <a:lnTo>
                    <a:pt x="0" y="3384"/>
                  </a:lnTo>
                  <a:lnTo>
                    <a:pt x="1252" y="3384"/>
                  </a:lnTo>
                  <a:lnTo>
                    <a:pt x="125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101"/>
            <p:cNvSpPr/>
            <p:nvPr/>
          </p:nvSpPr>
          <p:spPr>
            <a:xfrm>
              <a:off x="4868385" y="1168328"/>
              <a:ext cx="374172" cy="40137"/>
            </a:xfrm>
            <a:custGeom>
              <a:rect b="b" l="l" r="r" t="t"/>
              <a:pathLst>
                <a:path extrusionOk="0" h="1253" w="11681">
                  <a:moveTo>
                    <a:pt x="0" y="1"/>
                  </a:moveTo>
                  <a:lnTo>
                    <a:pt x="0" y="1252"/>
                  </a:lnTo>
                  <a:lnTo>
                    <a:pt x="11680" y="1252"/>
                  </a:lnTo>
                  <a:lnTo>
                    <a:pt x="1168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101"/>
            <p:cNvSpPr/>
            <p:nvPr/>
          </p:nvSpPr>
          <p:spPr>
            <a:xfrm>
              <a:off x="4828280" y="1434838"/>
              <a:ext cx="455118" cy="43084"/>
            </a:xfrm>
            <a:custGeom>
              <a:rect b="b" l="l" r="r" t="t"/>
              <a:pathLst>
                <a:path extrusionOk="0" h="1345" w="14208">
                  <a:moveTo>
                    <a:pt x="1" y="1"/>
                  </a:moveTo>
                  <a:lnTo>
                    <a:pt x="1" y="1345"/>
                  </a:lnTo>
                  <a:lnTo>
                    <a:pt x="14207" y="1345"/>
                  </a:lnTo>
                  <a:lnTo>
                    <a:pt x="1420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101"/>
            <p:cNvSpPr/>
            <p:nvPr/>
          </p:nvSpPr>
          <p:spPr>
            <a:xfrm>
              <a:off x="4868385" y="1233674"/>
              <a:ext cx="68325" cy="40105"/>
            </a:xfrm>
            <a:custGeom>
              <a:rect b="b" l="l" r="r" t="t"/>
              <a:pathLst>
                <a:path extrusionOk="0" h="1252" w="2133">
                  <a:moveTo>
                    <a:pt x="0" y="0"/>
                  </a:moveTo>
                  <a:lnTo>
                    <a:pt x="0" y="1252"/>
                  </a:lnTo>
                  <a:lnTo>
                    <a:pt x="2132" y="1252"/>
                  </a:lnTo>
                  <a:lnTo>
                    <a:pt x="213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101"/>
            <p:cNvSpPr/>
            <p:nvPr/>
          </p:nvSpPr>
          <p:spPr>
            <a:xfrm>
              <a:off x="5177947" y="1233674"/>
              <a:ext cx="64610" cy="40105"/>
            </a:xfrm>
            <a:custGeom>
              <a:rect b="b" l="l" r="r" t="t"/>
              <a:pathLst>
                <a:path extrusionOk="0" h="1252" w="2017">
                  <a:moveTo>
                    <a:pt x="0" y="0"/>
                  </a:moveTo>
                  <a:lnTo>
                    <a:pt x="0" y="1252"/>
                  </a:lnTo>
                  <a:lnTo>
                    <a:pt x="2016" y="1252"/>
                  </a:lnTo>
                  <a:lnTo>
                    <a:pt x="201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101"/>
            <p:cNvSpPr/>
            <p:nvPr/>
          </p:nvSpPr>
          <p:spPr>
            <a:xfrm>
              <a:off x="5016855" y="1301230"/>
              <a:ext cx="25274" cy="108398"/>
            </a:xfrm>
            <a:custGeom>
              <a:rect b="b" l="l" r="r" t="t"/>
              <a:pathLst>
                <a:path extrusionOk="0" h="3384" w="789">
                  <a:moveTo>
                    <a:pt x="0" y="0"/>
                  </a:moveTo>
                  <a:lnTo>
                    <a:pt x="0" y="3384"/>
                  </a:lnTo>
                  <a:lnTo>
                    <a:pt x="788" y="3384"/>
                  </a:lnTo>
                  <a:lnTo>
                    <a:pt x="78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101"/>
            <p:cNvSpPr/>
            <p:nvPr/>
          </p:nvSpPr>
          <p:spPr>
            <a:xfrm>
              <a:off x="5069549" y="1301230"/>
              <a:ext cx="28253" cy="108398"/>
            </a:xfrm>
            <a:custGeom>
              <a:rect b="b" l="l" r="r" t="t"/>
              <a:pathLst>
                <a:path extrusionOk="0" h="3384" w="882">
                  <a:moveTo>
                    <a:pt x="1" y="0"/>
                  </a:moveTo>
                  <a:lnTo>
                    <a:pt x="1" y="3384"/>
                  </a:lnTo>
                  <a:lnTo>
                    <a:pt x="881" y="3384"/>
                  </a:lnTo>
                  <a:lnTo>
                    <a:pt x="88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101"/>
            <p:cNvSpPr/>
            <p:nvPr/>
          </p:nvSpPr>
          <p:spPr>
            <a:xfrm>
              <a:off x="4961183" y="1233674"/>
              <a:ext cx="188575" cy="175955"/>
            </a:xfrm>
            <a:custGeom>
              <a:rect b="b" l="l" r="r" t="t"/>
              <a:pathLst>
                <a:path extrusionOk="0" h="5493" w="5887">
                  <a:moveTo>
                    <a:pt x="0" y="0"/>
                  </a:moveTo>
                  <a:lnTo>
                    <a:pt x="0" y="5493"/>
                  </a:lnTo>
                  <a:lnTo>
                    <a:pt x="881" y="5493"/>
                  </a:lnTo>
                  <a:lnTo>
                    <a:pt x="881" y="1252"/>
                  </a:lnTo>
                  <a:lnTo>
                    <a:pt x="5029" y="1252"/>
                  </a:lnTo>
                  <a:lnTo>
                    <a:pt x="5029" y="5493"/>
                  </a:lnTo>
                  <a:lnTo>
                    <a:pt x="5887" y="5493"/>
                  </a:lnTo>
                  <a:lnTo>
                    <a:pt x="588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101"/>
            <p:cNvSpPr/>
            <p:nvPr/>
          </p:nvSpPr>
          <p:spPr>
            <a:xfrm>
              <a:off x="4828280" y="1019857"/>
              <a:ext cx="455118" cy="121051"/>
            </a:xfrm>
            <a:custGeom>
              <a:rect b="b" l="l" r="r" t="t"/>
              <a:pathLst>
                <a:path extrusionOk="0" h="3779" w="14208">
                  <a:moveTo>
                    <a:pt x="7533" y="1739"/>
                  </a:moveTo>
                  <a:lnTo>
                    <a:pt x="7533" y="2527"/>
                  </a:lnTo>
                  <a:lnTo>
                    <a:pt x="6675" y="2527"/>
                  </a:lnTo>
                  <a:lnTo>
                    <a:pt x="6675" y="1739"/>
                  </a:lnTo>
                  <a:close/>
                  <a:moveTo>
                    <a:pt x="7139" y="1"/>
                  </a:moveTo>
                  <a:lnTo>
                    <a:pt x="1" y="2226"/>
                  </a:lnTo>
                  <a:lnTo>
                    <a:pt x="1" y="3778"/>
                  </a:lnTo>
                  <a:lnTo>
                    <a:pt x="14207" y="3778"/>
                  </a:lnTo>
                  <a:lnTo>
                    <a:pt x="14207" y="2226"/>
                  </a:lnTo>
                  <a:lnTo>
                    <a:pt x="713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3" name="Google Shape;1693;p101"/>
          <p:cNvGrpSpPr/>
          <p:nvPr/>
        </p:nvGrpSpPr>
        <p:grpSpPr>
          <a:xfrm>
            <a:off x="5645889" y="1520643"/>
            <a:ext cx="292146" cy="383455"/>
            <a:chOff x="5846049" y="1019857"/>
            <a:chExt cx="346720" cy="455086"/>
          </a:xfrm>
        </p:grpSpPr>
        <p:sp>
          <p:nvSpPr>
            <p:cNvPr id="1694" name="Google Shape;1694;p101"/>
            <p:cNvSpPr/>
            <p:nvPr/>
          </p:nvSpPr>
          <p:spPr>
            <a:xfrm>
              <a:off x="5926226" y="1273747"/>
              <a:ext cx="185628" cy="27516"/>
            </a:xfrm>
            <a:custGeom>
              <a:rect b="b" l="l" r="r" t="t"/>
              <a:pathLst>
                <a:path extrusionOk="0" h="859" w="5795">
                  <a:moveTo>
                    <a:pt x="1" y="1"/>
                  </a:moveTo>
                  <a:lnTo>
                    <a:pt x="1" y="858"/>
                  </a:lnTo>
                  <a:lnTo>
                    <a:pt x="5795" y="858"/>
                  </a:lnTo>
                  <a:lnTo>
                    <a:pt x="579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101"/>
            <p:cNvSpPr/>
            <p:nvPr/>
          </p:nvSpPr>
          <p:spPr>
            <a:xfrm>
              <a:off x="6099938" y="1029499"/>
              <a:ext cx="86167" cy="83188"/>
            </a:xfrm>
            <a:custGeom>
              <a:rect b="b" l="l" r="r" t="t"/>
              <a:pathLst>
                <a:path extrusionOk="0" h="2597" w="2690">
                  <a:moveTo>
                    <a:pt x="1" y="1"/>
                  </a:moveTo>
                  <a:lnTo>
                    <a:pt x="1" y="2597"/>
                  </a:lnTo>
                  <a:lnTo>
                    <a:pt x="2689" y="2597"/>
                  </a:lnTo>
                  <a:lnTo>
                    <a:pt x="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101"/>
            <p:cNvSpPr/>
            <p:nvPr/>
          </p:nvSpPr>
          <p:spPr>
            <a:xfrm>
              <a:off x="5846049" y="1019857"/>
              <a:ext cx="346720" cy="455086"/>
            </a:xfrm>
            <a:custGeom>
              <a:rect b="b" l="l" r="r" t="t"/>
              <a:pathLst>
                <a:path extrusionOk="0" h="14207" w="10824">
                  <a:moveTo>
                    <a:pt x="3292" y="2133"/>
                  </a:moveTo>
                  <a:cubicBezTo>
                    <a:pt x="3964" y="2133"/>
                    <a:pt x="4543" y="2712"/>
                    <a:pt x="4543" y="3384"/>
                  </a:cubicBezTo>
                  <a:cubicBezTo>
                    <a:pt x="4543" y="3686"/>
                    <a:pt x="4451" y="3871"/>
                    <a:pt x="4335" y="4056"/>
                  </a:cubicBezTo>
                  <a:cubicBezTo>
                    <a:pt x="4729" y="4358"/>
                    <a:pt x="5030" y="4844"/>
                    <a:pt x="5030" y="5424"/>
                  </a:cubicBezTo>
                  <a:lnTo>
                    <a:pt x="5030" y="6281"/>
                  </a:lnTo>
                  <a:lnTo>
                    <a:pt x="1646" y="6281"/>
                  </a:lnTo>
                  <a:lnTo>
                    <a:pt x="1646" y="5424"/>
                  </a:lnTo>
                  <a:cubicBezTo>
                    <a:pt x="1646" y="4844"/>
                    <a:pt x="1924" y="4358"/>
                    <a:pt x="2318" y="4056"/>
                  </a:cubicBezTo>
                  <a:cubicBezTo>
                    <a:pt x="2133" y="3871"/>
                    <a:pt x="2017" y="3686"/>
                    <a:pt x="2017" y="3384"/>
                  </a:cubicBezTo>
                  <a:cubicBezTo>
                    <a:pt x="2017" y="2712"/>
                    <a:pt x="2596" y="2133"/>
                    <a:pt x="3292" y="2133"/>
                  </a:cubicBezTo>
                  <a:close/>
                  <a:moveTo>
                    <a:pt x="9178" y="5424"/>
                  </a:moveTo>
                  <a:lnTo>
                    <a:pt x="9178" y="6281"/>
                  </a:lnTo>
                  <a:lnTo>
                    <a:pt x="5795" y="6281"/>
                  </a:lnTo>
                  <a:lnTo>
                    <a:pt x="5795" y="5424"/>
                  </a:lnTo>
                  <a:close/>
                  <a:moveTo>
                    <a:pt x="9178" y="7162"/>
                  </a:moveTo>
                  <a:lnTo>
                    <a:pt x="9178" y="9665"/>
                  </a:lnTo>
                  <a:lnTo>
                    <a:pt x="1646" y="9665"/>
                  </a:lnTo>
                  <a:lnTo>
                    <a:pt x="1646" y="7162"/>
                  </a:lnTo>
                  <a:close/>
                  <a:moveTo>
                    <a:pt x="4149" y="10429"/>
                  </a:moveTo>
                  <a:lnTo>
                    <a:pt x="4149" y="11310"/>
                  </a:lnTo>
                  <a:lnTo>
                    <a:pt x="1646" y="11310"/>
                  </a:lnTo>
                  <a:lnTo>
                    <a:pt x="1646" y="10429"/>
                  </a:lnTo>
                  <a:close/>
                  <a:moveTo>
                    <a:pt x="9178" y="10429"/>
                  </a:moveTo>
                  <a:lnTo>
                    <a:pt x="9178" y="11310"/>
                  </a:lnTo>
                  <a:lnTo>
                    <a:pt x="5030" y="11310"/>
                  </a:lnTo>
                  <a:lnTo>
                    <a:pt x="5030" y="10429"/>
                  </a:lnTo>
                  <a:close/>
                  <a:moveTo>
                    <a:pt x="4149" y="12168"/>
                  </a:moveTo>
                  <a:lnTo>
                    <a:pt x="4149" y="12956"/>
                  </a:lnTo>
                  <a:lnTo>
                    <a:pt x="1646" y="12956"/>
                  </a:lnTo>
                  <a:lnTo>
                    <a:pt x="1646" y="12168"/>
                  </a:lnTo>
                  <a:close/>
                  <a:moveTo>
                    <a:pt x="9178" y="12168"/>
                  </a:moveTo>
                  <a:lnTo>
                    <a:pt x="9178" y="12956"/>
                  </a:lnTo>
                  <a:lnTo>
                    <a:pt x="5030" y="12956"/>
                  </a:lnTo>
                  <a:lnTo>
                    <a:pt x="5030" y="12168"/>
                  </a:lnTo>
                  <a:close/>
                  <a:moveTo>
                    <a:pt x="1" y="1"/>
                  </a:moveTo>
                  <a:lnTo>
                    <a:pt x="1" y="14207"/>
                  </a:lnTo>
                  <a:lnTo>
                    <a:pt x="10824" y="14207"/>
                  </a:lnTo>
                  <a:lnTo>
                    <a:pt x="10824" y="3778"/>
                  </a:lnTo>
                  <a:lnTo>
                    <a:pt x="7046" y="3778"/>
                  </a:lnTo>
                  <a:lnTo>
                    <a:pt x="704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101"/>
            <p:cNvSpPr/>
            <p:nvPr/>
          </p:nvSpPr>
          <p:spPr>
            <a:xfrm>
              <a:off x="5926226" y="1168328"/>
              <a:ext cx="52758" cy="25274"/>
            </a:xfrm>
            <a:custGeom>
              <a:rect b="b" l="l" r="r" t="t"/>
              <a:pathLst>
                <a:path extrusionOk="0" h="789" w="1647">
                  <a:moveTo>
                    <a:pt x="789" y="1"/>
                  </a:moveTo>
                  <a:cubicBezTo>
                    <a:pt x="302" y="1"/>
                    <a:pt x="1" y="302"/>
                    <a:pt x="1" y="789"/>
                  </a:cubicBezTo>
                  <a:lnTo>
                    <a:pt x="1646" y="789"/>
                  </a:lnTo>
                  <a:cubicBezTo>
                    <a:pt x="1646" y="302"/>
                    <a:pt x="1252" y="1"/>
                    <a:pt x="88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101"/>
            <p:cNvSpPr/>
            <p:nvPr/>
          </p:nvSpPr>
          <p:spPr>
            <a:xfrm>
              <a:off x="5938847" y="1112655"/>
              <a:ext cx="27516" cy="28253"/>
            </a:xfrm>
            <a:custGeom>
              <a:rect b="b" l="l" r="r" t="t"/>
              <a:pathLst>
                <a:path extrusionOk="0" h="882" w="859">
                  <a:moveTo>
                    <a:pt x="395" y="1"/>
                  </a:moveTo>
                  <a:cubicBezTo>
                    <a:pt x="186" y="1"/>
                    <a:pt x="1" y="209"/>
                    <a:pt x="1" y="487"/>
                  </a:cubicBezTo>
                  <a:cubicBezTo>
                    <a:pt x="1" y="673"/>
                    <a:pt x="186" y="881"/>
                    <a:pt x="395" y="881"/>
                  </a:cubicBezTo>
                  <a:cubicBezTo>
                    <a:pt x="673" y="881"/>
                    <a:pt x="858" y="673"/>
                    <a:pt x="858" y="487"/>
                  </a:cubicBezTo>
                  <a:cubicBezTo>
                    <a:pt x="858" y="209"/>
                    <a:pt x="673" y="1"/>
                    <a:pt x="39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9" name="Google Shape;1699;p101"/>
          <p:cNvGrpSpPr/>
          <p:nvPr/>
        </p:nvGrpSpPr>
        <p:grpSpPr>
          <a:xfrm>
            <a:off x="6412152" y="1520643"/>
            <a:ext cx="385965" cy="383455"/>
            <a:chOff x="6755451" y="1019857"/>
            <a:chExt cx="458065" cy="455086"/>
          </a:xfrm>
        </p:grpSpPr>
        <p:sp>
          <p:nvSpPr>
            <p:cNvPr id="1700" name="Google Shape;1700;p101"/>
            <p:cNvSpPr/>
            <p:nvPr/>
          </p:nvSpPr>
          <p:spPr>
            <a:xfrm>
              <a:off x="6755451" y="1409596"/>
              <a:ext cx="135882" cy="65346"/>
            </a:xfrm>
            <a:custGeom>
              <a:rect b="b" l="l" r="r" t="t"/>
              <a:pathLst>
                <a:path extrusionOk="0" h="2040" w="4242">
                  <a:moveTo>
                    <a:pt x="394" y="1"/>
                  </a:moveTo>
                  <a:cubicBezTo>
                    <a:pt x="186" y="395"/>
                    <a:pt x="0" y="789"/>
                    <a:pt x="0" y="1252"/>
                  </a:cubicBezTo>
                  <a:lnTo>
                    <a:pt x="0" y="2040"/>
                  </a:lnTo>
                  <a:lnTo>
                    <a:pt x="4242" y="2040"/>
                  </a:lnTo>
                  <a:lnTo>
                    <a:pt x="4242" y="1252"/>
                  </a:lnTo>
                  <a:cubicBezTo>
                    <a:pt x="4242" y="789"/>
                    <a:pt x="4056" y="395"/>
                    <a:pt x="3871" y="1"/>
                  </a:cubicBezTo>
                  <a:cubicBezTo>
                    <a:pt x="3384" y="487"/>
                    <a:pt x="2805" y="789"/>
                    <a:pt x="2133" y="789"/>
                  </a:cubicBezTo>
                  <a:cubicBezTo>
                    <a:pt x="1437" y="789"/>
                    <a:pt x="858" y="487"/>
                    <a:pt x="39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101"/>
            <p:cNvSpPr/>
            <p:nvPr/>
          </p:nvSpPr>
          <p:spPr>
            <a:xfrm>
              <a:off x="6776977" y="1019857"/>
              <a:ext cx="414276" cy="389771"/>
            </a:xfrm>
            <a:custGeom>
              <a:rect b="b" l="l" r="r" t="t"/>
              <a:pathLst>
                <a:path extrusionOk="0" h="12168" w="12933">
                  <a:moveTo>
                    <a:pt x="6466" y="2133"/>
                  </a:moveTo>
                  <a:cubicBezTo>
                    <a:pt x="7139" y="2133"/>
                    <a:pt x="7718" y="2712"/>
                    <a:pt x="7718" y="3384"/>
                  </a:cubicBezTo>
                  <a:cubicBezTo>
                    <a:pt x="7718" y="4056"/>
                    <a:pt x="7139" y="4636"/>
                    <a:pt x="6466" y="4636"/>
                  </a:cubicBezTo>
                  <a:cubicBezTo>
                    <a:pt x="5794" y="4636"/>
                    <a:pt x="5215" y="4056"/>
                    <a:pt x="5215" y="3384"/>
                  </a:cubicBezTo>
                  <a:cubicBezTo>
                    <a:pt x="5215" y="2712"/>
                    <a:pt x="5794" y="2133"/>
                    <a:pt x="6466" y="2133"/>
                  </a:cubicBezTo>
                  <a:close/>
                  <a:moveTo>
                    <a:pt x="3964" y="1"/>
                  </a:moveTo>
                  <a:cubicBezTo>
                    <a:pt x="3964" y="1646"/>
                    <a:pt x="2619" y="2898"/>
                    <a:pt x="1067" y="2898"/>
                  </a:cubicBezTo>
                  <a:lnTo>
                    <a:pt x="1067" y="3778"/>
                  </a:lnTo>
                  <a:cubicBezTo>
                    <a:pt x="2619" y="3778"/>
                    <a:pt x="3964" y="5122"/>
                    <a:pt x="3964" y="6675"/>
                  </a:cubicBezTo>
                  <a:lnTo>
                    <a:pt x="6096" y="6675"/>
                  </a:lnTo>
                  <a:lnTo>
                    <a:pt x="6096" y="7533"/>
                  </a:lnTo>
                  <a:lnTo>
                    <a:pt x="1067" y="7533"/>
                  </a:lnTo>
                  <a:lnTo>
                    <a:pt x="1067" y="9271"/>
                  </a:lnTo>
                  <a:cubicBezTo>
                    <a:pt x="395" y="9479"/>
                    <a:pt x="1" y="10059"/>
                    <a:pt x="1" y="10731"/>
                  </a:cubicBezTo>
                  <a:cubicBezTo>
                    <a:pt x="1" y="11495"/>
                    <a:pt x="673" y="12168"/>
                    <a:pt x="1461" y="12168"/>
                  </a:cubicBezTo>
                  <a:cubicBezTo>
                    <a:pt x="2225" y="12168"/>
                    <a:pt x="2897" y="11495"/>
                    <a:pt x="2897" y="10731"/>
                  </a:cubicBezTo>
                  <a:cubicBezTo>
                    <a:pt x="2897" y="10059"/>
                    <a:pt x="2503" y="9479"/>
                    <a:pt x="1831" y="9271"/>
                  </a:cubicBezTo>
                  <a:lnTo>
                    <a:pt x="1831" y="8413"/>
                  </a:lnTo>
                  <a:lnTo>
                    <a:pt x="6096" y="8413"/>
                  </a:lnTo>
                  <a:lnTo>
                    <a:pt x="6096" y="9271"/>
                  </a:lnTo>
                  <a:cubicBezTo>
                    <a:pt x="5400" y="9479"/>
                    <a:pt x="5030" y="10059"/>
                    <a:pt x="5030" y="10731"/>
                  </a:cubicBezTo>
                  <a:cubicBezTo>
                    <a:pt x="5030" y="11495"/>
                    <a:pt x="5702" y="12168"/>
                    <a:pt x="6466" y="12168"/>
                  </a:cubicBezTo>
                  <a:cubicBezTo>
                    <a:pt x="7254" y="12168"/>
                    <a:pt x="7926" y="11495"/>
                    <a:pt x="7926" y="10731"/>
                  </a:cubicBezTo>
                  <a:cubicBezTo>
                    <a:pt x="7926" y="10059"/>
                    <a:pt x="7532" y="9479"/>
                    <a:pt x="6860" y="9271"/>
                  </a:cubicBezTo>
                  <a:lnTo>
                    <a:pt x="6860" y="8413"/>
                  </a:lnTo>
                  <a:lnTo>
                    <a:pt x="11101" y="8413"/>
                  </a:lnTo>
                  <a:lnTo>
                    <a:pt x="11101" y="9271"/>
                  </a:lnTo>
                  <a:cubicBezTo>
                    <a:pt x="10429" y="9479"/>
                    <a:pt x="10035" y="10059"/>
                    <a:pt x="10035" y="10731"/>
                  </a:cubicBezTo>
                  <a:cubicBezTo>
                    <a:pt x="10035" y="11495"/>
                    <a:pt x="10731" y="12168"/>
                    <a:pt x="11495" y="12168"/>
                  </a:cubicBezTo>
                  <a:cubicBezTo>
                    <a:pt x="12260" y="12168"/>
                    <a:pt x="12932" y="11495"/>
                    <a:pt x="12932" y="10731"/>
                  </a:cubicBezTo>
                  <a:cubicBezTo>
                    <a:pt x="12932" y="10059"/>
                    <a:pt x="12561" y="9479"/>
                    <a:pt x="11889" y="9271"/>
                  </a:cubicBezTo>
                  <a:lnTo>
                    <a:pt x="11889" y="7533"/>
                  </a:lnTo>
                  <a:lnTo>
                    <a:pt x="6860" y="7533"/>
                  </a:lnTo>
                  <a:lnTo>
                    <a:pt x="6860" y="6675"/>
                  </a:lnTo>
                  <a:lnTo>
                    <a:pt x="8993" y="6675"/>
                  </a:lnTo>
                  <a:cubicBezTo>
                    <a:pt x="8993" y="5122"/>
                    <a:pt x="10337" y="3778"/>
                    <a:pt x="11889" y="3778"/>
                  </a:cubicBezTo>
                  <a:lnTo>
                    <a:pt x="11889" y="2898"/>
                  </a:lnTo>
                  <a:cubicBezTo>
                    <a:pt x="10337" y="2898"/>
                    <a:pt x="8993" y="1646"/>
                    <a:pt x="899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101"/>
            <p:cNvSpPr/>
            <p:nvPr/>
          </p:nvSpPr>
          <p:spPr>
            <a:xfrm>
              <a:off x="6916543" y="1409596"/>
              <a:ext cx="135882" cy="65346"/>
            </a:xfrm>
            <a:custGeom>
              <a:rect b="b" l="l" r="r" t="t"/>
              <a:pathLst>
                <a:path extrusionOk="0" h="2040" w="4242">
                  <a:moveTo>
                    <a:pt x="371" y="1"/>
                  </a:moveTo>
                  <a:cubicBezTo>
                    <a:pt x="186" y="395"/>
                    <a:pt x="0" y="789"/>
                    <a:pt x="0" y="1252"/>
                  </a:cubicBezTo>
                  <a:lnTo>
                    <a:pt x="0" y="2040"/>
                  </a:lnTo>
                  <a:lnTo>
                    <a:pt x="4242" y="2040"/>
                  </a:lnTo>
                  <a:lnTo>
                    <a:pt x="4242" y="1252"/>
                  </a:lnTo>
                  <a:cubicBezTo>
                    <a:pt x="4242" y="789"/>
                    <a:pt x="4056" y="395"/>
                    <a:pt x="3848" y="1"/>
                  </a:cubicBezTo>
                  <a:cubicBezTo>
                    <a:pt x="3361" y="487"/>
                    <a:pt x="2782" y="789"/>
                    <a:pt x="2109" y="789"/>
                  </a:cubicBezTo>
                  <a:cubicBezTo>
                    <a:pt x="1437" y="789"/>
                    <a:pt x="858" y="487"/>
                    <a:pt x="37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101"/>
            <p:cNvSpPr/>
            <p:nvPr/>
          </p:nvSpPr>
          <p:spPr>
            <a:xfrm>
              <a:off x="7076898" y="1409596"/>
              <a:ext cx="136619" cy="65346"/>
            </a:xfrm>
            <a:custGeom>
              <a:rect b="b" l="l" r="r" t="t"/>
              <a:pathLst>
                <a:path extrusionOk="0" h="2040" w="4265">
                  <a:moveTo>
                    <a:pt x="394" y="1"/>
                  </a:moveTo>
                  <a:cubicBezTo>
                    <a:pt x="209" y="395"/>
                    <a:pt x="0" y="789"/>
                    <a:pt x="0" y="1252"/>
                  </a:cubicBezTo>
                  <a:lnTo>
                    <a:pt x="0" y="2040"/>
                  </a:lnTo>
                  <a:lnTo>
                    <a:pt x="4265" y="2040"/>
                  </a:lnTo>
                  <a:lnTo>
                    <a:pt x="4265" y="1252"/>
                  </a:lnTo>
                  <a:cubicBezTo>
                    <a:pt x="4265" y="789"/>
                    <a:pt x="4056" y="395"/>
                    <a:pt x="3871" y="1"/>
                  </a:cubicBezTo>
                  <a:cubicBezTo>
                    <a:pt x="3384" y="487"/>
                    <a:pt x="2805" y="789"/>
                    <a:pt x="2132" y="789"/>
                  </a:cubicBezTo>
                  <a:cubicBezTo>
                    <a:pt x="1460" y="789"/>
                    <a:pt x="881" y="487"/>
                    <a:pt x="39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101"/>
            <p:cNvSpPr/>
            <p:nvPr/>
          </p:nvSpPr>
          <p:spPr>
            <a:xfrm>
              <a:off x="6811124" y="1019857"/>
              <a:ext cx="64610" cy="68325"/>
            </a:xfrm>
            <a:custGeom>
              <a:rect b="b" l="l" r="r" t="t"/>
              <a:pathLst>
                <a:path extrusionOk="0" h="2133" w="2017">
                  <a:moveTo>
                    <a:pt x="1" y="1"/>
                  </a:moveTo>
                  <a:lnTo>
                    <a:pt x="1" y="2133"/>
                  </a:lnTo>
                  <a:cubicBezTo>
                    <a:pt x="1159" y="2133"/>
                    <a:pt x="2017" y="1159"/>
                    <a:pt x="201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101"/>
            <p:cNvSpPr/>
            <p:nvPr/>
          </p:nvSpPr>
          <p:spPr>
            <a:xfrm>
              <a:off x="6811124" y="1168328"/>
              <a:ext cx="64610" cy="65378"/>
            </a:xfrm>
            <a:custGeom>
              <a:rect b="b" l="l" r="r" t="t"/>
              <a:pathLst>
                <a:path extrusionOk="0" h="2041" w="2017">
                  <a:moveTo>
                    <a:pt x="1" y="1"/>
                  </a:moveTo>
                  <a:lnTo>
                    <a:pt x="1" y="2040"/>
                  </a:lnTo>
                  <a:lnTo>
                    <a:pt x="2017" y="2040"/>
                  </a:lnTo>
                  <a:cubicBezTo>
                    <a:pt x="2017" y="881"/>
                    <a:pt x="1159" y="1"/>
                    <a:pt x="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101"/>
            <p:cNvSpPr/>
            <p:nvPr/>
          </p:nvSpPr>
          <p:spPr>
            <a:xfrm>
              <a:off x="7092497" y="1019857"/>
              <a:ext cx="65346" cy="68325"/>
            </a:xfrm>
            <a:custGeom>
              <a:rect b="b" l="l" r="r" t="t"/>
              <a:pathLst>
                <a:path extrusionOk="0" h="2133" w="2040">
                  <a:moveTo>
                    <a:pt x="0" y="1"/>
                  </a:moveTo>
                  <a:cubicBezTo>
                    <a:pt x="0" y="1159"/>
                    <a:pt x="881" y="2133"/>
                    <a:pt x="2039" y="2133"/>
                  </a:cubicBezTo>
                  <a:lnTo>
                    <a:pt x="203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101"/>
            <p:cNvSpPr/>
            <p:nvPr/>
          </p:nvSpPr>
          <p:spPr>
            <a:xfrm>
              <a:off x="7092497" y="1168328"/>
              <a:ext cx="65346" cy="65378"/>
            </a:xfrm>
            <a:custGeom>
              <a:rect b="b" l="l" r="r" t="t"/>
              <a:pathLst>
                <a:path extrusionOk="0" h="2041" w="2040">
                  <a:moveTo>
                    <a:pt x="2039" y="1"/>
                  </a:moveTo>
                  <a:cubicBezTo>
                    <a:pt x="881" y="1"/>
                    <a:pt x="0" y="881"/>
                    <a:pt x="0" y="2040"/>
                  </a:cubicBezTo>
                  <a:lnTo>
                    <a:pt x="2039" y="2040"/>
                  </a:lnTo>
                  <a:lnTo>
                    <a:pt x="203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101"/>
            <p:cNvSpPr/>
            <p:nvPr/>
          </p:nvSpPr>
          <p:spPr>
            <a:xfrm>
              <a:off x="6972215" y="1112655"/>
              <a:ext cx="24537" cy="28253"/>
            </a:xfrm>
            <a:custGeom>
              <a:rect b="b" l="l" r="r" t="t"/>
              <a:pathLst>
                <a:path extrusionOk="0" h="882" w="766">
                  <a:moveTo>
                    <a:pt x="371" y="1"/>
                  </a:moveTo>
                  <a:cubicBezTo>
                    <a:pt x="186" y="1"/>
                    <a:pt x="1" y="209"/>
                    <a:pt x="1" y="487"/>
                  </a:cubicBezTo>
                  <a:cubicBezTo>
                    <a:pt x="1" y="673"/>
                    <a:pt x="186" y="881"/>
                    <a:pt x="371" y="881"/>
                  </a:cubicBezTo>
                  <a:cubicBezTo>
                    <a:pt x="580" y="881"/>
                    <a:pt x="765" y="673"/>
                    <a:pt x="765" y="487"/>
                  </a:cubicBezTo>
                  <a:cubicBezTo>
                    <a:pt x="765" y="209"/>
                    <a:pt x="580" y="1"/>
                    <a:pt x="37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09" name="Google Shape;1709;p101"/>
          <p:cNvGrpSpPr/>
          <p:nvPr/>
        </p:nvGrpSpPr>
        <p:grpSpPr>
          <a:xfrm>
            <a:off x="7225324" y="1520643"/>
            <a:ext cx="382834" cy="383455"/>
            <a:chOff x="7720527" y="1019857"/>
            <a:chExt cx="454349" cy="455086"/>
          </a:xfrm>
        </p:grpSpPr>
        <p:sp>
          <p:nvSpPr>
            <p:cNvPr id="1710" name="Google Shape;1710;p101"/>
            <p:cNvSpPr/>
            <p:nvPr/>
          </p:nvSpPr>
          <p:spPr>
            <a:xfrm>
              <a:off x="7831872" y="1019857"/>
              <a:ext cx="231659" cy="102472"/>
            </a:xfrm>
            <a:custGeom>
              <a:rect b="b" l="l" r="r" t="t"/>
              <a:pathLst>
                <a:path extrusionOk="0" h="3199" w="7232">
                  <a:moveTo>
                    <a:pt x="0" y="1"/>
                  </a:moveTo>
                  <a:lnTo>
                    <a:pt x="3569" y="3199"/>
                  </a:lnTo>
                  <a:lnTo>
                    <a:pt x="723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101"/>
            <p:cNvSpPr/>
            <p:nvPr/>
          </p:nvSpPr>
          <p:spPr>
            <a:xfrm>
              <a:off x="7813325" y="1038436"/>
              <a:ext cx="86872" cy="164070"/>
            </a:xfrm>
            <a:custGeom>
              <a:rect b="b" l="l" r="r" t="t"/>
              <a:pathLst>
                <a:path extrusionOk="0" h="5122" w="2712">
                  <a:moveTo>
                    <a:pt x="0" y="0"/>
                  </a:moveTo>
                  <a:lnTo>
                    <a:pt x="0" y="5122"/>
                  </a:lnTo>
                  <a:lnTo>
                    <a:pt x="2712" y="2410"/>
                  </a:lnTo>
                  <a:lnTo>
                    <a:pt x="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101"/>
            <p:cNvSpPr/>
            <p:nvPr/>
          </p:nvSpPr>
          <p:spPr>
            <a:xfrm>
              <a:off x="7831872" y="1134181"/>
              <a:ext cx="228680" cy="86904"/>
            </a:xfrm>
            <a:custGeom>
              <a:rect b="b" l="l" r="r" t="t"/>
              <a:pathLst>
                <a:path extrusionOk="0" h="2713" w="7139">
                  <a:moveTo>
                    <a:pt x="2712" y="1"/>
                  </a:moveTo>
                  <a:lnTo>
                    <a:pt x="0" y="2712"/>
                  </a:lnTo>
                  <a:lnTo>
                    <a:pt x="7138" y="2712"/>
                  </a:lnTo>
                  <a:lnTo>
                    <a:pt x="4450" y="1"/>
                  </a:lnTo>
                  <a:lnTo>
                    <a:pt x="3569" y="789"/>
                  </a:lnTo>
                  <a:lnTo>
                    <a:pt x="271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101"/>
            <p:cNvSpPr/>
            <p:nvPr/>
          </p:nvSpPr>
          <p:spPr>
            <a:xfrm>
              <a:off x="7995942" y="1038436"/>
              <a:ext cx="86135" cy="164070"/>
            </a:xfrm>
            <a:custGeom>
              <a:rect b="b" l="l" r="r" t="t"/>
              <a:pathLst>
                <a:path extrusionOk="0" h="5122" w="2689">
                  <a:moveTo>
                    <a:pt x="2689" y="0"/>
                  </a:moveTo>
                  <a:lnTo>
                    <a:pt x="0" y="2410"/>
                  </a:lnTo>
                  <a:lnTo>
                    <a:pt x="2689" y="5122"/>
                  </a:lnTo>
                  <a:lnTo>
                    <a:pt x="268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101"/>
            <p:cNvSpPr/>
            <p:nvPr/>
          </p:nvSpPr>
          <p:spPr>
            <a:xfrm>
              <a:off x="7720527" y="1072582"/>
              <a:ext cx="213080" cy="256869"/>
            </a:xfrm>
            <a:custGeom>
              <a:rect b="b" l="l" r="r" t="t"/>
              <a:pathLst>
                <a:path extrusionOk="0" h="8019" w="6652">
                  <a:moveTo>
                    <a:pt x="0" y="0"/>
                  </a:moveTo>
                  <a:lnTo>
                    <a:pt x="0" y="8019"/>
                  </a:lnTo>
                  <a:lnTo>
                    <a:pt x="6651" y="8019"/>
                  </a:lnTo>
                  <a:lnTo>
                    <a:pt x="6651" y="5516"/>
                  </a:lnTo>
                  <a:lnTo>
                    <a:pt x="5794" y="5516"/>
                  </a:lnTo>
                  <a:lnTo>
                    <a:pt x="5794" y="6281"/>
                  </a:lnTo>
                  <a:lnTo>
                    <a:pt x="5029" y="6281"/>
                  </a:lnTo>
                  <a:lnTo>
                    <a:pt x="5029" y="5516"/>
                  </a:lnTo>
                  <a:lnTo>
                    <a:pt x="2016" y="5516"/>
                  </a:lnTo>
                  <a:lnTo>
                    <a:pt x="201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101"/>
            <p:cNvSpPr/>
            <p:nvPr/>
          </p:nvSpPr>
          <p:spPr>
            <a:xfrm>
              <a:off x="7720527" y="1353924"/>
              <a:ext cx="454349" cy="121019"/>
            </a:xfrm>
            <a:custGeom>
              <a:rect b="b" l="l" r="r" t="t"/>
              <a:pathLst>
                <a:path extrusionOk="0" h="3778" w="14184">
                  <a:moveTo>
                    <a:pt x="0" y="0"/>
                  </a:moveTo>
                  <a:lnTo>
                    <a:pt x="0" y="1739"/>
                  </a:lnTo>
                  <a:lnTo>
                    <a:pt x="5400" y="1739"/>
                  </a:lnTo>
                  <a:lnTo>
                    <a:pt x="5400" y="2990"/>
                  </a:lnTo>
                  <a:lnTo>
                    <a:pt x="4543" y="2990"/>
                  </a:lnTo>
                  <a:lnTo>
                    <a:pt x="4543" y="3778"/>
                  </a:lnTo>
                  <a:lnTo>
                    <a:pt x="9548" y="3778"/>
                  </a:lnTo>
                  <a:lnTo>
                    <a:pt x="9548" y="2990"/>
                  </a:lnTo>
                  <a:lnTo>
                    <a:pt x="8784" y="2990"/>
                  </a:lnTo>
                  <a:lnTo>
                    <a:pt x="8784" y="1739"/>
                  </a:lnTo>
                  <a:lnTo>
                    <a:pt x="14183" y="1739"/>
                  </a:lnTo>
                  <a:lnTo>
                    <a:pt x="1418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101"/>
            <p:cNvSpPr/>
            <p:nvPr/>
          </p:nvSpPr>
          <p:spPr>
            <a:xfrm>
              <a:off x="7961795" y="1072582"/>
              <a:ext cx="213080" cy="256869"/>
            </a:xfrm>
            <a:custGeom>
              <a:rect b="b" l="l" r="r" t="t"/>
              <a:pathLst>
                <a:path extrusionOk="0" h="8019" w="6652">
                  <a:moveTo>
                    <a:pt x="4542" y="0"/>
                  </a:moveTo>
                  <a:lnTo>
                    <a:pt x="4542" y="5516"/>
                  </a:lnTo>
                  <a:lnTo>
                    <a:pt x="1646" y="5516"/>
                  </a:lnTo>
                  <a:lnTo>
                    <a:pt x="1646" y="7138"/>
                  </a:lnTo>
                  <a:lnTo>
                    <a:pt x="765" y="7138"/>
                  </a:lnTo>
                  <a:lnTo>
                    <a:pt x="765" y="5516"/>
                  </a:lnTo>
                  <a:lnTo>
                    <a:pt x="0" y="5516"/>
                  </a:lnTo>
                  <a:lnTo>
                    <a:pt x="0" y="8019"/>
                  </a:lnTo>
                  <a:lnTo>
                    <a:pt x="6651" y="8019"/>
                  </a:lnTo>
                  <a:lnTo>
                    <a:pt x="665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17" name="Google Shape;1717;p101"/>
          <p:cNvGrpSpPr/>
          <p:nvPr/>
        </p:nvGrpSpPr>
        <p:grpSpPr>
          <a:xfrm>
            <a:off x="8054124" y="1520643"/>
            <a:ext cx="339056" cy="383455"/>
            <a:chOff x="8704149" y="1019857"/>
            <a:chExt cx="402392" cy="455086"/>
          </a:xfrm>
        </p:grpSpPr>
        <p:sp>
          <p:nvSpPr>
            <p:cNvPr id="1718" name="Google Shape;1718;p101"/>
            <p:cNvSpPr/>
            <p:nvPr/>
          </p:nvSpPr>
          <p:spPr>
            <a:xfrm>
              <a:off x="8865240" y="1208432"/>
              <a:ext cx="80209" cy="25274"/>
            </a:xfrm>
            <a:custGeom>
              <a:rect b="b" l="l" r="r" t="t"/>
              <a:pathLst>
                <a:path extrusionOk="0" h="789" w="2504">
                  <a:moveTo>
                    <a:pt x="1252" y="0"/>
                  </a:moveTo>
                  <a:cubicBezTo>
                    <a:pt x="858" y="0"/>
                    <a:pt x="371" y="116"/>
                    <a:pt x="0" y="394"/>
                  </a:cubicBezTo>
                  <a:cubicBezTo>
                    <a:pt x="371" y="695"/>
                    <a:pt x="858" y="788"/>
                    <a:pt x="1252" y="788"/>
                  </a:cubicBezTo>
                  <a:cubicBezTo>
                    <a:pt x="1738" y="788"/>
                    <a:pt x="2202" y="695"/>
                    <a:pt x="2503" y="394"/>
                  </a:cubicBezTo>
                  <a:cubicBezTo>
                    <a:pt x="2202" y="116"/>
                    <a:pt x="1738" y="0"/>
                    <a:pt x="125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101"/>
            <p:cNvSpPr/>
            <p:nvPr/>
          </p:nvSpPr>
          <p:spPr>
            <a:xfrm>
              <a:off x="8892692" y="1152760"/>
              <a:ext cx="28253" cy="28221"/>
            </a:xfrm>
            <a:custGeom>
              <a:rect b="b" l="l" r="r" t="t"/>
              <a:pathLst>
                <a:path extrusionOk="0" h="881" w="882">
                  <a:moveTo>
                    <a:pt x="395" y="0"/>
                  </a:moveTo>
                  <a:cubicBezTo>
                    <a:pt x="186" y="0"/>
                    <a:pt x="1" y="209"/>
                    <a:pt x="1" y="487"/>
                  </a:cubicBezTo>
                  <a:cubicBezTo>
                    <a:pt x="1" y="695"/>
                    <a:pt x="186" y="881"/>
                    <a:pt x="395" y="881"/>
                  </a:cubicBezTo>
                  <a:cubicBezTo>
                    <a:pt x="673" y="881"/>
                    <a:pt x="881" y="695"/>
                    <a:pt x="881" y="487"/>
                  </a:cubicBezTo>
                  <a:cubicBezTo>
                    <a:pt x="881" y="209"/>
                    <a:pt x="673" y="0"/>
                    <a:pt x="39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101"/>
            <p:cNvSpPr/>
            <p:nvPr/>
          </p:nvSpPr>
          <p:spPr>
            <a:xfrm>
              <a:off x="8839998" y="1100771"/>
              <a:ext cx="132903" cy="98788"/>
            </a:xfrm>
            <a:custGeom>
              <a:rect b="b" l="l" r="r" t="t"/>
              <a:pathLst>
                <a:path extrusionOk="0" h="3084" w="4149">
                  <a:moveTo>
                    <a:pt x="2040" y="1"/>
                  </a:moveTo>
                  <a:cubicBezTo>
                    <a:pt x="974" y="1"/>
                    <a:pt x="0" y="951"/>
                    <a:pt x="0" y="2110"/>
                  </a:cubicBezTo>
                  <a:cubicBezTo>
                    <a:pt x="0" y="2504"/>
                    <a:pt x="93" y="2782"/>
                    <a:pt x="302" y="3083"/>
                  </a:cubicBezTo>
                  <a:cubicBezTo>
                    <a:pt x="487" y="2990"/>
                    <a:pt x="788" y="2782"/>
                    <a:pt x="974" y="2689"/>
                  </a:cubicBezTo>
                  <a:cubicBezTo>
                    <a:pt x="881" y="2504"/>
                    <a:pt x="788" y="2318"/>
                    <a:pt x="788" y="2110"/>
                  </a:cubicBezTo>
                  <a:cubicBezTo>
                    <a:pt x="788" y="1345"/>
                    <a:pt x="1368" y="858"/>
                    <a:pt x="2040" y="858"/>
                  </a:cubicBezTo>
                  <a:cubicBezTo>
                    <a:pt x="2805" y="858"/>
                    <a:pt x="3291" y="1345"/>
                    <a:pt x="3291" y="2110"/>
                  </a:cubicBezTo>
                  <a:cubicBezTo>
                    <a:pt x="3291" y="2318"/>
                    <a:pt x="3291" y="2504"/>
                    <a:pt x="3199" y="2689"/>
                  </a:cubicBezTo>
                  <a:cubicBezTo>
                    <a:pt x="3384" y="2782"/>
                    <a:pt x="3685" y="2990"/>
                    <a:pt x="3871" y="3083"/>
                  </a:cubicBezTo>
                  <a:cubicBezTo>
                    <a:pt x="4056" y="2782"/>
                    <a:pt x="4149" y="2504"/>
                    <a:pt x="4149" y="2110"/>
                  </a:cubicBezTo>
                  <a:cubicBezTo>
                    <a:pt x="4149" y="951"/>
                    <a:pt x="3199" y="1"/>
                    <a:pt x="20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101"/>
            <p:cNvSpPr/>
            <p:nvPr/>
          </p:nvSpPr>
          <p:spPr>
            <a:xfrm>
              <a:off x="8704149" y="1019857"/>
              <a:ext cx="55705" cy="455086"/>
            </a:xfrm>
            <a:custGeom>
              <a:rect b="b" l="l" r="r" t="t"/>
              <a:pathLst>
                <a:path extrusionOk="0" h="14207" w="1739">
                  <a:moveTo>
                    <a:pt x="0" y="1"/>
                  </a:moveTo>
                  <a:lnTo>
                    <a:pt x="0" y="14207"/>
                  </a:lnTo>
                  <a:lnTo>
                    <a:pt x="1738" y="14207"/>
                  </a:lnTo>
                  <a:lnTo>
                    <a:pt x="173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101"/>
            <p:cNvSpPr/>
            <p:nvPr/>
          </p:nvSpPr>
          <p:spPr>
            <a:xfrm>
              <a:off x="8839998" y="1329419"/>
              <a:ext cx="132903" cy="64610"/>
            </a:xfrm>
            <a:custGeom>
              <a:rect b="b" l="l" r="r" t="t"/>
              <a:pathLst>
                <a:path extrusionOk="0" h="2017" w="4149">
                  <a:moveTo>
                    <a:pt x="0" y="1"/>
                  </a:moveTo>
                  <a:lnTo>
                    <a:pt x="0" y="2017"/>
                  </a:lnTo>
                  <a:lnTo>
                    <a:pt x="4149" y="2017"/>
                  </a:lnTo>
                  <a:lnTo>
                    <a:pt x="414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101"/>
            <p:cNvSpPr/>
            <p:nvPr/>
          </p:nvSpPr>
          <p:spPr>
            <a:xfrm>
              <a:off x="9065667" y="1393997"/>
              <a:ext cx="40873" cy="80946"/>
            </a:xfrm>
            <a:custGeom>
              <a:rect b="b" l="l" r="r" t="t"/>
              <a:pathLst>
                <a:path extrusionOk="0" h="2527" w="1276">
                  <a:moveTo>
                    <a:pt x="1" y="1"/>
                  </a:moveTo>
                  <a:lnTo>
                    <a:pt x="1" y="2527"/>
                  </a:lnTo>
                  <a:lnTo>
                    <a:pt x="1275" y="2527"/>
                  </a:lnTo>
                  <a:lnTo>
                    <a:pt x="127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101"/>
            <p:cNvSpPr/>
            <p:nvPr/>
          </p:nvSpPr>
          <p:spPr>
            <a:xfrm>
              <a:off x="9065667" y="1168328"/>
              <a:ext cx="40873" cy="65378"/>
            </a:xfrm>
            <a:custGeom>
              <a:rect b="b" l="l" r="r" t="t"/>
              <a:pathLst>
                <a:path extrusionOk="0" h="2041" w="1276">
                  <a:moveTo>
                    <a:pt x="1" y="1"/>
                  </a:moveTo>
                  <a:lnTo>
                    <a:pt x="1" y="2040"/>
                  </a:lnTo>
                  <a:lnTo>
                    <a:pt x="1275" y="2040"/>
                  </a:lnTo>
                  <a:lnTo>
                    <a:pt x="127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101"/>
            <p:cNvSpPr/>
            <p:nvPr/>
          </p:nvSpPr>
          <p:spPr>
            <a:xfrm>
              <a:off x="9065667" y="1261126"/>
              <a:ext cx="40873" cy="40137"/>
            </a:xfrm>
            <a:custGeom>
              <a:rect b="b" l="l" r="r" t="t"/>
              <a:pathLst>
                <a:path extrusionOk="0" h="1253" w="1276">
                  <a:moveTo>
                    <a:pt x="1" y="1"/>
                  </a:moveTo>
                  <a:lnTo>
                    <a:pt x="1" y="1252"/>
                  </a:lnTo>
                  <a:lnTo>
                    <a:pt x="1275" y="1252"/>
                  </a:lnTo>
                  <a:lnTo>
                    <a:pt x="127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101"/>
            <p:cNvSpPr/>
            <p:nvPr/>
          </p:nvSpPr>
          <p:spPr>
            <a:xfrm>
              <a:off x="9065667" y="1329419"/>
              <a:ext cx="40873" cy="40137"/>
            </a:xfrm>
            <a:custGeom>
              <a:rect b="b" l="l" r="r" t="t"/>
              <a:pathLst>
                <a:path extrusionOk="0" h="1253" w="1276">
                  <a:moveTo>
                    <a:pt x="1" y="1"/>
                  </a:moveTo>
                  <a:lnTo>
                    <a:pt x="1" y="1252"/>
                  </a:lnTo>
                  <a:lnTo>
                    <a:pt x="1275" y="1252"/>
                  </a:lnTo>
                  <a:lnTo>
                    <a:pt x="127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101"/>
            <p:cNvSpPr/>
            <p:nvPr/>
          </p:nvSpPr>
          <p:spPr>
            <a:xfrm>
              <a:off x="8784326" y="1019857"/>
              <a:ext cx="256869" cy="455086"/>
            </a:xfrm>
            <a:custGeom>
              <a:rect b="b" l="l" r="r" t="t"/>
              <a:pathLst>
                <a:path extrusionOk="0" h="14207" w="8019">
                  <a:moveTo>
                    <a:pt x="3778" y="1646"/>
                  </a:moveTo>
                  <a:cubicBezTo>
                    <a:pt x="5423" y="1646"/>
                    <a:pt x="6767" y="2990"/>
                    <a:pt x="6767" y="4636"/>
                  </a:cubicBezTo>
                  <a:cubicBezTo>
                    <a:pt x="6767" y="6188"/>
                    <a:pt x="5423" y="7533"/>
                    <a:pt x="3778" y="7533"/>
                  </a:cubicBezTo>
                  <a:cubicBezTo>
                    <a:pt x="2225" y="7533"/>
                    <a:pt x="881" y="6188"/>
                    <a:pt x="881" y="4636"/>
                  </a:cubicBezTo>
                  <a:cubicBezTo>
                    <a:pt x="881" y="2990"/>
                    <a:pt x="2225" y="1646"/>
                    <a:pt x="3778" y="1646"/>
                  </a:cubicBezTo>
                  <a:close/>
                  <a:moveTo>
                    <a:pt x="6767" y="8784"/>
                  </a:moveTo>
                  <a:lnTo>
                    <a:pt x="6767" y="12562"/>
                  </a:lnTo>
                  <a:lnTo>
                    <a:pt x="881" y="12562"/>
                  </a:lnTo>
                  <a:lnTo>
                    <a:pt x="881" y="8784"/>
                  </a:lnTo>
                  <a:close/>
                  <a:moveTo>
                    <a:pt x="0" y="1"/>
                  </a:moveTo>
                  <a:lnTo>
                    <a:pt x="0" y="14207"/>
                  </a:lnTo>
                  <a:lnTo>
                    <a:pt x="8019" y="14207"/>
                  </a:lnTo>
                  <a:lnTo>
                    <a:pt x="801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28" name="Google Shape;1728;p101"/>
          <p:cNvGrpSpPr/>
          <p:nvPr/>
        </p:nvGrpSpPr>
        <p:grpSpPr>
          <a:xfrm>
            <a:off x="8033476" y="2094247"/>
            <a:ext cx="382834" cy="382834"/>
            <a:chOff x="8679644" y="1700612"/>
            <a:chExt cx="454349" cy="454349"/>
          </a:xfrm>
        </p:grpSpPr>
        <p:sp>
          <p:nvSpPr>
            <p:cNvPr id="1729" name="Google Shape;1729;p101"/>
            <p:cNvSpPr/>
            <p:nvPr/>
          </p:nvSpPr>
          <p:spPr>
            <a:xfrm>
              <a:off x="8920912" y="1941880"/>
              <a:ext cx="213080" cy="213080"/>
            </a:xfrm>
            <a:custGeom>
              <a:rect b="b" l="l" r="r" t="t"/>
              <a:pathLst>
                <a:path extrusionOk="0" h="6652" w="6652">
                  <a:moveTo>
                    <a:pt x="3755" y="2132"/>
                  </a:moveTo>
                  <a:lnTo>
                    <a:pt x="3755" y="3754"/>
                  </a:lnTo>
                  <a:lnTo>
                    <a:pt x="2109" y="3754"/>
                  </a:lnTo>
                  <a:lnTo>
                    <a:pt x="2109" y="2897"/>
                  </a:lnTo>
                  <a:lnTo>
                    <a:pt x="2897" y="2897"/>
                  </a:lnTo>
                  <a:lnTo>
                    <a:pt x="2897" y="2132"/>
                  </a:lnTo>
                  <a:close/>
                  <a:moveTo>
                    <a:pt x="2897" y="0"/>
                  </a:moveTo>
                  <a:cubicBezTo>
                    <a:pt x="1437" y="185"/>
                    <a:pt x="186" y="1437"/>
                    <a:pt x="0" y="2897"/>
                  </a:cubicBezTo>
                  <a:lnTo>
                    <a:pt x="1252" y="2897"/>
                  </a:lnTo>
                  <a:lnTo>
                    <a:pt x="1252" y="3754"/>
                  </a:lnTo>
                  <a:lnTo>
                    <a:pt x="0" y="3754"/>
                  </a:lnTo>
                  <a:cubicBezTo>
                    <a:pt x="186" y="5307"/>
                    <a:pt x="1437" y="6466"/>
                    <a:pt x="2897" y="6651"/>
                  </a:cubicBezTo>
                  <a:lnTo>
                    <a:pt x="2897" y="5400"/>
                  </a:lnTo>
                  <a:lnTo>
                    <a:pt x="3755" y="5400"/>
                  </a:lnTo>
                  <a:lnTo>
                    <a:pt x="3755" y="6651"/>
                  </a:lnTo>
                  <a:cubicBezTo>
                    <a:pt x="5308" y="6466"/>
                    <a:pt x="6466" y="5307"/>
                    <a:pt x="6652" y="3754"/>
                  </a:cubicBezTo>
                  <a:lnTo>
                    <a:pt x="5400" y="3754"/>
                  </a:lnTo>
                  <a:lnTo>
                    <a:pt x="5400" y="2897"/>
                  </a:lnTo>
                  <a:lnTo>
                    <a:pt x="6652" y="2897"/>
                  </a:lnTo>
                  <a:cubicBezTo>
                    <a:pt x="6466" y="1437"/>
                    <a:pt x="5308" y="185"/>
                    <a:pt x="3755" y="0"/>
                  </a:cubicBezTo>
                  <a:lnTo>
                    <a:pt x="3755" y="1251"/>
                  </a:lnTo>
                  <a:lnTo>
                    <a:pt x="2897" y="1251"/>
                  </a:lnTo>
                  <a:lnTo>
                    <a:pt x="289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101"/>
            <p:cNvSpPr/>
            <p:nvPr/>
          </p:nvSpPr>
          <p:spPr>
            <a:xfrm>
              <a:off x="8932797" y="1709517"/>
              <a:ext cx="86872" cy="83925"/>
            </a:xfrm>
            <a:custGeom>
              <a:rect b="b" l="l" r="r" t="t"/>
              <a:pathLst>
                <a:path extrusionOk="0" h="2620" w="2712">
                  <a:moveTo>
                    <a:pt x="0" y="0"/>
                  </a:moveTo>
                  <a:lnTo>
                    <a:pt x="0" y="2619"/>
                  </a:lnTo>
                  <a:lnTo>
                    <a:pt x="2712" y="2619"/>
                  </a:lnTo>
                  <a:lnTo>
                    <a:pt x="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101"/>
            <p:cNvSpPr/>
            <p:nvPr/>
          </p:nvSpPr>
          <p:spPr>
            <a:xfrm>
              <a:off x="8679644" y="1700612"/>
              <a:ext cx="348930" cy="454349"/>
            </a:xfrm>
            <a:custGeom>
              <a:rect b="b" l="l" r="r" t="t"/>
              <a:pathLst>
                <a:path extrusionOk="0" h="14184" w="10893">
                  <a:moveTo>
                    <a:pt x="5400" y="1646"/>
                  </a:moveTo>
                  <a:lnTo>
                    <a:pt x="5400" y="2503"/>
                  </a:lnTo>
                  <a:lnTo>
                    <a:pt x="1623" y="2503"/>
                  </a:lnTo>
                  <a:lnTo>
                    <a:pt x="1623" y="1646"/>
                  </a:lnTo>
                  <a:close/>
                  <a:moveTo>
                    <a:pt x="4149" y="3384"/>
                  </a:moveTo>
                  <a:lnTo>
                    <a:pt x="4149" y="4148"/>
                  </a:lnTo>
                  <a:lnTo>
                    <a:pt x="1623" y="4148"/>
                  </a:lnTo>
                  <a:lnTo>
                    <a:pt x="1623" y="3384"/>
                  </a:lnTo>
                  <a:close/>
                  <a:moveTo>
                    <a:pt x="9155" y="5029"/>
                  </a:moveTo>
                  <a:lnTo>
                    <a:pt x="9155" y="5887"/>
                  </a:lnTo>
                  <a:lnTo>
                    <a:pt x="1623" y="5887"/>
                  </a:lnTo>
                  <a:lnTo>
                    <a:pt x="1623" y="5029"/>
                  </a:lnTo>
                  <a:close/>
                  <a:moveTo>
                    <a:pt x="2897" y="6651"/>
                  </a:moveTo>
                  <a:lnTo>
                    <a:pt x="2897" y="7532"/>
                  </a:lnTo>
                  <a:lnTo>
                    <a:pt x="1623" y="7532"/>
                  </a:lnTo>
                  <a:lnTo>
                    <a:pt x="1623" y="6651"/>
                  </a:lnTo>
                  <a:close/>
                  <a:moveTo>
                    <a:pt x="6258" y="6651"/>
                  </a:moveTo>
                  <a:lnTo>
                    <a:pt x="6258" y="7532"/>
                  </a:lnTo>
                  <a:lnTo>
                    <a:pt x="3755" y="7532"/>
                  </a:lnTo>
                  <a:lnTo>
                    <a:pt x="3755" y="6651"/>
                  </a:lnTo>
                  <a:close/>
                  <a:moveTo>
                    <a:pt x="5887" y="8389"/>
                  </a:moveTo>
                  <a:lnTo>
                    <a:pt x="5887" y="9177"/>
                  </a:lnTo>
                  <a:lnTo>
                    <a:pt x="1623" y="9177"/>
                  </a:lnTo>
                  <a:lnTo>
                    <a:pt x="1623" y="8389"/>
                  </a:lnTo>
                  <a:close/>
                  <a:moveTo>
                    <a:pt x="5006" y="10035"/>
                  </a:moveTo>
                  <a:lnTo>
                    <a:pt x="5006" y="10916"/>
                  </a:lnTo>
                  <a:lnTo>
                    <a:pt x="1623" y="10916"/>
                  </a:lnTo>
                  <a:lnTo>
                    <a:pt x="1623" y="10035"/>
                  </a:lnTo>
                  <a:close/>
                  <a:moveTo>
                    <a:pt x="4149" y="11680"/>
                  </a:moveTo>
                  <a:lnTo>
                    <a:pt x="4149" y="12561"/>
                  </a:lnTo>
                  <a:lnTo>
                    <a:pt x="1623" y="12561"/>
                  </a:lnTo>
                  <a:lnTo>
                    <a:pt x="1623" y="11680"/>
                  </a:lnTo>
                  <a:close/>
                  <a:moveTo>
                    <a:pt x="1" y="0"/>
                  </a:moveTo>
                  <a:lnTo>
                    <a:pt x="1" y="14183"/>
                  </a:lnTo>
                  <a:lnTo>
                    <a:pt x="8390" y="14183"/>
                  </a:lnTo>
                  <a:cubicBezTo>
                    <a:pt x="7324" y="13418"/>
                    <a:pt x="6652" y="12260"/>
                    <a:pt x="6652" y="10916"/>
                  </a:cubicBezTo>
                  <a:cubicBezTo>
                    <a:pt x="6652" y="8598"/>
                    <a:pt x="8575" y="6651"/>
                    <a:pt x="10893" y="6651"/>
                  </a:cubicBezTo>
                  <a:lnTo>
                    <a:pt x="10893" y="3754"/>
                  </a:lnTo>
                  <a:lnTo>
                    <a:pt x="7139" y="3754"/>
                  </a:lnTo>
                  <a:lnTo>
                    <a:pt x="713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32" name="Google Shape;1732;p101"/>
          <p:cNvGrpSpPr/>
          <p:nvPr/>
        </p:nvGrpSpPr>
        <p:grpSpPr>
          <a:xfrm>
            <a:off x="7225324" y="2094247"/>
            <a:ext cx="380324" cy="382834"/>
            <a:chOff x="7720527" y="1700612"/>
            <a:chExt cx="451370" cy="454349"/>
          </a:xfrm>
        </p:grpSpPr>
        <p:sp>
          <p:nvSpPr>
            <p:cNvPr id="1733" name="Google Shape;1733;p101"/>
            <p:cNvSpPr/>
            <p:nvPr/>
          </p:nvSpPr>
          <p:spPr>
            <a:xfrm>
              <a:off x="7720527" y="1700612"/>
              <a:ext cx="451370" cy="454349"/>
            </a:xfrm>
            <a:custGeom>
              <a:rect b="b" l="l" r="r" t="t"/>
              <a:pathLst>
                <a:path extrusionOk="0" h="14184" w="14091">
                  <a:moveTo>
                    <a:pt x="5794" y="0"/>
                  </a:moveTo>
                  <a:lnTo>
                    <a:pt x="5794" y="4056"/>
                  </a:lnTo>
                  <a:lnTo>
                    <a:pt x="0" y="14183"/>
                  </a:lnTo>
                  <a:lnTo>
                    <a:pt x="3291" y="14183"/>
                  </a:lnTo>
                  <a:lnTo>
                    <a:pt x="3291" y="13812"/>
                  </a:lnTo>
                  <a:cubicBezTo>
                    <a:pt x="3291" y="12654"/>
                    <a:pt x="4149" y="11680"/>
                    <a:pt x="5307" y="11680"/>
                  </a:cubicBezTo>
                  <a:lnTo>
                    <a:pt x="7045" y="11680"/>
                  </a:lnTo>
                  <a:cubicBezTo>
                    <a:pt x="7231" y="11680"/>
                    <a:pt x="7439" y="11495"/>
                    <a:pt x="7439" y="11286"/>
                  </a:cubicBezTo>
                  <a:cubicBezTo>
                    <a:pt x="7439" y="11008"/>
                    <a:pt x="7231" y="10823"/>
                    <a:pt x="7045" y="10823"/>
                  </a:cubicBezTo>
                  <a:cubicBezTo>
                    <a:pt x="6281" y="10823"/>
                    <a:pt x="5794" y="10336"/>
                    <a:pt x="5794" y="9664"/>
                  </a:cubicBezTo>
                  <a:lnTo>
                    <a:pt x="5794" y="8389"/>
                  </a:lnTo>
                  <a:lnTo>
                    <a:pt x="6559" y="8389"/>
                  </a:lnTo>
                  <a:lnTo>
                    <a:pt x="6559" y="9664"/>
                  </a:lnTo>
                  <a:cubicBezTo>
                    <a:pt x="6559" y="9850"/>
                    <a:pt x="6767" y="10035"/>
                    <a:pt x="7045" y="10035"/>
                  </a:cubicBezTo>
                  <a:cubicBezTo>
                    <a:pt x="7718" y="10035"/>
                    <a:pt x="8297" y="10614"/>
                    <a:pt x="8297" y="11286"/>
                  </a:cubicBezTo>
                  <a:cubicBezTo>
                    <a:pt x="8297" y="11982"/>
                    <a:pt x="7718" y="12561"/>
                    <a:pt x="7045" y="12561"/>
                  </a:cubicBezTo>
                  <a:lnTo>
                    <a:pt x="5307" y="12561"/>
                  </a:lnTo>
                  <a:cubicBezTo>
                    <a:pt x="4635" y="12561"/>
                    <a:pt x="4056" y="13140"/>
                    <a:pt x="4056" y="13812"/>
                  </a:cubicBezTo>
                  <a:lnTo>
                    <a:pt x="4056" y="14183"/>
                  </a:lnTo>
                  <a:lnTo>
                    <a:pt x="14091" y="14183"/>
                  </a:lnTo>
                  <a:lnTo>
                    <a:pt x="10035" y="8019"/>
                  </a:lnTo>
                  <a:lnTo>
                    <a:pt x="9363" y="8969"/>
                  </a:lnTo>
                  <a:lnTo>
                    <a:pt x="6559" y="4056"/>
                  </a:lnTo>
                  <a:lnTo>
                    <a:pt x="655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101"/>
            <p:cNvSpPr/>
            <p:nvPr/>
          </p:nvSpPr>
          <p:spPr>
            <a:xfrm>
              <a:off x="7958816" y="1700612"/>
              <a:ext cx="104714" cy="108398"/>
            </a:xfrm>
            <a:custGeom>
              <a:rect b="b" l="l" r="r" t="t"/>
              <a:pathLst>
                <a:path extrusionOk="0" h="3384" w="3269">
                  <a:moveTo>
                    <a:pt x="0" y="0"/>
                  </a:moveTo>
                  <a:lnTo>
                    <a:pt x="0" y="3384"/>
                  </a:lnTo>
                  <a:lnTo>
                    <a:pt x="3268" y="3384"/>
                  </a:lnTo>
                  <a:lnTo>
                    <a:pt x="2109" y="1646"/>
                  </a:lnTo>
                  <a:lnTo>
                    <a:pt x="326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35" name="Google Shape;1735;p101"/>
          <p:cNvGrpSpPr/>
          <p:nvPr/>
        </p:nvGrpSpPr>
        <p:grpSpPr>
          <a:xfrm>
            <a:off x="6414662" y="2094247"/>
            <a:ext cx="380324" cy="382834"/>
            <a:chOff x="6758430" y="1700612"/>
            <a:chExt cx="451370" cy="454349"/>
          </a:xfrm>
        </p:grpSpPr>
        <p:sp>
          <p:nvSpPr>
            <p:cNvPr id="1736" name="Google Shape;1736;p101"/>
            <p:cNvSpPr/>
            <p:nvPr/>
          </p:nvSpPr>
          <p:spPr>
            <a:xfrm>
              <a:off x="6972215" y="1700612"/>
              <a:ext cx="24537" cy="40105"/>
            </a:xfrm>
            <a:custGeom>
              <a:rect b="b" l="l" r="r" t="t"/>
              <a:pathLst>
                <a:path extrusionOk="0" h="1252" w="766">
                  <a:moveTo>
                    <a:pt x="1" y="0"/>
                  </a:moveTo>
                  <a:lnTo>
                    <a:pt x="1" y="1252"/>
                  </a:lnTo>
                  <a:lnTo>
                    <a:pt x="765" y="1252"/>
                  </a:lnTo>
                  <a:lnTo>
                    <a:pt x="76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101"/>
            <p:cNvSpPr/>
            <p:nvPr/>
          </p:nvSpPr>
          <p:spPr>
            <a:xfrm>
              <a:off x="6872754" y="1716179"/>
              <a:ext cx="43820" cy="49042"/>
            </a:xfrm>
            <a:custGeom>
              <a:rect b="b" l="l" r="r" t="t"/>
              <a:pathLst>
                <a:path extrusionOk="0" h="1531" w="1368">
                  <a:moveTo>
                    <a:pt x="788" y="1"/>
                  </a:moveTo>
                  <a:lnTo>
                    <a:pt x="0" y="372"/>
                  </a:lnTo>
                  <a:lnTo>
                    <a:pt x="580" y="1530"/>
                  </a:lnTo>
                  <a:lnTo>
                    <a:pt x="1367" y="1160"/>
                  </a:lnTo>
                  <a:lnTo>
                    <a:pt x="78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101"/>
            <p:cNvSpPr/>
            <p:nvPr/>
          </p:nvSpPr>
          <p:spPr>
            <a:xfrm>
              <a:off x="6872754" y="2090351"/>
              <a:ext cx="43820" cy="49746"/>
            </a:xfrm>
            <a:custGeom>
              <a:rect b="b" l="l" r="r" t="t"/>
              <a:pathLst>
                <a:path extrusionOk="0" h="1553" w="1368">
                  <a:moveTo>
                    <a:pt x="580" y="0"/>
                  </a:moveTo>
                  <a:lnTo>
                    <a:pt x="0" y="1159"/>
                  </a:lnTo>
                  <a:lnTo>
                    <a:pt x="788" y="1553"/>
                  </a:lnTo>
                  <a:lnTo>
                    <a:pt x="1367" y="394"/>
                  </a:lnTo>
                  <a:lnTo>
                    <a:pt x="58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101"/>
            <p:cNvSpPr/>
            <p:nvPr/>
          </p:nvSpPr>
          <p:spPr>
            <a:xfrm>
              <a:off x="6972215" y="2114824"/>
              <a:ext cx="24537" cy="40137"/>
            </a:xfrm>
            <a:custGeom>
              <a:rect b="b" l="l" r="r" t="t"/>
              <a:pathLst>
                <a:path extrusionOk="0" h="1253" w="766">
                  <a:moveTo>
                    <a:pt x="1" y="1"/>
                  </a:moveTo>
                  <a:lnTo>
                    <a:pt x="1" y="1252"/>
                  </a:lnTo>
                  <a:lnTo>
                    <a:pt x="765" y="1252"/>
                  </a:lnTo>
                  <a:lnTo>
                    <a:pt x="76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101"/>
            <p:cNvSpPr/>
            <p:nvPr/>
          </p:nvSpPr>
          <p:spPr>
            <a:xfrm>
              <a:off x="7052393" y="2090351"/>
              <a:ext cx="43084" cy="49746"/>
            </a:xfrm>
            <a:custGeom>
              <a:rect b="b" l="l" r="r" t="t"/>
              <a:pathLst>
                <a:path extrusionOk="0" h="1553" w="1345">
                  <a:moveTo>
                    <a:pt x="765" y="0"/>
                  </a:moveTo>
                  <a:lnTo>
                    <a:pt x="1" y="394"/>
                  </a:lnTo>
                  <a:lnTo>
                    <a:pt x="580" y="1553"/>
                  </a:lnTo>
                  <a:lnTo>
                    <a:pt x="1345" y="1159"/>
                  </a:lnTo>
                  <a:lnTo>
                    <a:pt x="76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101"/>
            <p:cNvSpPr/>
            <p:nvPr/>
          </p:nvSpPr>
          <p:spPr>
            <a:xfrm>
              <a:off x="7052393" y="1716179"/>
              <a:ext cx="43084" cy="49042"/>
            </a:xfrm>
            <a:custGeom>
              <a:rect b="b" l="l" r="r" t="t"/>
              <a:pathLst>
                <a:path extrusionOk="0" h="1531" w="1345">
                  <a:moveTo>
                    <a:pt x="580" y="1"/>
                  </a:moveTo>
                  <a:lnTo>
                    <a:pt x="1" y="1160"/>
                  </a:lnTo>
                  <a:lnTo>
                    <a:pt x="765" y="1530"/>
                  </a:lnTo>
                  <a:lnTo>
                    <a:pt x="1345" y="372"/>
                  </a:lnTo>
                  <a:lnTo>
                    <a:pt x="58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101"/>
            <p:cNvSpPr/>
            <p:nvPr/>
          </p:nvSpPr>
          <p:spPr>
            <a:xfrm>
              <a:off x="6758430" y="1781141"/>
              <a:ext cx="451370" cy="293834"/>
            </a:xfrm>
            <a:custGeom>
              <a:rect b="b" l="l" r="r" t="t"/>
              <a:pathLst>
                <a:path extrusionOk="0" h="9173" w="14091">
                  <a:moveTo>
                    <a:pt x="7439" y="870"/>
                  </a:moveTo>
                  <a:lnTo>
                    <a:pt x="7439" y="1727"/>
                  </a:lnTo>
                  <a:cubicBezTo>
                    <a:pt x="8784" y="1820"/>
                    <a:pt x="9757" y="2886"/>
                    <a:pt x="9942" y="4137"/>
                  </a:cubicBezTo>
                  <a:lnTo>
                    <a:pt x="11194" y="4137"/>
                  </a:lnTo>
                  <a:lnTo>
                    <a:pt x="11194" y="5018"/>
                  </a:lnTo>
                  <a:lnTo>
                    <a:pt x="9942" y="5018"/>
                  </a:lnTo>
                  <a:cubicBezTo>
                    <a:pt x="9757" y="6269"/>
                    <a:pt x="8784" y="7336"/>
                    <a:pt x="7439" y="7521"/>
                  </a:cubicBezTo>
                  <a:lnTo>
                    <a:pt x="7439" y="8309"/>
                  </a:lnTo>
                  <a:lnTo>
                    <a:pt x="6675" y="8309"/>
                  </a:lnTo>
                  <a:lnTo>
                    <a:pt x="6675" y="7521"/>
                  </a:lnTo>
                  <a:cubicBezTo>
                    <a:pt x="5307" y="7336"/>
                    <a:pt x="4357" y="6269"/>
                    <a:pt x="4149" y="5018"/>
                  </a:cubicBezTo>
                  <a:lnTo>
                    <a:pt x="2897" y="5018"/>
                  </a:lnTo>
                  <a:lnTo>
                    <a:pt x="2897" y="4137"/>
                  </a:lnTo>
                  <a:lnTo>
                    <a:pt x="4149" y="4137"/>
                  </a:lnTo>
                  <a:cubicBezTo>
                    <a:pt x="4357" y="2886"/>
                    <a:pt x="5307" y="1820"/>
                    <a:pt x="6675" y="1727"/>
                  </a:cubicBezTo>
                  <a:lnTo>
                    <a:pt x="6675" y="870"/>
                  </a:lnTo>
                  <a:close/>
                  <a:moveTo>
                    <a:pt x="7048" y="1"/>
                  </a:moveTo>
                  <a:cubicBezTo>
                    <a:pt x="5551" y="1"/>
                    <a:pt x="4056" y="383"/>
                    <a:pt x="2804" y="1148"/>
                  </a:cubicBezTo>
                  <a:cubicBezTo>
                    <a:pt x="672" y="2515"/>
                    <a:pt x="0" y="4531"/>
                    <a:pt x="0" y="4624"/>
                  </a:cubicBezTo>
                  <a:cubicBezTo>
                    <a:pt x="0" y="4717"/>
                    <a:pt x="672" y="6663"/>
                    <a:pt x="2804" y="8008"/>
                  </a:cubicBezTo>
                  <a:cubicBezTo>
                    <a:pt x="4056" y="8784"/>
                    <a:pt x="5551" y="9172"/>
                    <a:pt x="7048" y="9172"/>
                  </a:cubicBezTo>
                  <a:cubicBezTo>
                    <a:pt x="8546" y="9172"/>
                    <a:pt x="10047" y="8784"/>
                    <a:pt x="11310" y="8008"/>
                  </a:cubicBezTo>
                  <a:cubicBezTo>
                    <a:pt x="13419" y="6663"/>
                    <a:pt x="14091" y="4717"/>
                    <a:pt x="14091" y="4624"/>
                  </a:cubicBezTo>
                  <a:cubicBezTo>
                    <a:pt x="14091" y="4624"/>
                    <a:pt x="13419" y="2515"/>
                    <a:pt x="11310" y="1148"/>
                  </a:cubicBezTo>
                  <a:cubicBezTo>
                    <a:pt x="10047" y="383"/>
                    <a:pt x="8546" y="1"/>
                    <a:pt x="704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101"/>
            <p:cNvSpPr/>
            <p:nvPr/>
          </p:nvSpPr>
          <p:spPr>
            <a:xfrm>
              <a:off x="6919522" y="1861703"/>
              <a:ext cx="52725" cy="51989"/>
            </a:xfrm>
            <a:custGeom>
              <a:rect b="b" l="l" r="r" t="t"/>
              <a:pathLst>
                <a:path extrusionOk="0" h="1623" w="1646">
                  <a:moveTo>
                    <a:pt x="1646" y="0"/>
                  </a:moveTo>
                  <a:cubicBezTo>
                    <a:pt x="765" y="186"/>
                    <a:pt x="186" y="858"/>
                    <a:pt x="0" y="1622"/>
                  </a:cubicBezTo>
                  <a:lnTo>
                    <a:pt x="858" y="1622"/>
                  </a:lnTo>
                  <a:cubicBezTo>
                    <a:pt x="950" y="1344"/>
                    <a:pt x="1252" y="1043"/>
                    <a:pt x="1646" y="858"/>
                  </a:cubicBezTo>
                  <a:lnTo>
                    <a:pt x="164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101"/>
            <p:cNvSpPr/>
            <p:nvPr/>
          </p:nvSpPr>
          <p:spPr>
            <a:xfrm>
              <a:off x="6972215" y="1913660"/>
              <a:ext cx="24537" cy="28253"/>
            </a:xfrm>
            <a:custGeom>
              <a:rect b="b" l="l" r="r" t="t"/>
              <a:pathLst>
                <a:path extrusionOk="0" h="882" w="766">
                  <a:moveTo>
                    <a:pt x="371" y="0"/>
                  </a:moveTo>
                  <a:cubicBezTo>
                    <a:pt x="186" y="0"/>
                    <a:pt x="1" y="209"/>
                    <a:pt x="1" y="487"/>
                  </a:cubicBezTo>
                  <a:cubicBezTo>
                    <a:pt x="1" y="696"/>
                    <a:pt x="186" y="881"/>
                    <a:pt x="371" y="881"/>
                  </a:cubicBezTo>
                  <a:cubicBezTo>
                    <a:pt x="580" y="881"/>
                    <a:pt x="765" y="696"/>
                    <a:pt x="765" y="487"/>
                  </a:cubicBezTo>
                  <a:cubicBezTo>
                    <a:pt x="765" y="209"/>
                    <a:pt x="580" y="0"/>
                    <a:pt x="37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101"/>
            <p:cNvSpPr/>
            <p:nvPr/>
          </p:nvSpPr>
          <p:spPr>
            <a:xfrm>
              <a:off x="6919522" y="1941880"/>
              <a:ext cx="52725" cy="52725"/>
            </a:xfrm>
            <a:custGeom>
              <a:rect b="b" l="l" r="r" t="t"/>
              <a:pathLst>
                <a:path extrusionOk="0" h="1646" w="1646">
                  <a:moveTo>
                    <a:pt x="0" y="0"/>
                  </a:moveTo>
                  <a:cubicBezTo>
                    <a:pt x="186" y="765"/>
                    <a:pt x="765" y="1437"/>
                    <a:pt x="1646" y="1645"/>
                  </a:cubicBezTo>
                  <a:lnTo>
                    <a:pt x="1646" y="765"/>
                  </a:lnTo>
                  <a:cubicBezTo>
                    <a:pt x="1252" y="579"/>
                    <a:pt x="950" y="394"/>
                    <a:pt x="85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101"/>
            <p:cNvSpPr/>
            <p:nvPr/>
          </p:nvSpPr>
          <p:spPr>
            <a:xfrm>
              <a:off x="6996720" y="1861703"/>
              <a:ext cx="52725" cy="51989"/>
            </a:xfrm>
            <a:custGeom>
              <a:rect b="b" l="l" r="r" t="t"/>
              <a:pathLst>
                <a:path extrusionOk="0" h="1623" w="1646">
                  <a:moveTo>
                    <a:pt x="0" y="0"/>
                  </a:moveTo>
                  <a:lnTo>
                    <a:pt x="0" y="858"/>
                  </a:lnTo>
                  <a:cubicBezTo>
                    <a:pt x="394" y="1043"/>
                    <a:pt x="672" y="1344"/>
                    <a:pt x="765" y="1622"/>
                  </a:cubicBezTo>
                  <a:lnTo>
                    <a:pt x="1646" y="1622"/>
                  </a:lnTo>
                  <a:cubicBezTo>
                    <a:pt x="1437" y="858"/>
                    <a:pt x="858" y="186"/>
                    <a:pt x="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101"/>
            <p:cNvSpPr/>
            <p:nvPr/>
          </p:nvSpPr>
          <p:spPr>
            <a:xfrm>
              <a:off x="6996720" y="1941880"/>
              <a:ext cx="52725" cy="52725"/>
            </a:xfrm>
            <a:custGeom>
              <a:rect b="b" l="l" r="r" t="t"/>
              <a:pathLst>
                <a:path extrusionOk="0" h="1646" w="1646">
                  <a:moveTo>
                    <a:pt x="765" y="0"/>
                  </a:moveTo>
                  <a:cubicBezTo>
                    <a:pt x="672" y="394"/>
                    <a:pt x="394" y="579"/>
                    <a:pt x="0" y="765"/>
                  </a:cubicBezTo>
                  <a:lnTo>
                    <a:pt x="0" y="1645"/>
                  </a:lnTo>
                  <a:cubicBezTo>
                    <a:pt x="858" y="1437"/>
                    <a:pt x="1437" y="765"/>
                    <a:pt x="164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8" name="Google Shape;1748;p101"/>
          <p:cNvGrpSpPr/>
          <p:nvPr/>
        </p:nvGrpSpPr>
        <p:grpSpPr>
          <a:xfrm>
            <a:off x="5622137" y="2094247"/>
            <a:ext cx="339056" cy="382834"/>
            <a:chOff x="5817860" y="1700612"/>
            <a:chExt cx="402392" cy="454349"/>
          </a:xfrm>
        </p:grpSpPr>
        <p:sp>
          <p:nvSpPr>
            <p:cNvPr id="1749" name="Google Shape;1749;p101"/>
            <p:cNvSpPr/>
            <p:nvPr/>
          </p:nvSpPr>
          <p:spPr>
            <a:xfrm>
              <a:off x="5817860" y="1700612"/>
              <a:ext cx="402392" cy="281373"/>
            </a:xfrm>
            <a:custGeom>
              <a:rect b="b" l="l" r="r" t="t"/>
              <a:pathLst>
                <a:path extrusionOk="0" h="8784" w="12562">
                  <a:moveTo>
                    <a:pt x="11704" y="1646"/>
                  </a:moveTo>
                  <a:lnTo>
                    <a:pt x="11704" y="2503"/>
                  </a:lnTo>
                  <a:cubicBezTo>
                    <a:pt x="11704" y="3963"/>
                    <a:pt x="11008" y="5307"/>
                    <a:pt x="9850" y="6188"/>
                  </a:cubicBezTo>
                  <a:cubicBezTo>
                    <a:pt x="9966" y="5794"/>
                    <a:pt x="10058" y="5400"/>
                    <a:pt x="10058" y="5029"/>
                  </a:cubicBezTo>
                  <a:lnTo>
                    <a:pt x="10058" y="2503"/>
                  </a:lnTo>
                  <a:lnTo>
                    <a:pt x="2526" y="2503"/>
                  </a:lnTo>
                  <a:lnTo>
                    <a:pt x="2526" y="5029"/>
                  </a:lnTo>
                  <a:cubicBezTo>
                    <a:pt x="2526" y="5400"/>
                    <a:pt x="2619" y="5794"/>
                    <a:pt x="2712" y="6188"/>
                  </a:cubicBezTo>
                  <a:cubicBezTo>
                    <a:pt x="1553" y="5307"/>
                    <a:pt x="881" y="3963"/>
                    <a:pt x="881" y="2503"/>
                  </a:cubicBezTo>
                  <a:lnTo>
                    <a:pt x="881" y="1646"/>
                  </a:lnTo>
                  <a:close/>
                  <a:moveTo>
                    <a:pt x="6281" y="3384"/>
                  </a:moveTo>
                  <a:cubicBezTo>
                    <a:pt x="7254" y="3384"/>
                    <a:pt x="7926" y="4056"/>
                    <a:pt x="7926" y="5029"/>
                  </a:cubicBezTo>
                  <a:cubicBezTo>
                    <a:pt x="7926" y="5979"/>
                    <a:pt x="7254" y="6651"/>
                    <a:pt x="6281" y="6651"/>
                  </a:cubicBezTo>
                  <a:cubicBezTo>
                    <a:pt x="5331" y="6651"/>
                    <a:pt x="4635" y="5979"/>
                    <a:pt x="4635" y="5029"/>
                  </a:cubicBezTo>
                  <a:cubicBezTo>
                    <a:pt x="4635" y="4056"/>
                    <a:pt x="5331" y="3384"/>
                    <a:pt x="6281" y="3384"/>
                  </a:cubicBezTo>
                  <a:close/>
                  <a:moveTo>
                    <a:pt x="2526" y="0"/>
                  </a:moveTo>
                  <a:lnTo>
                    <a:pt x="2526" y="858"/>
                  </a:lnTo>
                  <a:lnTo>
                    <a:pt x="0" y="858"/>
                  </a:lnTo>
                  <a:lnTo>
                    <a:pt x="0" y="2503"/>
                  </a:lnTo>
                  <a:cubicBezTo>
                    <a:pt x="0" y="4821"/>
                    <a:pt x="1460" y="6860"/>
                    <a:pt x="3592" y="7625"/>
                  </a:cubicBezTo>
                  <a:cubicBezTo>
                    <a:pt x="3592" y="7625"/>
                    <a:pt x="3592" y="7717"/>
                    <a:pt x="3685" y="7717"/>
                  </a:cubicBezTo>
                  <a:cubicBezTo>
                    <a:pt x="3963" y="8019"/>
                    <a:pt x="4264" y="8389"/>
                    <a:pt x="4357" y="8783"/>
                  </a:cubicBezTo>
                  <a:lnTo>
                    <a:pt x="8227" y="8783"/>
                  </a:lnTo>
                  <a:cubicBezTo>
                    <a:pt x="8320" y="8389"/>
                    <a:pt x="8598" y="8019"/>
                    <a:pt x="8899" y="7717"/>
                  </a:cubicBezTo>
                  <a:cubicBezTo>
                    <a:pt x="8992" y="7717"/>
                    <a:pt x="8992" y="7625"/>
                    <a:pt x="8992" y="7625"/>
                  </a:cubicBezTo>
                  <a:cubicBezTo>
                    <a:pt x="11124" y="6860"/>
                    <a:pt x="12561" y="4821"/>
                    <a:pt x="12561" y="2503"/>
                  </a:cubicBezTo>
                  <a:lnTo>
                    <a:pt x="12561" y="858"/>
                  </a:lnTo>
                  <a:lnTo>
                    <a:pt x="10058" y="858"/>
                  </a:lnTo>
                  <a:lnTo>
                    <a:pt x="1005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101"/>
            <p:cNvSpPr/>
            <p:nvPr/>
          </p:nvSpPr>
          <p:spPr>
            <a:xfrm>
              <a:off x="5991572" y="1833482"/>
              <a:ext cx="55705" cy="55705"/>
            </a:xfrm>
            <a:custGeom>
              <a:rect b="b" l="l" r="r" t="t"/>
              <a:pathLst>
                <a:path extrusionOk="0" h="1739" w="1739">
                  <a:moveTo>
                    <a:pt x="858" y="0"/>
                  </a:moveTo>
                  <a:cubicBezTo>
                    <a:pt x="371" y="0"/>
                    <a:pt x="0" y="394"/>
                    <a:pt x="0" y="881"/>
                  </a:cubicBezTo>
                  <a:cubicBezTo>
                    <a:pt x="0" y="1345"/>
                    <a:pt x="371" y="1739"/>
                    <a:pt x="858" y="1739"/>
                  </a:cubicBezTo>
                  <a:cubicBezTo>
                    <a:pt x="1344" y="1739"/>
                    <a:pt x="1738" y="1345"/>
                    <a:pt x="1738" y="881"/>
                  </a:cubicBezTo>
                  <a:cubicBezTo>
                    <a:pt x="1738" y="394"/>
                    <a:pt x="1344" y="0"/>
                    <a:pt x="85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101"/>
            <p:cNvSpPr/>
            <p:nvPr/>
          </p:nvSpPr>
          <p:spPr>
            <a:xfrm>
              <a:off x="5926226" y="2010174"/>
              <a:ext cx="185628" cy="40105"/>
            </a:xfrm>
            <a:custGeom>
              <a:rect b="b" l="l" r="r" t="t"/>
              <a:pathLst>
                <a:path extrusionOk="0" h="1252" w="5795">
                  <a:moveTo>
                    <a:pt x="1" y="0"/>
                  </a:moveTo>
                  <a:lnTo>
                    <a:pt x="1" y="1252"/>
                  </a:lnTo>
                  <a:lnTo>
                    <a:pt x="5795" y="1252"/>
                  </a:lnTo>
                  <a:lnTo>
                    <a:pt x="579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101"/>
            <p:cNvSpPr/>
            <p:nvPr/>
          </p:nvSpPr>
          <p:spPr>
            <a:xfrm>
              <a:off x="5870554" y="2074751"/>
              <a:ext cx="296973" cy="80209"/>
            </a:xfrm>
            <a:custGeom>
              <a:rect b="b" l="l" r="r" t="t"/>
              <a:pathLst>
                <a:path extrusionOk="0" h="2504" w="9271">
                  <a:moveTo>
                    <a:pt x="673" y="0"/>
                  </a:moveTo>
                  <a:lnTo>
                    <a:pt x="1" y="672"/>
                  </a:lnTo>
                  <a:lnTo>
                    <a:pt x="1" y="2503"/>
                  </a:lnTo>
                  <a:lnTo>
                    <a:pt x="9271" y="2503"/>
                  </a:lnTo>
                  <a:lnTo>
                    <a:pt x="9271" y="672"/>
                  </a:lnTo>
                  <a:lnTo>
                    <a:pt x="859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53" name="Google Shape;1753;p101"/>
          <p:cNvGrpSpPr/>
          <p:nvPr/>
        </p:nvGrpSpPr>
        <p:grpSpPr>
          <a:xfrm>
            <a:off x="4788317" y="2094247"/>
            <a:ext cx="383482" cy="382834"/>
            <a:chOff x="4828280" y="1700612"/>
            <a:chExt cx="455118" cy="454349"/>
          </a:xfrm>
        </p:grpSpPr>
        <p:sp>
          <p:nvSpPr>
            <p:cNvPr id="1754" name="Google Shape;1754;p101"/>
            <p:cNvSpPr/>
            <p:nvPr/>
          </p:nvSpPr>
          <p:spPr>
            <a:xfrm>
              <a:off x="4921078" y="1700612"/>
              <a:ext cx="269521" cy="265774"/>
            </a:xfrm>
            <a:custGeom>
              <a:rect b="b" l="l" r="r" t="t"/>
              <a:pathLst>
                <a:path extrusionOk="0" h="8297" w="8414">
                  <a:moveTo>
                    <a:pt x="4636" y="2503"/>
                  </a:moveTo>
                  <a:lnTo>
                    <a:pt x="4636" y="4542"/>
                  </a:lnTo>
                  <a:lnTo>
                    <a:pt x="2990" y="4542"/>
                  </a:lnTo>
                  <a:lnTo>
                    <a:pt x="2990" y="3754"/>
                  </a:lnTo>
                  <a:lnTo>
                    <a:pt x="3778" y="3754"/>
                  </a:lnTo>
                  <a:lnTo>
                    <a:pt x="3778" y="2503"/>
                  </a:lnTo>
                  <a:close/>
                  <a:moveTo>
                    <a:pt x="3778" y="0"/>
                  </a:moveTo>
                  <a:cubicBezTo>
                    <a:pt x="2990" y="93"/>
                    <a:pt x="2225" y="394"/>
                    <a:pt x="1553" y="973"/>
                  </a:cubicBezTo>
                  <a:lnTo>
                    <a:pt x="2133" y="1553"/>
                  </a:lnTo>
                  <a:lnTo>
                    <a:pt x="1553" y="2132"/>
                  </a:lnTo>
                  <a:lnTo>
                    <a:pt x="974" y="1553"/>
                  </a:lnTo>
                  <a:cubicBezTo>
                    <a:pt x="487" y="2132"/>
                    <a:pt x="93" y="2897"/>
                    <a:pt x="1" y="3754"/>
                  </a:cubicBezTo>
                  <a:lnTo>
                    <a:pt x="881" y="3754"/>
                  </a:lnTo>
                  <a:lnTo>
                    <a:pt x="881" y="4542"/>
                  </a:lnTo>
                  <a:lnTo>
                    <a:pt x="1" y="4542"/>
                  </a:lnTo>
                  <a:cubicBezTo>
                    <a:pt x="93" y="5400"/>
                    <a:pt x="487" y="6188"/>
                    <a:pt x="974" y="6860"/>
                  </a:cubicBezTo>
                  <a:lnTo>
                    <a:pt x="1553" y="6281"/>
                  </a:lnTo>
                  <a:lnTo>
                    <a:pt x="2133" y="6860"/>
                  </a:lnTo>
                  <a:lnTo>
                    <a:pt x="1553" y="7439"/>
                  </a:lnTo>
                  <a:cubicBezTo>
                    <a:pt x="2225" y="7926"/>
                    <a:pt x="2990" y="8204"/>
                    <a:pt x="3778" y="8297"/>
                  </a:cubicBezTo>
                  <a:lnTo>
                    <a:pt x="3778" y="7532"/>
                  </a:lnTo>
                  <a:lnTo>
                    <a:pt x="4636" y="7532"/>
                  </a:lnTo>
                  <a:lnTo>
                    <a:pt x="4636" y="8297"/>
                  </a:lnTo>
                  <a:cubicBezTo>
                    <a:pt x="5516" y="8204"/>
                    <a:pt x="6281" y="7926"/>
                    <a:pt x="6860" y="7439"/>
                  </a:cubicBezTo>
                  <a:lnTo>
                    <a:pt x="6281" y="6860"/>
                  </a:lnTo>
                  <a:lnTo>
                    <a:pt x="6860" y="6281"/>
                  </a:lnTo>
                  <a:lnTo>
                    <a:pt x="7440" y="6860"/>
                  </a:lnTo>
                  <a:cubicBezTo>
                    <a:pt x="7927" y="6188"/>
                    <a:pt x="8297" y="5400"/>
                    <a:pt x="8413" y="4542"/>
                  </a:cubicBezTo>
                  <a:lnTo>
                    <a:pt x="7533" y="4542"/>
                  </a:lnTo>
                  <a:lnTo>
                    <a:pt x="7533" y="3754"/>
                  </a:lnTo>
                  <a:lnTo>
                    <a:pt x="8413" y="3754"/>
                  </a:lnTo>
                  <a:cubicBezTo>
                    <a:pt x="8297" y="2897"/>
                    <a:pt x="7927" y="2132"/>
                    <a:pt x="7440" y="1553"/>
                  </a:cubicBezTo>
                  <a:lnTo>
                    <a:pt x="6860" y="2132"/>
                  </a:lnTo>
                  <a:lnTo>
                    <a:pt x="6281" y="1553"/>
                  </a:lnTo>
                  <a:lnTo>
                    <a:pt x="6860" y="973"/>
                  </a:lnTo>
                  <a:cubicBezTo>
                    <a:pt x="6281" y="394"/>
                    <a:pt x="5516" y="93"/>
                    <a:pt x="4636" y="0"/>
                  </a:cubicBezTo>
                  <a:lnTo>
                    <a:pt x="4636" y="765"/>
                  </a:lnTo>
                  <a:lnTo>
                    <a:pt x="3778" y="765"/>
                  </a:lnTo>
                  <a:lnTo>
                    <a:pt x="377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101"/>
            <p:cNvSpPr/>
            <p:nvPr/>
          </p:nvSpPr>
          <p:spPr>
            <a:xfrm>
              <a:off x="4828280" y="1966353"/>
              <a:ext cx="455118" cy="188607"/>
            </a:xfrm>
            <a:custGeom>
              <a:rect b="b" l="l" r="r" t="t"/>
              <a:pathLst>
                <a:path extrusionOk="0" h="5888" w="14208">
                  <a:moveTo>
                    <a:pt x="6675" y="1"/>
                  </a:moveTo>
                  <a:lnTo>
                    <a:pt x="6675" y="881"/>
                  </a:lnTo>
                  <a:lnTo>
                    <a:pt x="1646" y="881"/>
                  </a:lnTo>
                  <a:lnTo>
                    <a:pt x="1646" y="2990"/>
                  </a:lnTo>
                  <a:lnTo>
                    <a:pt x="1" y="2990"/>
                  </a:lnTo>
                  <a:lnTo>
                    <a:pt x="1" y="5887"/>
                  </a:lnTo>
                  <a:lnTo>
                    <a:pt x="4149" y="5887"/>
                  </a:lnTo>
                  <a:lnTo>
                    <a:pt x="4149" y="2990"/>
                  </a:lnTo>
                  <a:lnTo>
                    <a:pt x="2504" y="2990"/>
                  </a:lnTo>
                  <a:lnTo>
                    <a:pt x="2504" y="1739"/>
                  </a:lnTo>
                  <a:lnTo>
                    <a:pt x="6675" y="1739"/>
                  </a:lnTo>
                  <a:lnTo>
                    <a:pt x="6675" y="2990"/>
                  </a:lnTo>
                  <a:lnTo>
                    <a:pt x="5030" y="2990"/>
                  </a:lnTo>
                  <a:lnTo>
                    <a:pt x="5030" y="5887"/>
                  </a:lnTo>
                  <a:lnTo>
                    <a:pt x="9178" y="5887"/>
                  </a:lnTo>
                  <a:lnTo>
                    <a:pt x="9178" y="2990"/>
                  </a:lnTo>
                  <a:lnTo>
                    <a:pt x="7533" y="2990"/>
                  </a:lnTo>
                  <a:lnTo>
                    <a:pt x="7533" y="1739"/>
                  </a:lnTo>
                  <a:lnTo>
                    <a:pt x="11681" y="1739"/>
                  </a:lnTo>
                  <a:lnTo>
                    <a:pt x="11681" y="2990"/>
                  </a:lnTo>
                  <a:lnTo>
                    <a:pt x="10036" y="2990"/>
                  </a:lnTo>
                  <a:lnTo>
                    <a:pt x="10036" y="5887"/>
                  </a:lnTo>
                  <a:lnTo>
                    <a:pt x="14207" y="5887"/>
                  </a:lnTo>
                  <a:lnTo>
                    <a:pt x="14207" y="2990"/>
                  </a:lnTo>
                  <a:lnTo>
                    <a:pt x="12562" y="2990"/>
                  </a:lnTo>
                  <a:lnTo>
                    <a:pt x="12562" y="881"/>
                  </a:lnTo>
                  <a:lnTo>
                    <a:pt x="7533" y="881"/>
                  </a:lnTo>
                  <a:lnTo>
                    <a:pt x="753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56" name="Google Shape;1756;p101"/>
          <p:cNvGrpSpPr/>
          <p:nvPr/>
        </p:nvGrpSpPr>
        <p:grpSpPr>
          <a:xfrm>
            <a:off x="3995793" y="2094247"/>
            <a:ext cx="339056" cy="385965"/>
            <a:chOff x="3887710" y="1700612"/>
            <a:chExt cx="402392" cy="458065"/>
          </a:xfrm>
        </p:grpSpPr>
        <p:sp>
          <p:nvSpPr>
            <p:cNvPr id="1757" name="Google Shape;1757;p101"/>
            <p:cNvSpPr/>
            <p:nvPr/>
          </p:nvSpPr>
          <p:spPr>
            <a:xfrm>
              <a:off x="3887710" y="1700612"/>
              <a:ext cx="80946" cy="188575"/>
            </a:xfrm>
            <a:custGeom>
              <a:rect b="b" l="l" r="r" t="t"/>
              <a:pathLst>
                <a:path extrusionOk="0" h="5887" w="2527">
                  <a:moveTo>
                    <a:pt x="881" y="0"/>
                  </a:moveTo>
                  <a:lnTo>
                    <a:pt x="881" y="858"/>
                  </a:lnTo>
                  <a:lnTo>
                    <a:pt x="1" y="858"/>
                  </a:lnTo>
                  <a:lnTo>
                    <a:pt x="1" y="3384"/>
                  </a:lnTo>
                  <a:lnTo>
                    <a:pt x="1739" y="3384"/>
                  </a:lnTo>
                  <a:lnTo>
                    <a:pt x="1739" y="4241"/>
                  </a:lnTo>
                  <a:lnTo>
                    <a:pt x="1" y="4241"/>
                  </a:lnTo>
                  <a:lnTo>
                    <a:pt x="1" y="5029"/>
                  </a:lnTo>
                  <a:lnTo>
                    <a:pt x="881" y="5029"/>
                  </a:lnTo>
                  <a:lnTo>
                    <a:pt x="881" y="5887"/>
                  </a:lnTo>
                  <a:lnTo>
                    <a:pt x="1739" y="5887"/>
                  </a:lnTo>
                  <a:lnTo>
                    <a:pt x="1739" y="5029"/>
                  </a:lnTo>
                  <a:lnTo>
                    <a:pt x="2527" y="5029"/>
                  </a:lnTo>
                  <a:lnTo>
                    <a:pt x="2527" y="2503"/>
                  </a:lnTo>
                  <a:lnTo>
                    <a:pt x="881" y="2503"/>
                  </a:lnTo>
                  <a:lnTo>
                    <a:pt x="881" y="1738"/>
                  </a:lnTo>
                  <a:lnTo>
                    <a:pt x="2527" y="1738"/>
                  </a:lnTo>
                  <a:lnTo>
                    <a:pt x="2527" y="858"/>
                  </a:lnTo>
                  <a:lnTo>
                    <a:pt x="1739" y="858"/>
                  </a:lnTo>
                  <a:lnTo>
                    <a:pt x="173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101"/>
            <p:cNvSpPr/>
            <p:nvPr/>
          </p:nvSpPr>
          <p:spPr>
            <a:xfrm>
              <a:off x="3887710" y="2022026"/>
              <a:ext cx="121051" cy="28253"/>
            </a:xfrm>
            <a:custGeom>
              <a:rect b="b" l="l" r="r" t="t"/>
              <a:pathLst>
                <a:path extrusionOk="0" h="882" w="3779">
                  <a:moveTo>
                    <a:pt x="1" y="1"/>
                  </a:moveTo>
                  <a:lnTo>
                    <a:pt x="1" y="882"/>
                  </a:lnTo>
                  <a:lnTo>
                    <a:pt x="3778" y="882"/>
                  </a:lnTo>
                  <a:lnTo>
                    <a:pt x="377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101"/>
            <p:cNvSpPr/>
            <p:nvPr/>
          </p:nvSpPr>
          <p:spPr>
            <a:xfrm>
              <a:off x="3887710" y="1969332"/>
              <a:ext cx="121051" cy="28253"/>
            </a:xfrm>
            <a:custGeom>
              <a:rect b="b" l="l" r="r" t="t"/>
              <a:pathLst>
                <a:path extrusionOk="0" h="882" w="3779">
                  <a:moveTo>
                    <a:pt x="1" y="0"/>
                  </a:moveTo>
                  <a:lnTo>
                    <a:pt x="1" y="881"/>
                  </a:lnTo>
                  <a:lnTo>
                    <a:pt x="3778" y="881"/>
                  </a:lnTo>
                  <a:lnTo>
                    <a:pt x="377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101"/>
            <p:cNvSpPr/>
            <p:nvPr/>
          </p:nvSpPr>
          <p:spPr>
            <a:xfrm>
              <a:off x="3887710" y="2130424"/>
              <a:ext cx="121051" cy="28253"/>
            </a:xfrm>
            <a:custGeom>
              <a:rect b="b" l="l" r="r" t="t"/>
              <a:pathLst>
                <a:path extrusionOk="0" h="882" w="3779">
                  <a:moveTo>
                    <a:pt x="1" y="0"/>
                  </a:moveTo>
                  <a:lnTo>
                    <a:pt x="1" y="881"/>
                  </a:lnTo>
                  <a:lnTo>
                    <a:pt x="3778" y="881"/>
                  </a:lnTo>
                  <a:lnTo>
                    <a:pt x="377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101"/>
            <p:cNvSpPr/>
            <p:nvPr/>
          </p:nvSpPr>
          <p:spPr>
            <a:xfrm>
              <a:off x="4036180" y="2077730"/>
              <a:ext cx="105451" cy="25242"/>
            </a:xfrm>
            <a:custGeom>
              <a:rect b="b" l="l" r="r" t="t"/>
              <a:pathLst>
                <a:path extrusionOk="0" h="788" w="3292">
                  <a:moveTo>
                    <a:pt x="1" y="0"/>
                  </a:moveTo>
                  <a:lnTo>
                    <a:pt x="1" y="788"/>
                  </a:lnTo>
                  <a:lnTo>
                    <a:pt x="3292" y="788"/>
                  </a:lnTo>
                  <a:lnTo>
                    <a:pt x="329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101"/>
            <p:cNvSpPr/>
            <p:nvPr/>
          </p:nvSpPr>
          <p:spPr>
            <a:xfrm>
              <a:off x="4036180" y="1969332"/>
              <a:ext cx="105451" cy="28253"/>
            </a:xfrm>
            <a:custGeom>
              <a:rect b="b" l="l" r="r" t="t"/>
              <a:pathLst>
                <a:path extrusionOk="0" h="882" w="3292">
                  <a:moveTo>
                    <a:pt x="1" y="0"/>
                  </a:moveTo>
                  <a:lnTo>
                    <a:pt x="1" y="881"/>
                  </a:lnTo>
                  <a:lnTo>
                    <a:pt x="3292" y="881"/>
                  </a:lnTo>
                  <a:lnTo>
                    <a:pt x="329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101"/>
            <p:cNvSpPr/>
            <p:nvPr/>
          </p:nvSpPr>
          <p:spPr>
            <a:xfrm>
              <a:off x="4036180" y="1861703"/>
              <a:ext cx="105451" cy="27484"/>
            </a:xfrm>
            <a:custGeom>
              <a:rect b="b" l="l" r="r" t="t"/>
              <a:pathLst>
                <a:path extrusionOk="0" h="858" w="3292">
                  <a:moveTo>
                    <a:pt x="1" y="0"/>
                  </a:moveTo>
                  <a:lnTo>
                    <a:pt x="1" y="858"/>
                  </a:lnTo>
                  <a:lnTo>
                    <a:pt x="3292" y="858"/>
                  </a:lnTo>
                  <a:lnTo>
                    <a:pt x="329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101"/>
            <p:cNvSpPr/>
            <p:nvPr/>
          </p:nvSpPr>
          <p:spPr>
            <a:xfrm>
              <a:off x="4036180" y="1917376"/>
              <a:ext cx="105451" cy="24537"/>
            </a:xfrm>
            <a:custGeom>
              <a:rect b="b" l="l" r="r" t="t"/>
              <a:pathLst>
                <a:path extrusionOk="0" h="766" w="3292">
                  <a:moveTo>
                    <a:pt x="1" y="0"/>
                  </a:moveTo>
                  <a:lnTo>
                    <a:pt x="1" y="765"/>
                  </a:lnTo>
                  <a:lnTo>
                    <a:pt x="3292" y="765"/>
                  </a:lnTo>
                  <a:lnTo>
                    <a:pt x="329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101"/>
            <p:cNvSpPr/>
            <p:nvPr/>
          </p:nvSpPr>
          <p:spPr>
            <a:xfrm>
              <a:off x="4036180" y="2022026"/>
              <a:ext cx="105451" cy="28253"/>
            </a:xfrm>
            <a:custGeom>
              <a:rect b="b" l="l" r="r" t="t"/>
              <a:pathLst>
                <a:path extrusionOk="0" h="882" w="3292">
                  <a:moveTo>
                    <a:pt x="1" y="1"/>
                  </a:moveTo>
                  <a:lnTo>
                    <a:pt x="1" y="882"/>
                  </a:lnTo>
                  <a:lnTo>
                    <a:pt x="3292" y="882"/>
                  </a:lnTo>
                  <a:lnTo>
                    <a:pt x="329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101"/>
            <p:cNvSpPr/>
            <p:nvPr/>
          </p:nvSpPr>
          <p:spPr>
            <a:xfrm>
              <a:off x="3887710" y="2077730"/>
              <a:ext cx="121051" cy="25242"/>
            </a:xfrm>
            <a:custGeom>
              <a:rect b="b" l="l" r="r" t="t"/>
              <a:pathLst>
                <a:path extrusionOk="0" h="788" w="3779">
                  <a:moveTo>
                    <a:pt x="1" y="0"/>
                  </a:moveTo>
                  <a:lnTo>
                    <a:pt x="1" y="788"/>
                  </a:lnTo>
                  <a:lnTo>
                    <a:pt x="3778" y="788"/>
                  </a:lnTo>
                  <a:lnTo>
                    <a:pt x="377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101"/>
            <p:cNvSpPr/>
            <p:nvPr/>
          </p:nvSpPr>
          <p:spPr>
            <a:xfrm>
              <a:off x="4169820" y="1808978"/>
              <a:ext cx="120282" cy="27516"/>
            </a:xfrm>
            <a:custGeom>
              <a:rect b="b" l="l" r="r" t="t"/>
              <a:pathLst>
                <a:path extrusionOk="0" h="859" w="3755">
                  <a:moveTo>
                    <a:pt x="0" y="1"/>
                  </a:moveTo>
                  <a:lnTo>
                    <a:pt x="0" y="858"/>
                  </a:lnTo>
                  <a:lnTo>
                    <a:pt x="3755" y="858"/>
                  </a:lnTo>
                  <a:lnTo>
                    <a:pt x="375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101"/>
            <p:cNvSpPr/>
            <p:nvPr/>
          </p:nvSpPr>
          <p:spPr>
            <a:xfrm>
              <a:off x="4169820" y="1861703"/>
              <a:ext cx="120282" cy="27484"/>
            </a:xfrm>
            <a:custGeom>
              <a:rect b="b" l="l" r="r" t="t"/>
              <a:pathLst>
                <a:path extrusionOk="0" h="858" w="3755">
                  <a:moveTo>
                    <a:pt x="0" y="0"/>
                  </a:moveTo>
                  <a:lnTo>
                    <a:pt x="0" y="858"/>
                  </a:lnTo>
                  <a:lnTo>
                    <a:pt x="3755" y="858"/>
                  </a:lnTo>
                  <a:lnTo>
                    <a:pt x="375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101"/>
            <p:cNvSpPr/>
            <p:nvPr/>
          </p:nvSpPr>
          <p:spPr>
            <a:xfrm>
              <a:off x="4169820" y="1917376"/>
              <a:ext cx="120282" cy="24537"/>
            </a:xfrm>
            <a:custGeom>
              <a:rect b="b" l="l" r="r" t="t"/>
              <a:pathLst>
                <a:path extrusionOk="0" h="766" w="3755">
                  <a:moveTo>
                    <a:pt x="0" y="0"/>
                  </a:moveTo>
                  <a:lnTo>
                    <a:pt x="0" y="765"/>
                  </a:lnTo>
                  <a:lnTo>
                    <a:pt x="3755" y="765"/>
                  </a:lnTo>
                  <a:lnTo>
                    <a:pt x="375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101"/>
            <p:cNvSpPr/>
            <p:nvPr/>
          </p:nvSpPr>
          <p:spPr>
            <a:xfrm>
              <a:off x="4169820" y="1756284"/>
              <a:ext cx="120282" cy="24537"/>
            </a:xfrm>
            <a:custGeom>
              <a:rect b="b" l="l" r="r" t="t"/>
              <a:pathLst>
                <a:path extrusionOk="0" h="766" w="3755">
                  <a:moveTo>
                    <a:pt x="0" y="0"/>
                  </a:moveTo>
                  <a:lnTo>
                    <a:pt x="0" y="765"/>
                  </a:lnTo>
                  <a:lnTo>
                    <a:pt x="3755" y="765"/>
                  </a:lnTo>
                  <a:lnTo>
                    <a:pt x="375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101"/>
            <p:cNvSpPr/>
            <p:nvPr/>
          </p:nvSpPr>
          <p:spPr>
            <a:xfrm>
              <a:off x="4036180" y="2130424"/>
              <a:ext cx="105451" cy="28253"/>
            </a:xfrm>
            <a:custGeom>
              <a:rect b="b" l="l" r="r" t="t"/>
              <a:pathLst>
                <a:path extrusionOk="0" h="882" w="3292">
                  <a:moveTo>
                    <a:pt x="1" y="0"/>
                  </a:moveTo>
                  <a:lnTo>
                    <a:pt x="1" y="881"/>
                  </a:lnTo>
                  <a:lnTo>
                    <a:pt x="3292" y="881"/>
                  </a:lnTo>
                  <a:lnTo>
                    <a:pt x="329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101"/>
            <p:cNvSpPr/>
            <p:nvPr/>
          </p:nvSpPr>
          <p:spPr>
            <a:xfrm>
              <a:off x="4169820" y="2130424"/>
              <a:ext cx="120282" cy="28253"/>
            </a:xfrm>
            <a:custGeom>
              <a:rect b="b" l="l" r="r" t="t"/>
              <a:pathLst>
                <a:path extrusionOk="0" h="882" w="3755">
                  <a:moveTo>
                    <a:pt x="0" y="0"/>
                  </a:moveTo>
                  <a:lnTo>
                    <a:pt x="0" y="881"/>
                  </a:lnTo>
                  <a:lnTo>
                    <a:pt x="3755" y="881"/>
                  </a:lnTo>
                  <a:lnTo>
                    <a:pt x="375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101"/>
            <p:cNvSpPr/>
            <p:nvPr/>
          </p:nvSpPr>
          <p:spPr>
            <a:xfrm>
              <a:off x="4169820" y="1969332"/>
              <a:ext cx="120282" cy="28253"/>
            </a:xfrm>
            <a:custGeom>
              <a:rect b="b" l="l" r="r" t="t"/>
              <a:pathLst>
                <a:path extrusionOk="0" h="882" w="3755">
                  <a:moveTo>
                    <a:pt x="0" y="0"/>
                  </a:moveTo>
                  <a:lnTo>
                    <a:pt x="0" y="881"/>
                  </a:lnTo>
                  <a:lnTo>
                    <a:pt x="3755" y="881"/>
                  </a:lnTo>
                  <a:lnTo>
                    <a:pt x="375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101"/>
            <p:cNvSpPr/>
            <p:nvPr/>
          </p:nvSpPr>
          <p:spPr>
            <a:xfrm>
              <a:off x="4169820" y="2077730"/>
              <a:ext cx="120282" cy="25242"/>
            </a:xfrm>
            <a:custGeom>
              <a:rect b="b" l="l" r="r" t="t"/>
              <a:pathLst>
                <a:path extrusionOk="0" h="788" w="3755">
                  <a:moveTo>
                    <a:pt x="0" y="0"/>
                  </a:moveTo>
                  <a:lnTo>
                    <a:pt x="0" y="788"/>
                  </a:lnTo>
                  <a:lnTo>
                    <a:pt x="3755" y="788"/>
                  </a:lnTo>
                  <a:lnTo>
                    <a:pt x="375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101"/>
            <p:cNvSpPr/>
            <p:nvPr/>
          </p:nvSpPr>
          <p:spPr>
            <a:xfrm>
              <a:off x="4169820" y="2022026"/>
              <a:ext cx="120282" cy="28253"/>
            </a:xfrm>
            <a:custGeom>
              <a:rect b="b" l="l" r="r" t="t"/>
              <a:pathLst>
                <a:path extrusionOk="0" h="882" w="3755">
                  <a:moveTo>
                    <a:pt x="0" y="1"/>
                  </a:moveTo>
                  <a:lnTo>
                    <a:pt x="0" y="882"/>
                  </a:lnTo>
                  <a:lnTo>
                    <a:pt x="3755" y="882"/>
                  </a:lnTo>
                  <a:lnTo>
                    <a:pt x="375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76" name="Google Shape;1776;p101"/>
          <p:cNvSpPr/>
          <p:nvPr/>
        </p:nvSpPr>
        <p:spPr>
          <a:xfrm>
            <a:off x="3159347" y="2094170"/>
            <a:ext cx="382826" cy="382826"/>
          </a:xfrm>
          <a:custGeom>
            <a:rect b="b" l="l" r="r" t="t"/>
            <a:pathLst>
              <a:path extrusionOk="0" h="14184" w="14184">
                <a:moveTo>
                  <a:pt x="7138" y="0"/>
                </a:moveTo>
                <a:cubicBezTo>
                  <a:pt x="3662" y="0"/>
                  <a:pt x="858" y="2804"/>
                  <a:pt x="858" y="6281"/>
                </a:cubicBezTo>
                <a:lnTo>
                  <a:pt x="858" y="6860"/>
                </a:lnTo>
                <a:cubicBezTo>
                  <a:pt x="394" y="7045"/>
                  <a:pt x="1" y="7625"/>
                  <a:pt x="1" y="8204"/>
                </a:cubicBezTo>
                <a:lnTo>
                  <a:pt x="1" y="10128"/>
                </a:lnTo>
                <a:cubicBezTo>
                  <a:pt x="1" y="11008"/>
                  <a:pt x="673" y="11680"/>
                  <a:pt x="1553" y="11680"/>
                </a:cubicBezTo>
                <a:lnTo>
                  <a:pt x="3384" y="11680"/>
                </a:lnTo>
                <a:lnTo>
                  <a:pt x="3384" y="6651"/>
                </a:lnTo>
                <a:lnTo>
                  <a:pt x="1739" y="6651"/>
                </a:lnTo>
                <a:lnTo>
                  <a:pt x="1739" y="6281"/>
                </a:lnTo>
                <a:cubicBezTo>
                  <a:pt x="1739" y="5122"/>
                  <a:pt x="1924" y="4635"/>
                  <a:pt x="1924" y="4635"/>
                </a:cubicBezTo>
                <a:lnTo>
                  <a:pt x="3291" y="4635"/>
                </a:lnTo>
                <a:cubicBezTo>
                  <a:pt x="3963" y="3082"/>
                  <a:pt x="5400" y="2132"/>
                  <a:pt x="7138" y="2132"/>
                </a:cubicBezTo>
                <a:cubicBezTo>
                  <a:pt x="8877" y="2132"/>
                  <a:pt x="10337" y="3082"/>
                  <a:pt x="11009" y="4635"/>
                </a:cubicBezTo>
                <a:lnTo>
                  <a:pt x="12260" y="4635"/>
                </a:lnTo>
                <a:cubicBezTo>
                  <a:pt x="12446" y="5122"/>
                  <a:pt x="12561" y="5701"/>
                  <a:pt x="12561" y="6281"/>
                </a:cubicBezTo>
                <a:lnTo>
                  <a:pt x="12561" y="6651"/>
                </a:lnTo>
                <a:lnTo>
                  <a:pt x="10916" y="6651"/>
                </a:lnTo>
                <a:lnTo>
                  <a:pt x="10916" y="11680"/>
                </a:lnTo>
                <a:lnTo>
                  <a:pt x="12167" y="11680"/>
                </a:lnTo>
                <a:lnTo>
                  <a:pt x="12167" y="12561"/>
                </a:lnTo>
                <a:lnTo>
                  <a:pt x="9943" y="12561"/>
                </a:lnTo>
                <a:cubicBezTo>
                  <a:pt x="9850" y="12074"/>
                  <a:pt x="9363" y="11680"/>
                  <a:pt x="8784" y="11680"/>
                </a:cubicBezTo>
                <a:cubicBezTo>
                  <a:pt x="8112" y="11680"/>
                  <a:pt x="7532" y="12260"/>
                  <a:pt x="7532" y="12932"/>
                </a:cubicBezTo>
                <a:cubicBezTo>
                  <a:pt x="7532" y="13604"/>
                  <a:pt x="8112" y="14183"/>
                  <a:pt x="8784" y="14183"/>
                </a:cubicBezTo>
                <a:cubicBezTo>
                  <a:pt x="9363" y="14183"/>
                  <a:pt x="9850" y="13812"/>
                  <a:pt x="9943" y="13326"/>
                </a:cubicBezTo>
                <a:lnTo>
                  <a:pt x="12932" y="13326"/>
                </a:lnTo>
                <a:lnTo>
                  <a:pt x="12932" y="11680"/>
                </a:lnTo>
                <a:cubicBezTo>
                  <a:pt x="13720" y="11588"/>
                  <a:pt x="14184" y="10916"/>
                  <a:pt x="14184" y="10128"/>
                </a:cubicBezTo>
                <a:lnTo>
                  <a:pt x="14184" y="8204"/>
                </a:lnTo>
                <a:cubicBezTo>
                  <a:pt x="14184" y="7625"/>
                  <a:pt x="13906" y="7045"/>
                  <a:pt x="13419" y="6860"/>
                </a:cubicBezTo>
                <a:lnTo>
                  <a:pt x="13419" y="6281"/>
                </a:lnTo>
                <a:cubicBezTo>
                  <a:pt x="13419" y="2804"/>
                  <a:pt x="10615" y="0"/>
                  <a:pt x="713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77" name="Google Shape;1777;p101"/>
          <p:cNvGrpSpPr/>
          <p:nvPr/>
        </p:nvGrpSpPr>
        <p:grpSpPr>
          <a:xfrm>
            <a:off x="2346317" y="2094247"/>
            <a:ext cx="385965" cy="382834"/>
            <a:chOff x="1930108" y="1700612"/>
            <a:chExt cx="458065" cy="454349"/>
          </a:xfrm>
        </p:grpSpPr>
        <p:sp>
          <p:nvSpPr>
            <p:cNvPr id="1778" name="Google Shape;1778;p101"/>
            <p:cNvSpPr/>
            <p:nvPr/>
          </p:nvSpPr>
          <p:spPr>
            <a:xfrm>
              <a:off x="1930108" y="1898797"/>
              <a:ext cx="68325" cy="256164"/>
            </a:xfrm>
            <a:custGeom>
              <a:rect b="b" l="l" r="r" t="t"/>
              <a:pathLst>
                <a:path extrusionOk="0" h="7997" w="2133">
                  <a:moveTo>
                    <a:pt x="1" y="1"/>
                  </a:moveTo>
                  <a:lnTo>
                    <a:pt x="1" y="5401"/>
                  </a:lnTo>
                  <a:cubicBezTo>
                    <a:pt x="1" y="6652"/>
                    <a:pt x="974" y="7718"/>
                    <a:pt x="2133" y="7996"/>
                  </a:cubicBezTo>
                  <a:lnTo>
                    <a:pt x="2133" y="464"/>
                  </a:lnTo>
                  <a:cubicBezTo>
                    <a:pt x="1982" y="464"/>
                    <a:pt x="1760" y="495"/>
                    <a:pt x="1495" y="495"/>
                  </a:cubicBezTo>
                  <a:cubicBezTo>
                    <a:pt x="1068" y="495"/>
                    <a:pt x="530" y="416"/>
                    <a:pt x="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101"/>
            <p:cNvSpPr/>
            <p:nvPr/>
          </p:nvSpPr>
          <p:spPr>
            <a:xfrm>
              <a:off x="2025885" y="1913660"/>
              <a:ext cx="334099" cy="241301"/>
            </a:xfrm>
            <a:custGeom>
              <a:rect b="b" l="l" r="r" t="t"/>
              <a:pathLst>
                <a:path extrusionOk="0" h="7533" w="10430">
                  <a:moveTo>
                    <a:pt x="0" y="0"/>
                  </a:moveTo>
                  <a:lnTo>
                    <a:pt x="0" y="7532"/>
                  </a:lnTo>
                  <a:lnTo>
                    <a:pt x="765" y="7532"/>
                  </a:lnTo>
                  <a:lnTo>
                    <a:pt x="765" y="3384"/>
                  </a:lnTo>
                  <a:lnTo>
                    <a:pt x="1646" y="3384"/>
                  </a:lnTo>
                  <a:lnTo>
                    <a:pt x="1646" y="7532"/>
                  </a:lnTo>
                  <a:lnTo>
                    <a:pt x="10429" y="7532"/>
                  </a:lnTo>
                  <a:lnTo>
                    <a:pt x="10429" y="5516"/>
                  </a:lnTo>
                  <a:lnTo>
                    <a:pt x="7926" y="5516"/>
                  </a:lnTo>
                  <a:lnTo>
                    <a:pt x="6466" y="3384"/>
                  </a:lnTo>
                  <a:lnTo>
                    <a:pt x="7926" y="1275"/>
                  </a:lnTo>
                  <a:lnTo>
                    <a:pt x="10429" y="1275"/>
                  </a:lnTo>
                  <a:lnTo>
                    <a:pt x="1042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101"/>
            <p:cNvSpPr/>
            <p:nvPr/>
          </p:nvSpPr>
          <p:spPr>
            <a:xfrm>
              <a:off x="2267154" y="1981953"/>
              <a:ext cx="121019" cy="80209"/>
            </a:xfrm>
            <a:custGeom>
              <a:rect b="b" l="l" r="r" t="t"/>
              <a:pathLst>
                <a:path extrusionOk="0" h="2504" w="3778">
                  <a:moveTo>
                    <a:pt x="765" y="0"/>
                  </a:moveTo>
                  <a:lnTo>
                    <a:pt x="0" y="1252"/>
                  </a:lnTo>
                  <a:lnTo>
                    <a:pt x="765" y="2503"/>
                  </a:lnTo>
                  <a:lnTo>
                    <a:pt x="3778" y="2503"/>
                  </a:lnTo>
                  <a:lnTo>
                    <a:pt x="377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101"/>
            <p:cNvSpPr/>
            <p:nvPr/>
          </p:nvSpPr>
          <p:spPr>
            <a:xfrm>
              <a:off x="1930108" y="1793410"/>
              <a:ext cx="95809" cy="95777"/>
            </a:xfrm>
            <a:custGeom>
              <a:rect b="b" l="l" r="r" t="t"/>
              <a:pathLst>
                <a:path extrusionOk="0" h="2990" w="2991">
                  <a:moveTo>
                    <a:pt x="1554" y="0"/>
                  </a:moveTo>
                  <a:cubicBezTo>
                    <a:pt x="673" y="0"/>
                    <a:pt x="1" y="672"/>
                    <a:pt x="1" y="1553"/>
                  </a:cubicBezTo>
                  <a:cubicBezTo>
                    <a:pt x="1" y="2318"/>
                    <a:pt x="673" y="2990"/>
                    <a:pt x="1554" y="2990"/>
                  </a:cubicBezTo>
                  <a:lnTo>
                    <a:pt x="2990" y="2990"/>
                  </a:lnTo>
                  <a:lnTo>
                    <a:pt x="299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101"/>
            <p:cNvSpPr/>
            <p:nvPr/>
          </p:nvSpPr>
          <p:spPr>
            <a:xfrm>
              <a:off x="2279774" y="1793410"/>
              <a:ext cx="40105" cy="95777"/>
            </a:xfrm>
            <a:custGeom>
              <a:rect b="b" l="l" r="r" t="t"/>
              <a:pathLst>
                <a:path extrusionOk="0" h="2990" w="1252">
                  <a:moveTo>
                    <a:pt x="0" y="0"/>
                  </a:moveTo>
                  <a:lnTo>
                    <a:pt x="0" y="2990"/>
                  </a:lnTo>
                  <a:lnTo>
                    <a:pt x="1252" y="2990"/>
                  </a:lnTo>
                  <a:lnTo>
                    <a:pt x="125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101"/>
            <p:cNvSpPr/>
            <p:nvPr/>
          </p:nvSpPr>
          <p:spPr>
            <a:xfrm>
              <a:off x="2050390" y="1700612"/>
              <a:ext cx="108398" cy="188575"/>
            </a:xfrm>
            <a:custGeom>
              <a:rect b="b" l="l" r="r" t="t"/>
              <a:pathLst>
                <a:path extrusionOk="0" h="5887" w="3384">
                  <a:moveTo>
                    <a:pt x="2132" y="1646"/>
                  </a:moveTo>
                  <a:lnTo>
                    <a:pt x="2132" y="2503"/>
                  </a:lnTo>
                  <a:lnTo>
                    <a:pt x="1275" y="2503"/>
                  </a:lnTo>
                  <a:lnTo>
                    <a:pt x="1275" y="1646"/>
                  </a:lnTo>
                  <a:close/>
                  <a:moveTo>
                    <a:pt x="2132" y="3384"/>
                  </a:moveTo>
                  <a:lnTo>
                    <a:pt x="2132" y="4148"/>
                  </a:lnTo>
                  <a:lnTo>
                    <a:pt x="1275" y="4148"/>
                  </a:lnTo>
                  <a:lnTo>
                    <a:pt x="1275" y="3384"/>
                  </a:lnTo>
                  <a:close/>
                  <a:moveTo>
                    <a:pt x="0" y="0"/>
                  </a:moveTo>
                  <a:lnTo>
                    <a:pt x="0" y="5887"/>
                  </a:lnTo>
                  <a:lnTo>
                    <a:pt x="3384" y="5887"/>
                  </a:lnTo>
                  <a:lnTo>
                    <a:pt x="338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101"/>
            <p:cNvSpPr/>
            <p:nvPr/>
          </p:nvSpPr>
          <p:spPr>
            <a:xfrm>
              <a:off x="2186976" y="1700612"/>
              <a:ext cx="64610" cy="188575"/>
            </a:xfrm>
            <a:custGeom>
              <a:rect b="b" l="l" r="r" t="t"/>
              <a:pathLst>
                <a:path extrusionOk="0" h="5887" w="2017">
                  <a:moveTo>
                    <a:pt x="0" y="0"/>
                  </a:moveTo>
                  <a:lnTo>
                    <a:pt x="0" y="5887"/>
                  </a:lnTo>
                  <a:lnTo>
                    <a:pt x="2017" y="5887"/>
                  </a:lnTo>
                  <a:lnTo>
                    <a:pt x="201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5" name="Google Shape;1785;p101"/>
          <p:cNvGrpSpPr/>
          <p:nvPr/>
        </p:nvGrpSpPr>
        <p:grpSpPr>
          <a:xfrm>
            <a:off x="1533172" y="2094247"/>
            <a:ext cx="382834" cy="339029"/>
            <a:chOff x="965064" y="1700612"/>
            <a:chExt cx="454349" cy="402360"/>
          </a:xfrm>
        </p:grpSpPr>
        <p:sp>
          <p:nvSpPr>
            <p:cNvPr id="1786" name="Google Shape;1786;p101"/>
            <p:cNvSpPr/>
            <p:nvPr/>
          </p:nvSpPr>
          <p:spPr>
            <a:xfrm>
              <a:off x="1178113" y="1913660"/>
              <a:ext cx="28221" cy="189312"/>
            </a:xfrm>
            <a:custGeom>
              <a:rect b="b" l="l" r="r" t="t"/>
              <a:pathLst>
                <a:path extrusionOk="0" h="5910" w="881">
                  <a:moveTo>
                    <a:pt x="0" y="0"/>
                  </a:moveTo>
                  <a:lnTo>
                    <a:pt x="0" y="5910"/>
                  </a:lnTo>
                  <a:lnTo>
                    <a:pt x="881" y="5910"/>
                  </a:lnTo>
                  <a:lnTo>
                    <a:pt x="88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101"/>
            <p:cNvSpPr/>
            <p:nvPr/>
          </p:nvSpPr>
          <p:spPr>
            <a:xfrm>
              <a:off x="989537" y="2022026"/>
              <a:ext cx="80946" cy="80946"/>
            </a:xfrm>
            <a:custGeom>
              <a:rect b="b" l="l" r="r" t="t"/>
              <a:pathLst>
                <a:path extrusionOk="0" h="2527" w="2527">
                  <a:moveTo>
                    <a:pt x="1" y="1"/>
                  </a:moveTo>
                  <a:lnTo>
                    <a:pt x="1" y="2527"/>
                  </a:lnTo>
                  <a:lnTo>
                    <a:pt x="2527" y="2527"/>
                  </a:lnTo>
                  <a:cubicBezTo>
                    <a:pt x="2527" y="1160"/>
                    <a:pt x="1461" y="1"/>
                    <a:pt x="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101"/>
            <p:cNvSpPr/>
            <p:nvPr/>
          </p:nvSpPr>
          <p:spPr>
            <a:xfrm>
              <a:off x="1311720" y="2022026"/>
              <a:ext cx="80209" cy="80946"/>
            </a:xfrm>
            <a:custGeom>
              <a:rect b="b" l="l" r="r" t="t"/>
              <a:pathLst>
                <a:path extrusionOk="0" h="2527" w="2504">
                  <a:moveTo>
                    <a:pt x="2504" y="1"/>
                  </a:moveTo>
                  <a:cubicBezTo>
                    <a:pt x="1160" y="1"/>
                    <a:pt x="1" y="1160"/>
                    <a:pt x="1" y="2527"/>
                  </a:cubicBezTo>
                  <a:lnTo>
                    <a:pt x="2504" y="2527"/>
                  </a:lnTo>
                  <a:lnTo>
                    <a:pt x="25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101"/>
            <p:cNvSpPr/>
            <p:nvPr/>
          </p:nvSpPr>
          <p:spPr>
            <a:xfrm>
              <a:off x="1230806" y="1913660"/>
              <a:ext cx="161123" cy="189312"/>
            </a:xfrm>
            <a:custGeom>
              <a:rect b="b" l="l" r="r" t="t"/>
              <a:pathLst>
                <a:path extrusionOk="0" h="5910" w="5030">
                  <a:moveTo>
                    <a:pt x="1" y="0"/>
                  </a:moveTo>
                  <a:lnTo>
                    <a:pt x="1" y="5910"/>
                  </a:lnTo>
                  <a:lnTo>
                    <a:pt x="1739" y="5910"/>
                  </a:lnTo>
                  <a:cubicBezTo>
                    <a:pt x="1739" y="4056"/>
                    <a:pt x="3199" y="2526"/>
                    <a:pt x="5030" y="2526"/>
                  </a:cubicBezTo>
                  <a:lnTo>
                    <a:pt x="5030" y="0"/>
                  </a:lnTo>
                  <a:lnTo>
                    <a:pt x="3384" y="0"/>
                  </a:lnTo>
                  <a:lnTo>
                    <a:pt x="3384" y="881"/>
                  </a:lnTo>
                  <a:lnTo>
                    <a:pt x="881" y="881"/>
                  </a:lnTo>
                  <a:lnTo>
                    <a:pt x="88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101"/>
            <p:cNvSpPr/>
            <p:nvPr/>
          </p:nvSpPr>
          <p:spPr>
            <a:xfrm>
              <a:off x="989537" y="1913660"/>
              <a:ext cx="161123" cy="189312"/>
            </a:xfrm>
            <a:custGeom>
              <a:rect b="b" l="l" r="r" t="t"/>
              <a:pathLst>
                <a:path extrusionOk="0" h="5910" w="5030">
                  <a:moveTo>
                    <a:pt x="1" y="0"/>
                  </a:moveTo>
                  <a:lnTo>
                    <a:pt x="1" y="2526"/>
                  </a:lnTo>
                  <a:cubicBezTo>
                    <a:pt x="1832" y="2526"/>
                    <a:pt x="3384" y="4056"/>
                    <a:pt x="3384" y="5910"/>
                  </a:cubicBezTo>
                  <a:lnTo>
                    <a:pt x="5030" y="5910"/>
                  </a:lnTo>
                  <a:lnTo>
                    <a:pt x="5030" y="0"/>
                  </a:lnTo>
                  <a:lnTo>
                    <a:pt x="4265" y="0"/>
                  </a:lnTo>
                  <a:lnTo>
                    <a:pt x="4265" y="881"/>
                  </a:lnTo>
                  <a:lnTo>
                    <a:pt x="1739" y="881"/>
                  </a:lnTo>
                  <a:lnTo>
                    <a:pt x="173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101"/>
            <p:cNvSpPr/>
            <p:nvPr/>
          </p:nvSpPr>
          <p:spPr>
            <a:xfrm>
              <a:off x="965064" y="1700612"/>
              <a:ext cx="454349" cy="188575"/>
            </a:xfrm>
            <a:custGeom>
              <a:rect b="b" l="l" r="r" t="t"/>
              <a:pathLst>
                <a:path extrusionOk="0" h="5887" w="14184">
                  <a:moveTo>
                    <a:pt x="8783" y="858"/>
                  </a:moveTo>
                  <a:lnTo>
                    <a:pt x="8783" y="1646"/>
                  </a:lnTo>
                  <a:lnTo>
                    <a:pt x="5400" y="1646"/>
                  </a:lnTo>
                  <a:lnTo>
                    <a:pt x="5400" y="858"/>
                  </a:lnTo>
                  <a:close/>
                  <a:moveTo>
                    <a:pt x="4542" y="0"/>
                  </a:moveTo>
                  <a:lnTo>
                    <a:pt x="4542" y="1646"/>
                  </a:lnTo>
                  <a:lnTo>
                    <a:pt x="0" y="1646"/>
                  </a:lnTo>
                  <a:lnTo>
                    <a:pt x="0" y="5887"/>
                  </a:lnTo>
                  <a:lnTo>
                    <a:pt x="2503" y="5887"/>
                  </a:lnTo>
                  <a:lnTo>
                    <a:pt x="2503" y="5029"/>
                  </a:lnTo>
                  <a:lnTo>
                    <a:pt x="5029" y="5029"/>
                  </a:lnTo>
                  <a:lnTo>
                    <a:pt x="5029" y="5887"/>
                  </a:lnTo>
                  <a:lnTo>
                    <a:pt x="9177" y="5887"/>
                  </a:lnTo>
                  <a:lnTo>
                    <a:pt x="9177" y="5029"/>
                  </a:lnTo>
                  <a:lnTo>
                    <a:pt x="11680" y="5029"/>
                  </a:lnTo>
                  <a:lnTo>
                    <a:pt x="11680" y="5887"/>
                  </a:lnTo>
                  <a:lnTo>
                    <a:pt x="14183" y="5887"/>
                  </a:lnTo>
                  <a:lnTo>
                    <a:pt x="14183" y="1646"/>
                  </a:lnTo>
                  <a:lnTo>
                    <a:pt x="9548" y="1646"/>
                  </a:lnTo>
                  <a:lnTo>
                    <a:pt x="954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101"/>
            <p:cNvSpPr/>
            <p:nvPr/>
          </p:nvSpPr>
          <p:spPr>
            <a:xfrm>
              <a:off x="1070451" y="1889155"/>
              <a:ext cx="27516" cy="24537"/>
            </a:xfrm>
            <a:custGeom>
              <a:rect b="b" l="l" r="r" t="t"/>
              <a:pathLst>
                <a:path extrusionOk="0" h="766" w="859">
                  <a:moveTo>
                    <a:pt x="1" y="1"/>
                  </a:moveTo>
                  <a:lnTo>
                    <a:pt x="1" y="765"/>
                  </a:lnTo>
                  <a:lnTo>
                    <a:pt x="858" y="765"/>
                  </a:lnTo>
                  <a:lnTo>
                    <a:pt x="85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101"/>
            <p:cNvSpPr/>
            <p:nvPr/>
          </p:nvSpPr>
          <p:spPr>
            <a:xfrm>
              <a:off x="1286479" y="1889155"/>
              <a:ext cx="25274" cy="24537"/>
            </a:xfrm>
            <a:custGeom>
              <a:rect b="b" l="l" r="r" t="t"/>
              <a:pathLst>
                <a:path extrusionOk="0" h="766" w="789">
                  <a:moveTo>
                    <a:pt x="1" y="1"/>
                  </a:moveTo>
                  <a:lnTo>
                    <a:pt x="1" y="765"/>
                  </a:lnTo>
                  <a:lnTo>
                    <a:pt x="789" y="765"/>
                  </a:lnTo>
                  <a:lnTo>
                    <a:pt x="78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94" name="Google Shape;1794;p101"/>
          <p:cNvSpPr/>
          <p:nvPr/>
        </p:nvSpPr>
        <p:spPr>
          <a:xfrm>
            <a:off x="787553" y="2094170"/>
            <a:ext cx="250224" cy="382826"/>
          </a:xfrm>
          <a:custGeom>
            <a:rect b="b" l="l" r="r" t="t"/>
            <a:pathLst>
              <a:path extrusionOk="0" h="14184" w="9271">
                <a:moveTo>
                  <a:pt x="5029" y="6651"/>
                </a:moveTo>
                <a:lnTo>
                  <a:pt x="5029" y="7532"/>
                </a:lnTo>
                <a:lnTo>
                  <a:pt x="5887" y="7532"/>
                </a:lnTo>
                <a:lnTo>
                  <a:pt x="5887" y="8389"/>
                </a:lnTo>
                <a:lnTo>
                  <a:pt x="4264" y="8389"/>
                </a:lnTo>
                <a:lnTo>
                  <a:pt x="4264" y="9177"/>
                </a:lnTo>
                <a:lnTo>
                  <a:pt x="5887" y="9177"/>
                </a:lnTo>
                <a:lnTo>
                  <a:pt x="5887" y="11680"/>
                </a:lnTo>
                <a:lnTo>
                  <a:pt x="5029" y="11680"/>
                </a:lnTo>
                <a:lnTo>
                  <a:pt x="5029" y="12561"/>
                </a:lnTo>
                <a:lnTo>
                  <a:pt x="4264" y="12561"/>
                </a:lnTo>
                <a:lnTo>
                  <a:pt x="4264" y="11680"/>
                </a:lnTo>
                <a:lnTo>
                  <a:pt x="3384" y="11680"/>
                </a:lnTo>
                <a:lnTo>
                  <a:pt x="3384" y="10916"/>
                </a:lnTo>
                <a:lnTo>
                  <a:pt x="5029" y="10916"/>
                </a:lnTo>
                <a:lnTo>
                  <a:pt x="5029" y="10035"/>
                </a:lnTo>
                <a:lnTo>
                  <a:pt x="3384" y="10035"/>
                </a:lnTo>
                <a:lnTo>
                  <a:pt x="3384" y="7532"/>
                </a:lnTo>
                <a:lnTo>
                  <a:pt x="4264" y="7532"/>
                </a:lnTo>
                <a:lnTo>
                  <a:pt x="4264" y="6651"/>
                </a:lnTo>
                <a:close/>
                <a:moveTo>
                  <a:pt x="1738" y="0"/>
                </a:moveTo>
                <a:cubicBezTo>
                  <a:pt x="1738" y="0"/>
                  <a:pt x="1646" y="672"/>
                  <a:pt x="2225" y="1159"/>
                </a:cubicBezTo>
                <a:cubicBezTo>
                  <a:pt x="2526" y="1437"/>
                  <a:pt x="2897" y="1646"/>
                  <a:pt x="3384" y="1646"/>
                </a:cubicBezTo>
                <a:lnTo>
                  <a:pt x="4264" y="1646"/>
                </a:lnTo>
                <a:lnTo>
                  <a:pt x="4264" y="3963"/>
                </a:lnTo>
                <a:cubicBezTo>
                  <a:pt x="3870" y="3569"/>
                  <a:pt x="3476" y="3384"/>
                  <a:pt x="2990" y="3384"/>
                </a:cubicBezTo>
                <a:lnTo>
                  <a:pt x="1738" y="3384"/>
                </a:lnTo>
                <a:cubicBezTo>
                  <a:pt x="1738" y="3384"/>
                  <a:pt x="1646" y="4056"/>
                  <a:pt x="2225" y="4542"/>
                </a:cubicBezTo>
                <a:cubicBezTo>
                  <a:pt x="2526" y="4821"/>
                  <a:pt x="2897" y="5029"/>
                  <a:pt x="3384" y="5029"/>
                </a:cubicBezTo>
                <a:lnTo>
                  <a:pt x="4264" y="5029"/>
                </a:lnTo>
                <a:cubicBezTo>
                  <a:pt x="1831" y="5215"/>
                  <a:pt x="0" y="7231"/>
                  <a:pt x="0" y="9664"/>
                </a:cubicBezTo>
                <a:cubicBezTo>
                  <a:pt x="0" y="12167"/>
                  <a:pt x="2132" y="14183"/>
                  <a:pt x="4635" y="14183"/>
                </a:cubicBezTo>
                <a:cubicBezTo>
                  <a:pt x="7161" y="14183"/>
                  <a:pt x="9270" y="12167"/>
                  <a:pt x="9270" y="9664"/>
                </a:cubicBezTo>
                <a:cubicBezTo>
                  <a:pt x="9270" y="7231"/>
                  <a:pt x="7439" y="5215"/>
                  <a:pt x="5029" y="5029"/>
                </a:cubicBezTo>
                <a:lnTo>
                  <a:pt x="5887" y="5029"/>
                </a:lnTo>
                <a:cubicBezTo>
                  <a:pt x="6373" y="5029"/>
                  <a:pt x="6767" y="4821"/>
                  <a:pt x="7045" y="4542"/>
                </a:cubicBezTo>
                <a:cubicBezTo>
                  <a:pt x="7625" y="3963"/>
                  <a:pt x="7532" y="3384"/>
                  <a:pt x="7532" y="3384"/>
                </a:cubicBezTo>
                <a:lnTo>
                  <a:pt x="6281" y="3384"/>
                </a:lnTo>
                <a:cubicBezTo>
                  <a:pt x="5794" y="3384"/>
                  <a:pt x="5423" y="3569"/>
                  <a:pt x="5029" y="3963"/>
                </a:cubicBezTo>
                <a:lnTo>
                  <a:pt x="5029" y="1646"/>
                </a:lnTo>
                <a:lnTo>
                  <a:pt x="5887" y="1646"/>
                </a:lnTo>
                <a:cubicBezTo>
                  <a:pt x="6373" y="1646"/>
                  <a:pt x="6767" y="1437"/>
                  <a:pt x="7045" y="1159"/>
                </a:cubicBezTo>
                <a:cubicBezTo>
                  <a:pt x="7625" y="672"/>
                  <a:pt x="7532" y="0"/>
                  <a:pt x="7532" y="0"/>
                </a:cubicBezTo>
                <a:lnTo>
                  <a:pt x="6281" y="0"/>
                </a:lnTo>
                <a:cubicBezTo>
                  <a:pt x="5887" y="0"/>
                  <a:pt x="5423" y="186"/>
                  <a:pt x="5122" y="487"/>
                </a:cubicBezTo>
                <a:cubicBezTo>
                  <a:pt x="4844" y="765"/>
                  <a:pt x="4635" y="1252"/>
                  <a:pt x="4635" y="1646"/>
                </a:cubicBezTo>
                <a:cubicBezTo>
                  <a:pt x="4635" y="1252"/>
                  <a:pt x="4450" y="765"/>
                  <a:pt x="4149" y="487"/>
                </a:cubicBezTo>
                <a:cubicBezTo>
                  <a:pt x="3870" y="186"/>
                  <a:pt x="3384" y="0"/>
                  <a:pt x="299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95" name="Google Shape;1795;p101"/>
          <p:cNvGrpSpPr/>
          <p:nvPr/>
        </p:nvGrpSpPr>
        <p:grpSpPr>
          <a:xfrm>
            <a:off x="719999" y="2667823"/>
            <a:ext cx="385965" cy="364697"/>
            <a:chOff x="-11" y="2381334"/>
            <a:chExt cx="458065" cy="432823"/>
          </a:xfrm>
        </p:grpSpPr>
        <p:sp>
          <p:nvSpPr>
            <p:cNvPr id="1796" name="Google Shape;1796;p101"/>
            <p:cNvSpPr/>
            <p:nvPr/>
          </p:nvSpPr>
          <p:spPr>
            <a:xfrm>
              <a:off x="175912" y="2414744"/>
              <a:ext cx="133672" cy="278426"/>
            </a:xfrm>
            <a:custGeom>
              <a:rect b="b" l="l" r="r" t="t"/>
              <a:pathLst>
                <a:path extrusionOk="0" h="8692" w="4173">
                  <a:moveTo>
                    <a:pt x="3292" y="2897"/>
                  </a:moveTo>
                  <a:lnTo>
                    <a:pt x="3292" y="5794"/>
                  </a:lnTo>
                  <a:lnTo>
                    <a:pt x="2527" y="5794"/>
                  </a:lnTo>
                  <a:lnTo>
                    <a:pt x="2527" y="2897"/>
                  </a:lnTo>
                  <a:close/>
                  <a:moveTo>
                    <a:pt x="4172" y="0"/>
                  </a:moveTo>
                  <a:lnTo>
                    <a:pt x="1" y="1460"/>
                  </a:lnTo>
                  <a:lnTo>
                    <a:pt x="1" y="7254"/>
                  </a:lnTo>
                  <a:lnTo>
                    <a:pt x="4172" y="8691"/>
                  </a:lnTo>
                  <a:lnTo>
                    <a:pt x="417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101"/>
            <p:cNvSpPr/>
            <p:nvPr/>
          </p:nvSpPr>
          <p:spPr>
            <a:xfrm>
              <a:off x="55662" y="2467438"/>
              <a:ext cx="92830" cy="173744"/>
            </a:xfrm>
            <a:custGeom>
              <a:rect b="b" l="l" r="r" t="t"/>
              <a:pathLst>
                <a:path extrusionOk="0" h="5424" w="2898">
                  <a:moveTo>
                    <a:pt x="0" y="1"/>
                  </a:moveTo>
                  <a:lnTo>
                    <a:pt x="0" y="5424"/>
                  </a:lnTo>
                  <a:lnTo>
                    <a:pt x="2897" y="5424"/>
                  </a:lnTo>
                  <a:lnTo>
                    <a:pt x="289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101"/>
            <p:cNvSpPr/>
            <p:nvPr/>
          </p:nvSpPr>
          <p:spPr>
            <a:xfrm>
              <a:off x="-11" y="2492679"/>
              <a:ext cx="27484" cy="120314"/>
            </a:xfrm>
            <a:custGeom>
              <a:rect b="b" l="l" r="r" t="t"/>
              <a:pathLst>
                <a:path extrusionOk="0" h="3756" w="858">
                  <a:moveTo>
                    <a:pt x="0" y="1"/>
                  </a:moveTo>
                  <a:lnTo>
                    <a:pt x="0" y="3755"/>
                  </a:lnTo>
                  <a:lnTo>
                    <a:pt x="858" y="3755"/>
                  </a:lnTo>
                  <a:lnTo>
                    <a:pt x="85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101"/>
            <p:cNvSpPr/>
            <p:nvPr/>
          </p:nvSpPr>
          <p:spPr>
            <a:xfrm>
              <a:off x="55662" y="2668634"/>
              <a:ext cx="120282" cy="145524"/>
            </a:xfrm>
            <a:custGeom>
              <a:rect b="b" l="l" r="r" t="t"/>
              <a:pathLst>
                <a:path extrusionOk="0" h="4543" w="3755">
                  <a:moveTo>
                    <a:pt x="0" y="0"/>
                  </a:moveTo>
                  <a:lnTo>
                    <a:pt x="0" y="4543"/>
                  </a:lnTo>
                  <a:lnTo>
                    <a:pt x="3755" y="4543"/>
                  </a:lnTo>
                  <a:lnTo>
                    <a:pt x="3755" y="2897"/>
                  </a:lnTo>
                  <a:lnTo>
                    <a:pt x="2897" y="2897"/>
                  </a:lnTo>
                  <a:lnTo>
                    <a:pt x="2503" y="1252"/>
                  </a:lnTo>
                  <a:lnTo>
                    <a:pt x="3755" y="1252"/>
                  </a:lnTo>
                  <a:lnTo>
                    <a:pt x="3755" y="394"/>
                  </a:lnTo>
                  <a:lnTo>
                    <a:pt x="2318" y="394"/>
                  </a:lnTo>
                  <a:lnTo>
                    <a:pt x="222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101"/>
            <p:cNvSpPr/>
            <p:nvPr/>
          </p:nvSpPr>
          <p:spPr>
            <a:xfrm>
              <a:off x="337003" y="2381334"/>
              <a:ext cx="65378" cy="345983"/>
            </a:xfrm>
            <a:custGeom>
              <a:rect b="b" l="l" r="r" t="t"/>
              <a:pathLst>
                <a:path extrusionOk="0" h="10801" w="2041">
                  <a:moveTo>
                    <a:pt x="2040" y="1"/>
                  </a:moveTo>
                  <a:cubicBezTo>
                    <a:pt x="1554" y="186"/>
                    <a:pt x="302" y="580"/>
                    <a:pt x="1" y="765"/>
                  </a:cubicBezTo>
                  <a:lnTo>
                    <a:pt x="1" y="10035"/>
                  </a:lnTo>
                  <a:cubicBezTo>
                    <a:pt x="302" y="10221"/>
                    <a:pt x="1554" y="10615"/>
                    <a:pt x="2040" y="10800"/>
                  </a:cubicBezTo>
                  <a:lnTo>
                    <a:pt x="204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101"/>
            <p:cNvSpPr/>
            <p:nvPr/>
          </p:nvSpPr>
          <p:spPr>
            <a:xfrm>
              <a:off x="429801" y="2498637"/>
              <a:ext cx="28253" cy="111377"/>
            </a:xfrm>
            <a:custGeom>
              <a:rect b="b" l="l" r="r" t="t"/>
              <a:pathLst>
                <a:path extrusionOk="0" h="3477" w="882">
                  <a:moveTo>
                    <a:pt x="1" y="0"/>
                  </a:moveTo>
                  <a:lnTo>
                    <a:pt x="1" y="3476"/>
                  </a:lnTo>
                  <a:lnTo>
                    <a:pt x="881" y="2990"/>
                  </a:lnTo>
                  <a:lnTo>
                    <a:pt x="881" y="394"/>
                  </a:lnTo>
                  <a:lnTo>
                    <a:pt x="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02" name="Google Shape;1802;p101"/>
          <p:cNvGrpSpPr/>
          <p:nvPr/>
        </p:nvGrpSpPr>
        <p:grpSpPr>
          <a:xfrm>
            <a:off x="1533172" y="2667823"/>
            <a:ext cx="382834" cy="375331"/>
            <a:chOff x="965064" y="2381334"/>
            <a:chExt cx="454349" cy="445444"/>
          </a:xfrm>
        </p:grpSpPr>
        <p:sp>
          <p:nvSpPr>
            <p:cNvPr id="1803" name="Google Shape;1803;p101"/>
            <p:cNvSpPr/>
            <p:nvPr/>
          </p:nvSpPr>
          <p:spPr>
            <a:xfrm>
              <a:off x="1045210" y="2381334"/>
              <a:ext cx="374204" cy="330383"/>
            </a:xfrm>
            <a:custGeom>
              <a:rect b="b" l="l" r="r" t="t"/>
              <a:pathLst>
                <a:path extrusionOk="0" h="10314" w="11682">
                  <a:moveTo>
                    <a:pt x="9178" y="1"/>
                  </a:moveTo>
                  <a:cubicBezTo>
                    <a:pt x="8784" y="186"/>
                    <a:pt x="6467" y="1345"/>
                    <a:pt x="6189" y="1530"/>
                  </a:cubicBezTo>
                  <a:lnTo>
                    <a:pt x="1368" y="1530"/>
                  </a:lnTo>
                  <a:cubicBezTo>
                    <a:pt x="580" y="1530"/>
                    <a:pt x="1" y="2110"/>
                    <a:pt x="1" y="2897"/>
                  </a:cubicBezTo>
                  <a:lnTo>
                    <a:pt x="1" y="3176"/>
                  </a:lnTo>
                  <a:lnTo>
                    <a:pt x="7834" y="3176"/>
                  </a:lnTo>
                  <a:cubicBezTo>
                    <a:pt x="8993" y="3176"/>
                    <a:pt x="10059" y="4149"/>
                    <a:pt x="10059" y="5400"/>
                  </a:cubicBezTo>
                  <a:lnTo>
                    <a:pt x="10059" y="10313"/>
                  </a:lnTo>
                  <a:lnTo>
                    <a:pt x="10337" y="10313"/>
                  </a:lnTo>
                  <a:cubicBezTo>
                    <a:pt x="11102" y="10313"/>
                    <a:pt x="11681" y="9641"/>
                    <a:pt x="11681" y="8877"/>
                  </a:cubicBezTo>
                  <a:lnTo>
                    <a:pt x="11681" y="2897"/>
                  </a:lnTo>
                  <a:cubicBezTo>
                    <a:pt x="11681" y="2110"/>
                    <a:pt x="11102" y="1530"/>
                    <a:pt x="10337" y="1530"/>
                  </a:cubicBezTo>
                  <a:lnTo>
                    <a:pt x="9178" y="1530"/>
                  </a:lnTo>
                  <a:lnTo>
                    <a:pt x="917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101"/>
            <p:cNvSpPr/>
            <p:nvPr/>
          </p:nvSpPr>
          <p:spPr>
            <a:xfrm>
              <a:off x="965064" y="2511258"/>
              <a:ext cx="374172" cy="315520"/>
            </a:xfrm>
            <a:custGeom>
              <a:rect b="b" l="l" r="r" t="t"/>
              <a:pathLst>
                <a:path extrusionOk="0" h="9850" w="11681">
                  <a:moveTo>
                    <a:pt x="5794" y="2016"/>
                  </a:moveTo>
                  <a:lnTo>
                    <a:pt x="5794" y="2897"/>
                  </a:lnTo>
                  <a:lnTo>
                    <a:pt x="1645" y="2897"/>
                  </a:lnTo>
                  <a:lnTo>
                    <a:pt x="1645" y="2016"/>
                  </a:lnTo>
                  <a:close/>
                  <a:moveTo>
                    <a:pt x="10035" y="3755"/>
                  </a:moveTo>
                  <a:lnTo>
                    <a:pt x="10035" y="4519"/>
                  </a:lnTo>
                  <a:lnTo>
                    <a:pt x="1645" y="4519"/>
                  </a:lnTo>
                  <a:lnTo>
                    <a:pt x="1645" y="3755"/>
                  </a:lnTo>
                  <a:close/>
                  <a:moveTo>
                    <a:pt x="10035" y="5400"/>
                  </a:moveTo>
                  <a:lnTo>
                    <a:pt x="10035" y="6257"/>
                  </a:lnTo>
                  <a:lnTo>
                    <a:pt x="1645" y="6257"/>
                  </a:lnTo>
                  <a:lnTo>
                    <a:pt x="1645" y="5400"/>
                  </a:lnTo>
                  <a:close/>
                  <a:moveTo>
                    <a:pt x="1344" y="0"/>
                  </a:moveTo>
                  <a:cubicBezTo>
                    <a:pt x="579" y="0"/>
                    <a:pt x="0" y="580"/>
                    <a:pt x="0" y="1344"/>
                  </a:cubicBezTo>
                  <a:lnTo>
                    <a:pt x="0" y="4149"/>
                  </a:lnTo>
                  <a:lnTo>
                    <a:pt x="0" y="6953"/>
                  </a:lnTo>
                  <a:cubicBezTo>
                    <a:pt x="0" y="7717"/>
                    <a:pt x="579" y="8297"/>
                    <a:pt x="1344" y="8297"/>
                  </a:cubicBezTo>
                  <a:lnTo>
                    <a:pt x="2503" y="8297"/>
                  </a:lnTo>
                  <a:lnTo>
                    <a:pt x="2503" y="9850"/>
                  </a:lnTo>
                  <a:cubicBezTo>
                    <a:pt x="2596" y="9850"/>
                    <a:pt x="5400" y="8390"/>
                    <a:pt x="5493" y="8297"/>
                  </a:cubicBezTo>
                  <a:lnTo>
                    <a:pt x="10336" y="8297"/>
                  </a:lnTo>
                  <a:cubicBezTo>
                    <a:pt x="11101" y="8297"/>
                    <a:pt x="11680" y="7717"/>
                    <a:pt x="11680" y="6953"/>
                  </a:cubicBezTo>
                  <a:lnTo>
                    <a:pt x="11680" y="1344"/>
                  </a:lnTo>
                  <a:cubicBezTo>
                    <a:pt x="11680" y="580"/>
                    <a:pt x="11101" y="0"/>
                    <a:pt x="1033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05" name="Google Shape;1805;p101"/>
          <p:cNvGrpSpPr/>
          <p:nvPr/>
        </p:nvGrpSpPr>
        <p:grpSpPr>
          <a:xfrm>
            <a:off x="2346317" y="2667823"/>
            <a:ext cx="385965" cy="382834"/>
            <a:chOff x="1930108" y="2381334"/>
            <a:chExt cx="458065" cy="454349"/>
          </a:xfrm>
        </p:grpSpPr>
        <p:sp>
          <p:nvSpPr>
            <p:cNvPr id="1806" name="Google Shape;1806;p101"/>
            <p:cNvSpPr/>
            <p:nvPr/>
          </p:nvSpPr>
          <p:spPr>
            <a:xfrm>
              <a:off x="2347331" y="2514205"/>
              <a:ext cx="40841" cy="27516"/>
            </a:xfrm>
            <a:custGeom>
              <a:rect b="b" l="l" r="r" t="t"/>
              <a:pathLst>
                <a:path extrusionOk="0" h="859" w="1275">
                  <a:moveTo>
                    <a:pt x="0" y="1"/>
                  </a:moveTo>
                  <a:lnTo>
                    <a:pt x="0" y="858"/>
                  </a:lnTo>
                  <a:lnTo>
                    <a:pt x="1275" y="858"/>
                  </a:lnTo>
                  <a:lnTo>
                    <a:pt x="127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101"/>
            <p:cNvSpPr/>
            <p:nvPr/>
          </p:nvSpPr>
          <p:spPr>
            <a:xfrm>
              <a:off x="2322826" y="2418460"/>
              <a:ext cx="46799" cy="40105"/>
            </a:xfrm>
            <a:custGeom>
              <a:rect b="b" l="l" r="r" t="t"/>
              <a:pathLst>
                <a:path extrusionOk="0" h="1252" w="1461">
                  <a:moveTo>
                    <a:pt x="1159" y="0"/>
                  </a:moveTo>
                  <a:lnTo>
                    <a:pt x="0" y="464"/>
                  </a:lnTo>
                  <a:lnTo>
                    <a:pt x="394" y="1252"/>
                  </a:lnTo>
                  <a:lnTo>
                    <a:pt x="1460" y="765"/>
                  </a:lnTo>
                  <a:lnTo>
                    <a:pt x="115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101"/>
            <p:cNvSpPr/>
            <p:nvPr/>
          </p:nvSpPr>
          <p:spPr>
            <a:xfrm>
              <a:off x="1948686" y="2418460"/>
              <a:ext cx="46063" cy="40105"/>
            </a:xfrm>
            <a:custGeom>
              <a:rect b="b" l="l" r="r" t="t"/>
              <a:pathLst>
                <a:path extrusionOk="0" h="1252" w="1438">
                  <a:moveTo>
                    <a:pt x="394" y="0"/>
                  </a:moveTo>
                  <a:lnTo>
                    <a:pt x="0" y="765"/>
                  </a:lnTo>
                  <a:lnTo>
                    <a:pt x="1066" y="1252"/>
                  </a:lnTo>
                  <a:lnTo>
                    <a:pt x="1437" y="464"/>
                  </a:lnTo>
                  <a:lnTo>
                    <a:pt x="39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101"/>
            <p:cNvSpPr/>
            <p:nvPr/>
          </p:nvSpPr>
          <p:spPr>
            <a:xfrm>
              <a:off x="1930108" y="2514205"/>
              <a:ext cx="40137" cy="27516"/>
            </a:xfrm>
            <a:custGeom>
              <a:rect b="b" l="l" r="r" t="t"/>
              <a:pathLst>
                <a:path extrusionOk="0" h="859" w="1253">
                  <a:moveTo>
                    <a:pt x="1" y="1"/>
                  </a:moveTo>
                  <a:lnTo>
                    <a:pt x="1" y="858"/>
                  </a:lnTo>
                  <a:lnTo>
                    <a:pt x="1252" y="858"/>
                  </a:lnTo>
                  <a:lnTo>
                    <a:pt x="125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101"/>
            <p:cNvSpPr/>
            <p:nvPr/>
          </p:nvSpPr>
          <p:spPr>
            <a:xfrm>
              <a:off x="1948686" y="2597361"/>
              <a:ext cx="46063" cy="43820"/>
            </a:xfrm>
            <a:custGeom>
              <a:rect b="b" l="l" r="r" t="t"/>
              <a:pathLst>
                <a:path extrusionOk="0" h="1368" w="1438">
                  <a:moveTo>
                    <a:pt x="1066" y="1"/>
                  </a:moveTo>
                  <a:lnTo>
                    <a:pt x="0" y="580"/>
                  </a:lnTo>
                  <a:lnTo>
                    <a:pt x="394" y="1368"/>
                  </a:lnTo>
                  <a:lnTo>
                    <a:pt x="1437" y="788"/>
                  </a:lnTo>
                  <a:lnTo>
                    <a:pt x="106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101"/>
            <p:cNvSpPr/>
            <p:nvPr/>
          </p:nvSpPr>
          <p:spPr>
            <a:xfrm>
              <a:off x="2322826" y="2597361"/>
              <a:ext cx="46799" cy="43820"/>
            </a:xfrm>
            <a:custGeom>
              <a:rect b="b" l="l" r="r" t="t"/>
              <a:pathLst>
                <a:path extrusionOk="0" h="1368" w="1461">
                  <a:moveTo>
                    <a:pt x="394" y="1"/>
                  </a:moveTo>
                  <a:lnTo>
                    <a:pt x="0" y="788"/>
                  </a:lnTo>
                  <a:lnTo>
                    <a:pt x="1159" y="1368"/>
                  </a:lnTo>
                  <a:lnTo>
                    <a:pt x="1460" y="580"/>
                  </a:lnTo>
                  <a:lnTo>
                    <a:pt x="39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101"/>
            <p:cNvSpPr/>
            <p:nvPr/>
          </p:nvSpPr>
          <p:spPr>
            <a:xfrm>
              <a:off x="2171376" y="2541689"/>
              <a:ext cx="27516" cy="40105"/>
            </a:xfrm>
            <a:custGeom>
              <a:rect b="b" l="l" r="r" t="t"/>
              <a:pathLst>
                <a:path extrusionOk="0" h="1252" w="859">
                  <a:moveTo>
                    <a:pt x="487" y="0"/>
                  </a:moveTo>
                  <a:cubicBezTo>
                    <a:pt x="186" y="0"/>
                    <a:pt x="1" y="302"/>
                    <a:pt x="1" y="672"/>
                  </a:cubicBezTo>
                  <a:cubicBezTo>
                    <a:pt x="1" y="974"/>
                    <a:pt x="186" y="1252"/>
                    <a:pt x="487" y="1252"/>
                  </a:cubicBezTo>
                  <a:cubicBezTo>
                    <a:pt x="673" y="1252"/>
                    <a:pt x="858" y="974"/>
                    <a:pt x="858" y="672"/>
                  </a:cubicBezTo>
                  <a:cubicBezTo>
                    <a:pt x="858" y="302"/>
                    <a:pt x="673" y="0"/>
                    <a:pt x="48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101"/>
            <p:cNvSpPr/>
            <p:nvPr/>
          </p:nvSpPr>
          <p:spPr>
            <a:xfrm>
              <a:off x="2118683" y="2541689"/>
              <a:ext cx="28221" cy="40105"/>
            </a:xfrm>
            <a:custGeom>
              <a:rect b="b" l="l" r="r" t="t"/>
              <a:pathLst>
                <a:path extrusionOk="0" h="1252" w="881">
                  <a:moveTo>
                    <a:pt x="394" y="0"/>
                  </a:moveTo>
                  <a:cubicBezTo>
                    <a:pt x="186" y="0"/>
                    <a:pt x="0" y="302"/>
                    <a:pt x="0" y="672"/>
                  </a:cubicBezTo>
                  <a:cubicBezTo>
                    <a:pt x="0" y="974"/>
                    <a:pt x="186" y="1252"/>
                    <a:pt x="394" y="1252"/>
                  </a:cubicBezTo>
                  <a:cubicBezTo>
                    <a:pt x="672" y="1252"/>
                    <a:pt x="881" y="974"/>
                    <a:pt x="881" y="672"/>
                  </a:cubicBezTo>
                  <a:cubicBezTo>
                    <a:pt x="881" y="302"/>
                    <a:pt x="672" y="0"/>
                    <a:pt x="39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101"/>
            <p:cNvSpPr/>
            <p:nvPr/>
          </p:nvSpPr>
          <p:spPr>
            <a:xfrm>
              <a:off x="2050390" y="2730232"/>
              <a:ext cx="216796" cy="40873"/>
            </a:xfrm>
            <a:custGeom>
              <a:rect b="b" l="l" r="r" t="t"/>
              <a:pathLst>
                <a:path extrusionOk="0" h="1276" w="6768">
                  <a:moveTo>
                    <a:pt x="0" y="1"/>
                  </a:moveTo>
                  <a:lnTo>
                    <a:pt x="0" y="1275"/>
                  </a:lnTo>
                  <a:lnTo>
                    <a:pt x="6767" y="1275"/>
                  </a:lnTo>
                  <a:lnTo>
                    <a:pt x="676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101"/>
            <p:cNvSpPr/>
            <p:nvPr/>
          </p:nvSpPr>
          <p:spPr>
            <a:xfrm>
              <a:off x="2100104" y="2795579"/>
              <a:ext cx="121051" cy="40105"/>
            </a:xfrm>
            <a:custGeom>
              <a:rect b="b" l="l" r="r" t="t"/>
              <a:pathLst>
                <a:path extrusionOk="0" h="1252" w="3779">
                  <a:moveTo>
                    <a:pt x="1" y="0"/>
                  </a:moveTo>
                  <a:lnTo>
                    <a:pt x="580" y="1252"/>
                  </a:lnTo>
                  <a:lnTo>
                    <a:pt x="3083" y="1252"/>
                  </a:lnTo>
                  <a:lnTo>
                    <a:pt x="377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101"/>
            <p:cNvSpPr/>
            <p:nvPr/>
          </p:nvSpPr>
          <p:spPr>
            <a:xfrm>
              <a:off x="2010285" y="2381334"/>
              <a:ext cx="296973" cy="321478"/>
            </a:xfrm>
            <a:custGeom>
              <a:rect b="b" l="l" r="r" t="t"/>
              <a:pathLst>
                <a:path extrusionOk="0" h="10036" w="9271">
                  <a:moveTo>
                    <a:pt x="4636" y="1"/>
                  </a:moveTo>
                  <a:cubicBezTo>
                    <a:pt x="2133" y="1"/>
                    <a:pt x="93" y="2017"/>
                    <a:pt x="1" y="4520"/>
                  </a:cubicBezTo>
                  <a:cubicBezTo>
                    <a:pt x="1" y="5586"/>
                    <a:pt x="395" y="6652"/>
                    <a:pt x="1067" y="7532"/>
                  </a:cubicBezTo>
                  <a:cubicBezTo>
                    <a:pt x="1646" y="8297"/>
                    <a:pt x="2040" y="9155"/>
                    <a:pt x="2133" y="10035"/>
                  </a:cubicBezTo>
                  <a:lnTo>
                    <a:pt x="4265" y="10035"/>
                  </a:lnTo>
                  <a:lnTo>
                    <a:pt x="4265" y="7046"/>
                  </a:lnTo>
                  <a:cubicBezTo>
                    <a:pt x="4056" y="7046"/>
                    <a:pt x="3964" y="7138"/>
                    <a:pt x="3778" y="7138"/>
                  </a:cubicBezTo>
                  <a:cubicBezTo>
                    <a:pt x="3106" y="7138"/>
                    <a:pt x="2527" y="6466"/>
                    <a:pt x="2527" y="5678"/>
                  </a:cubicBezTo>
                  <a:cubicBezTo>
                    <a:pt x="2527" y="4821"/>
                    <a:pt x="3106" y="4149"/>
                    <a:pt x="3778" y="4149"/>
                  </a:cubicBezTo>
                  <a:cubicBezTo>
                    <a:pt x="4149" y="4149"/>
                    <a:pt x="4450" y="4334"/>
                    <a:pt x="4636" y="4520"/>
                  </a:cubicBezTo>
                  <a:cubicBezTo>
                    <a:pt x="4844" y="4334"/>
                    <a:pt x="5122" y="4149"/>
                    <a:pt x="5516" y="4149"/>
                  </a:cubicBezTo>
                  <a:cubicBezTo>
                    <a:pt x="6188" y="4149"/>
                    <a:pt x="6768" y="4821"/>
                    <a:pt x="6768" y="5678"/>
                  </a:cubicBezTo>
                  <a:cubicBezTo>
                    <a:pt x="6768" y="6466"/>
                    <a:pt x="6188" y="7138"/>
                    <a:pt x="5516" y="7138"/>
                  </a:cubicBezTo>
                  <a:cubicBezTo>
                    <a:pt x="5308" y="7138"/>
                    <a:pt x="5215" y="7046"/>
                    <a:pt x="5030" y="7046"/>
                  </a:cubicBezTo>
                  <a:lnTo>
                    <a:pt x="5030" y="10035"/>
                  </a:lnTo>
                  <a:lnTo>
                    <a:pt x="7162" y="10035"/>
                  </a:lnTo>
                  <a:cubicBezTo>
                    <a:pt x="7255" y="9155"/>
                    <a:pt x="7533" y="8297"/>
                    <a:pt x="8205" y="7532"/>
                  </a:cubicBezTo>
                  <a:cubicBezTo>
                    <a:pt x="8900" y="6745"/>
                    <a:pt x="9271" y="5678"/>
                    <a:pt x="9271" y="4636"/>
                  </a:cubicBezTo>
                  <a:cubicBezTo>
                    <a:pt x="9271" y="3361"/>
                    <a:pt x="8784" y="2202"/>
                    <a:pt x="7927" y="1345"/>
                  </a:cubicBezTo>
                  <a:cubicBezTo>
                    <a:pt x="7046" y="464"/>
                    <a:pt x="5887" y="1"/>
                    <a:pt x="472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17" name="Google Shape;1817;p101"/>
          <p:cNvGrpSpPr/>
          <p:nvPr/>
        </p:nvGrpSpPr>
        <p:grpSpPr>
          <a:xfrm>
            <a:off x="3159489" y="2667823"/>
            <a:ext cx="385965" cy="382834"/>
            <a:chOff x="2895183" y="2381334"/>
            <a:chExt cx="458065" cy="454349"/>
          </a:xfrm>
        </p:grpSpPr>
        <p:sp>
          <p:nvSpPr>
            <p:cNvPr id="1818" name="Google Shape;1818;p101"/>
            <p:cNvSpPr/>
            <p:nvPr/>
          </p:nvSpPr>
          <p:spPr>
            <a:xfrm>
              <a:off x="2895183" y="2448891"/>
              <a:ext cx="95809" cy="386792"/>
            </a:xfrm>
            <a:custGeom>
              <a:rect b="b" l="l" r="r" t="t"/>
              <a:pathLst>
                <a:path extrusionOk="0" h="12075" w="2991">
                  <a:moveTo>
                    <a:pt x="1252" y="1"/>
                  </a:moveTo>
                  <a:lnTo>
                    <a:pt x="1252" y="1646"/>
                  </a:lnTo>
                  <a:lnTo>
                    <a:pt x="1" y="1646"/>
                  </a:lnTo>
                  <a:lnTo>
                    <a:pt x="1" y="3291"/>
                  </a:lnTo>
                  <a:lnTo>
                    <a:pt x="1739" y="3291"/>
                  </a:lnTo>
                  <a:lnTo>
                    <a:pt x="1739" y="4149"/>
                  </a:lnTo>
                  <a:lnTo>
                    <a:pt x="1" y="4149"/>
                  </a:lnTo>
                  <a:lnTo>
                    <a:pt x="1" y="5029"/>
                  </a:lnTo>
                  <a:lnTo>
                    <a:pt x="1739" y="5029"/>
                  </a:lnTo>
                  <a:lnTo>
                    <a:pt x="1739" y="5794"/>
                  </a:lnTo>
                  <a:lnTo>
                    <a:pt x="1" y="5794"/>
                  </a:lnTo>
                  <a:lnTo>
                    <a:pt x="1" y="6675"/>
                  </a:lnTo>
                  <a:lnTo>
                    <a:pt x="1739" y="6675"/>
                  </a:lnTo>
                  <a:lnTo>
                    <a:pt x="1739" y="7532"/>
                  </a:lnTo>
                  <a:lnTo>
                    <a:pt x="1" y="7532"/>
                  </a:lnTo>
                  <a:lnTo>
                    <a:pt x="1" y="8320"/>
                  </a:lnTo>
                  <a:lnTo>
                    <a:pt x="1739" y="8320"/>
                  </a:lnTo>
                  <a:lnTo>
                    <a:pt x="1739" y="9178"/>
                  </a:lnTo>
                  <a:lnTo>
                    <a:pt x="1" y="9178"/>
                  </a:lnTo>
                  <a:lnTo>
                    <a:pt x="1" y="12075"/>
                  </a:lnTo>
                  <a:lnTo>
                    <a:pt x="2990" y="12075"/>
                  </a:lnTo>
                  <a:lnTo>
                    <a:pt x="2990" y="1646"/>
                  </a:lnTo>
                  <a:lnTo>
                    <a:pt x="2133" y="1646"/>
                  </a:lnTo>
                  <a:lnTo>
                    <a:pt x="213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101"/>
            <p:cNvSpPr/>
            <p:nvPr/>
          </p:nvSpPr>
          <p:spPr>
            <a:xfrm>
              <a:off x="3256702" y="2448891"/>
              <a:ext cx="96546" cy="386792"/>
            </a:xfrm>
            <a:custGeom>
              <a:rect b="b" l="l" r="r" t="t"/>
              <a:pathLst>
                <a:path extrusionOk="0" h="12075" w="3014">
                  <a:moveTo>
                    <a:pt x="881" y="1"/>
                  </a:moveTo>
                  <a:lnTo>
                    <a:pt x="881" y="1646"/>
                  </a:lnTo>
                  <a:lnTo>
                    <a:pt x="1" y="1646"/>
                  </a:lnTo>
                  <a:lnTo>
                    <a:pt x="1" y="12075"/>
                  </a:lnTo>
                  <a:lnTo>
                    <a:pt x="3014" y="12075"/>
                  </a:lnTo>
                  <a:lnTo>
                    <a:pt x="3014" y="9178"/>
                  </a:lnTo>
                  <a:lnTo>
                    <a:pt x="1275" y="9178"/>
                  </a:lnTo>
                  <a:lnTo>
                    <a:pt x="1275" y="8320"/>
                  </a:lnTo>
                  <a:lnTo>
                    <a:pt x="3014" y="8320"/>
                  </a:lnTo>
                  <a:lnTo>
                    <a:pt x="3014" y="7532"/>
                  </a:lnTo>
                  <a:lnTo>
                    <a:pt x="1275" y="7532"/>
                  </a:lnTo>
                  <a:lnTo>
                    <a:pt x="1275" y="6675"/>
                  </a:lnTo>
                  <a:lnTo>
                    <a:pt x="3014" y="6675"/>
                  </a:lnTo>
                  <a:lnTo>
                    <a:pt x="3014" y="5794"/>
                  </a:lnTo>
                  <a:lnTo>
                    <a:pt x="1275" y="5794"/>
                  </a:lnTo>
                  <a:lnTo>
                    <a:pt x="1275" y="5029"/>
                  </a:lnTo>
                  <a:lnTo>
                    <a:pt x="3014" y="5029"/>
                  </a:lnTo>
                  <a:lnTo>
                    <a:pt x="3014" y="4149"/>
                  </a:lnTo>
                  <a:lnTo>
                    <a:pt x="1275" y="4149"/>
                  </a:lnTo>
                  <a:lnTo>
                    <a:pt x="1275" y="3291"/>
                  </a:lnTo>
                  <a:lnTo>
                    <a:pt x="3014" y="3291"/>
                  </a:lnTo>
                  <a:lnTo>
                    <a:pt x="3014" y="1646"/>
                  </a:lnTo>
                  <a:lnTo>
                    <a:pt x="1739" y="1646"/>
                  </a:lnTo>
                  <a:lnTo>
                    <a:pt x="173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101"/>
            <p:cNvSpPr/>
            <p:nvPr/>
          </p:nvSpPr>
          <p:spPr>
            <a:xfrm>
              <a:off x="3015433" y="2381334"/>
              <a:ext cx="216828" cy="454349"/>
            </a:xfrm>
            <a:custGeom>
              <a:rect b="b" l="l" r="r" t="t"/>
              <a:pathLst>
                <a:path extrusionOk="0" h="14184" w="6769">
                  <a:moveTo>
                    <a:pt x="2133" y="1623"/>
                  </a:moveTo>
                  <a:lnTo>
                    <a:pt x="2133" y="2503"/>
                  </a:lnTo>
                  <a:lnTo>
                    <a:pt x="1276" y="2503"/>
                  </a:lnTo>
                  <a:lnTo>
                    <a:pt x="1276" y="1623"/>
                  </a:lnTo>
                  <a:close/>
                  <a:moveTo>
                    <a:pt x="3778" y="1623"/>
                  </a:moveTo>
                  <a:lnTo>
                    <a:pt x="3778" y="2503"/>
                  </a:lnTo>
                  <a:lnTo>
                    <a:pt x="3014" y="2503"/>
                  </a:lnTo>
                  <a:lnTo>
                    <a:pt x="3014" y="1623"/>
                  </a:lnTo>
                  <a:close/>
                  <a:moveTo>
                    <a:pt x="5517" y="1623"/>
                  </a:moveTo>
                  <a:lnTo>
                    <a:pt x="5517" y="2503"/>
                  </a:lnTo>
                  <a:lnTo>
                    <a:pt x="4636" y="2503"/>
                  </a:lnTo>
                  <a:lnTo>
                    <a:pt x="4636" y="1623"/>
                  </a:lnTo>
                  <a:close/>
                  <a:moveTo>
                    <a:pt x="2133" y="3361"/>
                  </a:moveTo>
                  <a:lnTo>
                    <a:pt x="2133" y="4149"/>
                  </a:lnTo>
                  <a:lnTo>
                    <a:pt x="1276" y="4149"/>
                  </a:lnTo>
                  <a:lnTo>
                    <a:pt x="1276" y="3361"/>
                  </a:lnTo>
                  <a:close/>
                  <a:moveTo>
                    <a:pt x="3778" y="3361"/>
                  </a:moveTo>
                  <a:lnTo>
                    <a:pt x="3778" y="4149"/>
                  </a:lnTo>
                  <a:lnTo>
                    <a:pt x="3014" y="4149"/>
                  </a:lnTo>
                  <a:lnTo>
                    <a:pt x="3014" y="3361"/>
                  </a:lnTo>
                  <a:close/>
                  <a:moveTo>
                    <a:pt x="5517" y="3361"/>
                  </a:moveTo>
                  <a:lnTo>
                    <a:pt x="5517" y="4149"/>
                  </a:lnTo>
                  <a:lnTo>
                    <a:pt x="4636" y="4149"/>
                  </a:lnTo>
                  <a:lnTo>
                    <a:pt x="4636" y="3361"/>
                  </a:lnTo>
                  <a:close/>
                  <a:moveTo>
                    <a:pt x="2133" y="5006"/>
                  </a:moveTo>
                  <a:lnTo>
                    <a:pt x="2133" y="5887"/>
                  </a:lnTo>
                  <a:lnTo>
                    <a:pt x="1276" y="5887"/>
                  </a:lnTo>
                  <a:lnTo>
                    <a:pt x="1276" y="5006"/>
                  </a:lnTo>
                  <a:close/>
                  <a:moveTo>
                    <a:pt x="3778" y="5006"/>
                  </a:moveTo>
                  <a:lnTo>
                    <a:pt x="3778" y="5887"/>
                  </a:lnTo>
                  <a:lnTo>
                    <a:pt x="3014" y="5887"/>
                  </a:lnTo>
                  <a:lnTo>
                    <a:pt x="3014" y="5006"/>
                  </a:lnTo>
                  <a:close/>
                  <a:moveTo>
                    <a:pt x="5517" y="5006"/>
                  </a:moveTo>
                  <a:lnTo>
                    <a:pt x="5517" y="5887"/>
                  </a:lnTo>
                  <a:lnTo>
                    <a:pt x="4636" y="5887"/>
                  </a:lnTo>
                  <a:lnTo>
                    <a:pt x="4636" y="5006"/>
                  </a:lnTo>
                  <a:close/>
                  <a:moveTo>
                    <a:pt x="2133" y="6652"/>
                  </a:moveTo>
                  <a:lnTo>
                    <a:pt x="2133" y="7532"/>
                  </a:lnTo>
                  <a:lnTo>
                    <a:pt x="1276" y="7532"/>
                  </a:lnTo>
                  <a:lnTo>
                    <a:pt x="1276" y="6652"/>
                  </a:lnTo>
                  <a:close/>
                  <a:moveTo>
                    <a:pt x="3778" y="6652"/>
                  </a:moveTo>
                  <a:lnTo>
                    <a:pt x="3778" y="7532"/>
                  </a:lnTo>
                  <a:lnTo>
                    <a:pt x="3014" y="7532"/>
                  </a:lnTo>
                  <a:lnTo>
                    <a:pt x="3014" y="6652"/>
                  </a:lnTo>
                  <a:close/>
                  <a:moveTo>
                    <a:pt x="5517" y="6652"/>
                  </a:moveTo>
                  <a:lnTo>
                    <a:pt x="5517" y="7532"/>
                  </a:lnTo>
                  <a:lnTo>
                    <a:pt x="4636" y="7532"/>
                  </a:lnTo>
                  <a:lnTo>
                    <a:pt x="4636" y="6652"/>
                  </a:lnTo>
                  <a:close/>
                  <a:moveTo>
                    <a:pt x="1" y="1"/>
                  </a:moveTo>
                  <a:lnTo>
                    <a:pt x="1" y="14184"/>
                  </a:lnTo>
                  <a:lnTo>
                    <a:pt x="1276" y="14184"/>
                  </a:lnTo>
                  <a:lnTo>
                    <a:pt x="1276" y="9641"/>
                  </a:lnTo>
                  <a:lnTo>
                    <a:pt x="5517" y="9641"/>
                  </a:lnTo>
                  <a:lnTo>
                    <a:pt x="5517" y="14184"/>
                  </a:lnTo>
                  <a:lnTo>
                    <a:pt x="6768" y="14184"/>
                  </a:lnTo>
                  <a:lnTo>
                    <a:pt x="676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101"/>
            <p:cNvSpPr/>
            <p:nvPr/>
          </p:nvSpPr>
          <p:spPr>
            <a:xfrm>
              <a:off x="3136452" y="2715401"/>
              <a:ext cx="27484" cy="120282"/>
            </a:xfrm>
            <a:custGeom>
              <a:rect b="b" l="l" r="r" t="t"/>
              <a:pathLst>
                <a:path extrusionOk="0" h="3755" w="858">
                  <a:moveTo>
                    <a:pt x="0" y="0"/>
                  </a:moveTo>
                  <a:lnTo>
                    <a:pt x="0" y="3755"/>
                  </a:lnTo>
                  <a:lnTo>
                    <a:pt x="858" y="3755"/>
                  </a:lnTo>
                  <a:lnTo>
                    <a:pt x="85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101"/>
            <p:cNvSpPr/>
            <p:nvPr/>
          </p:nvSpPr>
          <p:spPr>
            <a:xfrm>
              <a:off x="3083758" y="2715401"/>
              <a:ext cx="28221" cy="120282"/>
            </a:xfrm>
            <a:custGeom>
              <a:rect b="b" l="l" r="r" t="t"/>
              <a:pathLst>
                <a:path extrusionOk="0" h="3755" w="881">
                  <a:moveTo>
                    <a:pt x="0" y="0"/>
                  </a:moveTo>
                  <a:lnTo>
                    <a:pt x="0" y="3755"/>
                  </a:lnTo>
                  <a:lnTo>
                    <a:pt x="881" y="3755"/>
                  </a:lnTo>
                  <a:lnTo>
                    <a:pt x="88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23" name="Google Shape;1823;p101"/>
          <p:cNvGrpSpPr/>
          <p:nvPr/>
        </p:nvGrpSpPr>
        <p:grpSpPr>
          <a:xfrm>
            <a:off x="3995793" y="2667823"/>
            <a:ext cx="339056" cy="385345"/>
            <a:chOff x="3887710" y="2381334"/>
            <a:chExt cx="402392" cy="457328"/>
          </a:xfrm>
        </p:grpSpPr>
        <p:sp>
          <p:nvSpPr>
            <p:cNvPr id="1824" name="Google Shape;1824;p101"/>
            <p:cNvSpPr/>
            <p:nvPr/>
          </p:nvSpPr>
          <p:spPr>
            <a:xfrm>
              <a:off x="3956003" y="2381334"/>
              <a:ext cx="269521" cy="160387"/>
            </a:xfrm>
            <a:custGeom>
              <a:rect b="b" l="l" r="r" t="t"/>
              <a:pathLst>
                <a:path extrusionOk="0" h="5007" w="8414">
                  <a:moveTo>
                    <a:pt x="1" y="1"/>
                  </a:moveTo>
                  <a:cubicBezTo>
                    <a:pt x="1" y="951"/>
                    <a:pt x="302" y="1924"/>
                    <a:pt x="882" y="2689"/>
                  </a:cubicBezTo>
                  <a:cubicBezTo>
                    <a:pt x="1461" y="3268"/>
                    <a:pt x="2133" y="3755"/>
                    <a:pt x="2898" y="4056"/>
                  </a:cubicBezTo>
                  <a:lnTo>
                    <a:pt x="2898" y="5006"/>
                  </a:lnTo>
                  <a:lnTo>
                    <a:pt x="5401" y="5006"/>
                  </a:lnTo>
                  <a:lnTo>
                    <a:pt x="5401" y="4056"/>
                  </a:lnTo>
                  <a:cubicBezTo>
                    <a:pt x="6189" y="3755"/>
                    <a:pt x="6953" y="3268"/>
                    <a:pt x="7440" y="2689"/>
                  </a:cubicBezTo>
                  <a:cubicBezTo>
                    <a:pt x="8019" y="1924"/>
                    <a:pt x="8413" y="951"/>
                    <a:pt x="8413" y="1"/>
                  </a:cubicBezTo>
                  <a:lnTo>
                    <a:pt x="7533" y="1"/>
                  </a:lnTo>
                  <a:cubicBezTo>
                    <a:pt x="7533" y="1437"/>
                    <a:pt x="6559" y="2689"/>
                    <a:pt x="5308" y="3176"/>
                  </a:cubicBezTo>
                  <a:cubicBezTo>
                    <a:pt x="5030" y="2782"/>
                    <a:pt x="4636" y="2503"/>
                    <a:pt x="4149" y="2503"/>
                  </a:cubicBezTo>
                  <a:cubicBezTo>
                    <a:pt x="3663" y="2503"/>
                    <a:pt x="3292" y="2782"/>
                    <a:pt x="3083" y="3176"/>
                  </a:cubicBezTo>
                  <a:cubicBezTo>
                    <a:pt x="1739" y="2689"/>
                    <a:pt x="882" y="1437"/>
                    <a:pt x="88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101"/>
            <p:cNvSpPr/>
            <p:nvPr/>
          </p:nvSpPr>
          <p:spPr>
            <a:xfrm>
              <a:off x="3968624" y="2690160"/>
              <a:ext cx="55705" cy="28253"/>
            </a:xfrm>
            <a:custGeom>
              <a:rect b="b" l="l" r="r" t="t"/>
              <a:pathLst>
                <a:path extrusionOk="0" h="882" w="1739">
                  <a:moveTo>
                    <a:pt x="766" y="0"/>
                  </a:moveTo>
                  <a:cubicBezTo>
                    <a:pt x="372" y="0"/>
                    <a:pt x="1" y="394"/>
                    <a:pt x="1" y="788"/>
                  </a:cubicBezTo>
                  <a:lnTo>
                    <a:pt x="1" y="881"/>
                  </a:lnTo>
                  <a:lnTo>
                    <a:pt x="1739" y="881"/>
                  </a:lnTo>
                  <a:lnTo>
                    <a:pt x="1739" y="788"/>
                  </a:lnTo>
                  <a:cubicBezTo>
                    <a:pt x="1739" y="394"/>
                    <a:pt x="1345" y="0"/>
                    <a:pt x="85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101"/>
            <p:cNvSpPr/>
            <p:nvPr/>
          </p:nvSpPr>
          <p:spPr>
            <a:xfrm>
              <a:off x="3984224" y="2637434"/>
              <a:ext cx="24537" cy="25274"/>
            </a:xfrm>
            <a:custGeom>
              <a:rect b="b" l="l" r="r" t="t"/>
              <a:pathLst>
                <a:path extrusionOk="0" h="789" w="766">
                  <a:moveTo>
                    <a:pt x="371" y="1"/>
                  </a:moveTo>
                  <a:cubicBezTo>
                    <a:pt x="93" y="1"/>
                    <a:pt x="1" y="210"/>
                    <a:pt x="1" y="395"/>
                  </a:cubicBezTo>
                  <a:cubicBezTo>
                    <a:pt x="1" y="580"/>
                    <a:pt x="93" y="789"/>
                    <a:pt x="371" y="789"/>
                  </a:cubicBezTo>
                  <a:cubicBezTo>
                    <a:pt x="580" y="789"/>
                    <a:pt x="765" y="580"/>
                    <a:pt x="765" y="395"/>
                  </a:cubicBezTo>
                  <a:cubicBezTo>
                    <a:pt x="765" y="210"/>
                    <a:pt x="580" y="1"/>
                    <a:pt x="37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101"/>
            <p:cNvSpPr/>
            <p:nvPr/>
          </p:nvSpPr>
          <p:spPr>
            <a:xfrm>
              <a:off x="3887710" y="2569910"/>
              <a:ext cx="402392" cy="268753"/>
            </a:xfrm>
            <a:custGeom>
              <a:rect b="b" l="l" r="r" t="t"/>
              <a:pathLst>
                <a:path extrusionOk="0" h="8390" w="12562">
                  <a:moveTo>
                    <a:pt x="8807" y="1251"/>
                  </a:moveTo>
                  <a:lnTo>
                    <a:pt x="8807" y="2109"/>
                  </a:lnTo>
                  <a:lnTo>
                    <a:pt x="5910" y="2109"/>
                  </a:lnTo>
                  <a:lnTo>
                    <a:pt x="5910" y="1251"/>
                  </a:lnTo>
                  <a:close/>
                  <a:moveTo>
                    <a:pt x="10916" y="2897"/>
                  </a:moveTo>
                  <a:lnTo>
                    <a:pt x="10916" y="3754"/>
                  </a:lnTo>
                  <a:lnTo>
                    <a:pt x="5910" y="3754"/>
                  </a:lnTo>
                  <a:lnTo>
                    <a:pt x="5910" y="2897"/>
                  </a:lnTo>
                  <a:close/>
                  <a:moveTo>
                    <a:pt x="3384" y="1251"/>
                  </a:moveTo>
                  <a:cubicBezTo>
                    <a:pt x="4056" y="1251"/>
                    <a:pt x="4636" y="1831"/>
                    <a:pt x="4636" y="2503"/>
                  </a:cubicBezTo>
                  <a:cubicBezTo>
                    <a:pt x="4636" y="2804"/>
                    <a:pt x="4543" y="3082"/>
                    <a:pt x="4358" y="3268"/>
                  </a:cubicBezTo>
                  <a:cubicBezTo>
                    <a:pt x="4752" y="3569"/>
                    <a:pt x="5030" y="4056"/>
                    <a:pt x="5030" y="4542"/>
                  </a:cubicBezTo>
                  <a:lnTo>
                    <a:pt x="5030" y="5400"/>
                  </a:lnTo>
                  <a:lnTo>
                    <a:pt x="1739" y="5400"/>
                  </a:lnTo>
                  <a:lnTo>
                    <a:pt x="1739" y="4542"/>
                  </a:lnTo>
                  <a:cubicBezTo>
                    <a:pt x="1739" y="4056"/>
                    <a:pt x="1947" y="3569"/>
                    <a:pt x="2318" y="3268"/>
                  </a:cubicBezTo>
                  <a:cubicBezTo>
                    <a:pt x="2226" y="3082"/>
                    <a:pt x="2133" y="2804"/>
                    <a:pt x="2133" y="2503"/>
                  </a:cubicBezTo>
                  <a:cubicBezTo>
                    <a:pt x="2133" y="1831"/>
                    <a:pt x="2712" y="1251"/>
                    <a:pt x="3384" y="1251"/>
                  </a:cubicBezTo>
                  <a:close/>
                  <a:moveTo>
                    <a:pt x="10916" y="4635"/>
                  </a:moveTo>
                  <a:lnTo>
                    <a:pt x="10916" y="5400"/>
                  </a:lnTo>
                  <a:lnTo>
                    <a:pt x="5910" y="5400"/>
                  </a:lnTo>
                  <a:lnTo>
                    <a:pt x="5910" y="4635"/>
                  </a:lnTo>
                  <a:close/>
                  <a:moveTo>
                    <a:pt x="5030" y="6280"/>
                  </a:moveTo>
                  <a:lnTo>
                    <a:pt x="5030" y="7138"/>
                  </a:lnTo>
                  <a:lnTo>
                    <a:pt x="1739" y="7138"/>
                  </a:lnTo>
                  <a:lnTo>
                    <a:pt x="1739" y="6280"/>
                  </a:lnTo>
                  <a:close/>
                  <a:moveTo>
                    <a:pt x="7162" y="6280"/>
                  </a:moveTo>
                  <a:lnTo>
                    <a:pt x="7162" y="7138"/>
                  </a:lnTo>
                  <a:lnTo>
                    <a:pt x="6281" y="7138"/>
                  </a:lnTo>
                  <a:lnTo>
                    <a:pt x="6281" y="6280"/>
                  </a:lnTo>
                  <a:close/>
                  <a:moveTo>
                    <a:pt x="8807" y="6280"/>
                  </a:moveTo>
                  <a:lnTo>
                    <a:pt x="8807" y="7138"/>
                  </a:lnTo>
                  <a:lnTo>
                    <a:pt x="8019" y="7138"/>
                  </a:lnTo>
                  <a:lnTo>
                    <a:pt x="8019" y="6280"/>
                  </a:lnTo>
                  <a:close/>
                  <a:moveTo>
                    <a:pt x="10545" y="6280"/>
                  </a:moveTo>
                  <a:lnTo>
                    <a:pt x="10545" y="7138"/>
                  </a:lnTo>
                  <a:lnTo>
                    <a:pt x="9665" y="7138"/>
                  </a:lnTo>
                  <a:lnTo>
                    <a:pt x="9665" y="6280"/>
                  </a:lnTo>
                  <a:close/>
                  <a:moveTo>
                    <a:pt x="1" y="0"/>
                  </a:moveTo>
                  <a:lnTo>
                    <a:pt x="1" y="8389"/>
                  </a:lnTo>
                  <a:lnTo>
                    <a:pt x="12562" y="8389"/>
                  </a:lnTo>
                  <a:lnTo>
                    <a:pt x="1256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28" name="Google Shape;1828;p101"/>
          <p:cNvGrpSpPr/>
          <p:nvPr/>
        </p:nvGrpSpPr>
        <p:grpSpPr>
          <a:xfrm>
            <a:off x="4832744" y="2667823"/>
            <a:ext cx="294629" cy="382834"/>
            <a:chOff x="4881006" y="2381334"/>
            <a:chExt cx="349667" cy="454349"/>
          </a:xfrm>
        </p:grpSpPr>
        <p:sp>
          <p:nvSpPr>
            <p:cNvPr id="1829" name="Google Shape;1829;p101"/>
            <p:cNvSpPr/>
            <p:nvPr/>
          </p:nvSpPr>
          <p:spPr>
            <a:xfrm>
              <a:off x="4961183" y="2674560"/>
              <a:ext cx="28221" cy="28253"/>
            </a:xfrm>
            <a:custGeom>
              <a:rect b="b" l="l" r="r" t="t"/>
              <a:pathLst>
                <a:path extrusionOk="0" h="882" w="881">
                  <a:moveTo>
                    <a:pt x="0" y="1"/>
                  </a:moveTo>
                  <a:lnTo>
                    <a:pt x="0" y="881"/>
                  </a:lnTo>
                  <a:lnTo>
                    <a:pt x="881" y="881"/>
                  </a:lnTo>
                  <a:lnTo>
                    <a:pt x="88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101"/>
            <p:cNvSpPr/>
            <p:nvPr/>
          </p:nvSpPr>
          <p:spPr>
            <a:xfrm>
              <a:off x="4961183" y="2730232"/>
              <a:ext cx="28221" cy="25274"/>
            </a:xfrm>
            <a:custGeom>
              <a:rect b="b" l="l" r="r" t="t"/>
              <a:pathLst>
                <a:path extrusionOk="0" h="789" w="881">
                  <a:moveTo>
                    <a:pt x="0" y="1"/>
                  </a:moveTo>
                  <a:lnTo>
                    <a:pt x="0" y="789"/>
                  </a:lnTo>
                  <a:lnTo>
                    <a:pt x="881" y="789"/>
                  </a:lnTo>
                  <a:lnTo>
                    <a:pt x="88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101"/>
            <p:cNvSpPr/>
            <p:nvPr/>
          </p:nvSpPr>
          <p:spPr>
            <a:xfrm>
              <a:off x="5016855" y="2730232"/>
              <a:ext cx="25274" cy="25274"/>
            </a:xfrm>
            <a:custGeom>
              <a:rect b="b" l="l" r="r" t="t"/>
              <a:pathLst>
                <a:path extrusionOk="0" h="789" w="789">
                  <a:moveTo>
                    <a:pt x="0" y="1"/>
                  </a:moveTo>
                  <a:lnTo>
                    <a:pt x="0" y="789"/>
                  </a:lnTo>
                  <a:lnTo>
                    <a:pt x="788" y="789"/>
                  </a:lnTo>
                  <a:lnTo>
                    <a:pt x="78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101"/>
            <p:cNvSpPr/>
            <p:nvPr/>
          </p:nvSpPr>
          <p:spPr>
            <a:xfrm>
              <a:off x="4961183" y="2622603"/>
              <a:ext cx="28221" cy="27484"/>
            </a:xfrm>
            <a:custGeom>
              <a:rect b="b" l="l" r="r" t="t"/>
              <a:pathLst>
                <a:path extrusionOk="0" h="858" w="881">
                  <a:moveTo>
                    <a:pt x="0" y="0"/>
                  </a:moveTo>
                  <a:lnTo>
                    <a:pt x="0" y="858"/>
                  </a:lnTo>
                  <a:lnTo>
                    <a:pt x="881" y="858"/>
                  </a:lnTo>
                  <a:lnTo>
                    <a:pt x="88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101"/>
            <p:cNvSpPr/>
            <p:nvPr/>
          </p:nvSpPr>
          <p:spPr>
            <a:xfrm>
              <a:off x="5016855" y="2622603"/>
              <a:ext cx="25274" cy="27484"/>
            </a:xfrm>
            <a:custGeom>
              <a:rect b="b" l="l" r="r" t="t"/>
              <a:pathLst>
                <a:path extrusionOk="0" h="858" w="789">
                  <a:moveTo>
                    <a:pt x="0" y="0"/>
                  </a:moveTo>
                  <a:lnTo>
                    <a:pt x="0" y="858"/>
                  </a:lnTo>
                  <a:lnTo>
                    <a:pt x="788" y="858"/>
                  </a:lnTo>
                  <a:lnTo>
                    <a:pt x="78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101"/>
            <p:cNvSpPr/>
            <p:nvPr/>
          </p:nvSpPr>
          <p:spPr>
            <a:xfrm>
              <a:off x="5069549" y="2674560"/>
              <a:ext cx="28253" cy="28253"/>
            </a:xfrm>
            <a:custGeom>
              <a:rect b="b" l="l" r="r" t="t"/>
              <a:pathLst>
                <a:path extrusionOk="0" h="882" w="882">
                  <a:moveTo>
                    <a:pt x="1" y="1"/>
                  </a:moveTo>
                  <a:lnTo>
                    <a:pt x="1" y="881"/>
                  </a:lnTo>
                  <a:lnTo>
                    <a:pt x="881" y="881"/>
                  </a:lnTo>
                  <a:lnTo>
                    <a:pt x="88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101"/>
            <p:cNvSpPr/>
            <p:nvPr/>
          </p:nvSpPr>
          <p:spPr>
            <a:xfrm>
              <a:off x="5069549" y="2622603"/>
              <a:ext cx="28253" cy="27484"/>
            </a:xfrm>
            <a:custGeom>
              <a:rect b="b" l="l" r="r" t="t"/>
              <a:pathLst>
                <a:path extrusionOk="0" h="858" w="882">
                  <a:moveTo>
                    <a:pt x="1" y="0"/>
                  </a:moveTo>
                  <a:lnTo>
                    <a:pt x="1" y="858"/>
                  </a:lnTo>
                  <a:lnTo>
                    <a:pt x="881" y="858"/>
                  </a:lnTo>
                  <a:lnTo>
                    <a:pt x="88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101"/>
            <p:cNvSpPr/>
            <p:nvPr/>
          </p:nvSpPr>
          <p:spPr>
            <a:xfrm>
              <a:off x="5016855" y="2674560"/>
              <a:ext cx="25274" cy="28253"/>
            </a:xfrm>
            <a:custGeom>
              <a:rect b="b" l="l" r="r" t="t"/>
              <a:pathLst>
                <a:path extrusionOk="0" h="882" w="789">
                  <a:moveTo>
                    <a:pt x="0" y="1"/>
                  </a:moveTo>
                  <a:lnTo>
                    <a:pt x="0" y="881"/>
                  </a:lnTo>
                  <a:lnTo>
                    <a:pt x="788" y="881"/>
                  </a:lnTo>
                  <a:lnTo>
                    <a:pt x="78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101"/>
            <p:cNvSpPr/>
            <p:nvPr/>
          </p:nvSpPr>
          <p:spPr>
            <a:xfrm>
              <a:off x="5069549" y="2730232"/>
              <a:ext cx="28253" cy="25274"/>
            </a:xfrm>
            <a:custGeom>
              <a:rect b="b" l="l" r="r" t="t"/>
              <a:pathLst>
                <a:path extrusionOk="0" h="789" w="882">
                  <a:moveTo>
                    <a:pt x="1" y="1"/>
                  </a:moveTo>
                  <a:lnTo>
                    <a:pt x="1" y="789"/>
                  </a:lnTo>
                  <a:lnTo>
                    <a:pt x="881" y="789"/>
                  </a:lnTo>
                  <a:lnTo>
                    <a:pt x="88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101"/>
            <p:cNvSpPr/>
            <p:nvPr/>
          </p:nvSpPr>
          <p:spPr>
            <a:xfrm>
              <a:off x="4881006" y="2381334"/>
              <a:ext cx="349667" cy="454349"/>
            </a:xfrm>
            <a:custGeom>
              <a:rect b="b" l="l" r="r" t="t"/>
              <a:pathLst>
                <a:path extrusionOk="0" h="14184" w="10916">
                  <a:moveTo>
                    <a:pt x="9270" y="1623"/>
                  </a:moveTo>
                  <a:lnTo>
                    <a:pt x="9270" y="4149"/>
                  </a:lnTo>
                  <a:lnTo>
                    <a:pt x="1738" y="4149"/>
                  </a:lnTo>
                  <a:lnTo>
                    <a:pt x="1738" y="1623"/>
                  </a:lnTo>
                  <a:close/>
                  <a:moveTo>
                    <a:pt x="2503" y="5006"/>
                  </a:moveTo>
                  <a:lnTo>
                    <a:pt x="2503" y="5887"/>
                  </a:lnTo>
                  <a:lnTo>
                    <a:pt x="1738" y="5887"/>
                  </a:lnTo>
                  <a:lnTo>
                    <a:pt x="1738" y="5006"/>
                  </a:lnTo>
                  <a:close/>
                  <a:moveTo>
                    <a:pt x="4241" y="5006"/>
                  </a:moveTo>
                  <a:lnTo>
                    <a:pt x="4241" y="5887"/>
                  </a:lnTo>
                  <a:lnTo>
                    <a:pt x="3384" y="5887"/>
                  </a:lnTo>
                  <a:lnTo>
                    <a:pt x="3384" y="5006"/>
                  </a:lnTo>
                  <a:close/>
                  <a:moveTo>
                    <a:pt x="5887" y="5006"/>
                  </a:moveTo>
                  <a:lnTo>
                    <a:pt x="5887" y="5887"/>
                  </a:lnTo>
                  <a:lnTo>
                    <a:pt x="5029" y="5887"/>
                  </a:lnTo>
                  <a:lnTo>
                    <a:pt x="5029" y="5006"/>
                  </a:lnTo>
                  <a:close/>
                  <a:moveTo>
                    <a:pt x="9270" y="5006"/>
                  </a:moveTo>
                  <a:lnTo>
                    <a:pt x="9270" y="5887"/>
                  </a:lnTo>
                  <a:lnTo>
                    <a:pt x="6767" y="5887"/>
                  </a:lnTo>
                  <a:lnTo>
                    <a:pt x="6767" y="5006"/>
                  </a:lnTo>
                  <a:close/>
                  <a:moveTo>
                    <a:pt x="9270" y="6652"/>
                  </a:moveTo>
                  <a:lnTo>
                    <a:pt x="9270" y="12538"/>
                  </a:lnTo>
                  <a:lnTo>
                    <a:pt x="1738" y="12538"/>
                  </a:lnTo>
                  <a:lnTo>
                    <a:pt x="1738" y="6652"/>
                  </a:lnTo>
                  <a:close/>
                  <a:moveTo>
                    <a:pt x="1553" y="1"/>
                  </a:moveTo>
                  <a:cubicBezTo>
                    <a:pt x="672" y="1"/>
                    <a:pt x="0" y="673"/>
                    <a:pt x="0" y="1530"/>
                  </a:cubicBezTo>
                  <a:lnTo>
                    <a:pt x="0" y="12631"/>
                  </a:lnTo>
                  <a:cubicBezTo>
                    <a:pt x="0" y="13512"/>
                    <a:pt x="672" y="14184"/>
                    <a:pt x="1553" y="14184"/>
                  </a:cubicBezTo>
                  <a:lnTo>
                    <a:pt x="9363" y="14184"/>
                  </a:lnTo>
                  <a:cubicBezTo>
                    <a:pt x="10244" y="14184"/>
                    <a:pt x="10916" y="13512"/>
                    <a:pt x="10916" y="12631"/>
                  </a:cubicBezTo>
                  <a:lnTo>
                    <a:pt x="10916" y="1530"/>
                  </a:lnTo>
                  <a:cubicBezTo>
                    <a:pt x="10916" y="673"/>
                    <a:pt x="10244" y="1"/>
                    <a:pt x="936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101"/>
            <p:cNvSpPr/>
            <p:nvPr/>
          </p:nvSpPr>
          <p:spPr>
            <a:xfrm>
              <a:off x="4961183" y="2461512"/>
              <a:ext cx="188575" cy="27484"/>
            </a:xfrm>
            <a:custGeom>
              <a:rect b="b" l="l" r="r" t="t"/>
              <a:pathLst>
                <a:path extrusionOk="0" h="858" w="5887">
                  <a:moveTo>
                    <a:pt x="0" y="0"/>
                  </a:moveTo>
                  <a:lnTo>
                    <a:pt x="0" y="858"/>
                  </a:lnTo>
                  <a:lnTo>
                    <a:pt x="5887" y="858"/>
                  </a:lnTo>
                  <a:lnTo>
                    <a:pt x="588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101"/>
            <p:cNvSpPr/>
            <p:nvPr/>
          </p:nvSpPr>
          <p:spPr>
            <a:xfrm>
              <a:off x="5122274" y="2674560"/>
              <a:ext cx="27484" cy="80946"/>
            </a:xfrm>
            <a:custGeom>
              <a:rect b="b" l="l" r="r" t="t"/>
              <a:pathLst>
                <a:path extrusionOk="0" h="2527" w="858">
                  <a:moveTo>
                    <a:pt x="0" y="1"/>
                  </a:moveTo>
                  <a:lnTo>
                    <a:pt x="0" y="2527"/>
                  </a:lnTo>
                  <a:lnTo>
                    <a:pt x="858" y="2527"/>
                  </a:lnTo>
                  <a:lnTo>
                    <a:pt x="85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101"/>
            <p:cNvSpPr/>
            <p:nvPr/>
          </p:nvSpPr>
          <p:spPr>
            <a:xfrm>
              <a:off x="5122274" y="2622603"/>
              <a:ext cx="27484" cy="27484"/>
            </a:xfrm>
            <a:custGeom>
              <a:rect b="b" l="l" r="r" t="t"/>
              <a:pathLst>
                <a:path extrusionOk="0" h="858" w="858">
                  <a:moveTo>
                    <a:pt x="0" y="0"/>
                  </a:moveTo>
                  <a:lnTo>
                    <a:pt x="0" y="858"/>
                  </a:lnTo>
                  <a:lnTo>
                    <a:pt x="858" y="858"/>
                  </a:lnTo>
                  <a:lnTo>
                    <a:pt x="85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2" name="Google Shape;1842;p101"/>
          <p:cNvGrpSpPr/>
          <p:nvPr/>
        </p:nvGrpSpPr>
        <p:grpSpPr>
          <a:xfrm>
            <a:off x="5598979" y="2667823"/>
            <a:ext cx="385965" cy="338435"/>
            <a:chOff x="5790376" y="2381334"/>
            <a:chExt cx="458065" cy="401656"/>
          </a:xfrm>
        </p:grpSpPr>
        <p:sp>
          <p:nvSpPr>
            <p:cNvPr id="1843" name="Google Shape;1843;p101"/>
            <p:cNvSpPr/>
            <p:nvPr/>
          </p:nvSpPr>
          <p:spPr>
            <a:xfrm>
              <a:off x="5817860" y="2541689"/>
              <a:ext cx="402392" cy="52725"/>
            </a:xfrm>
            <a:custGeom>
              <a:rect b="b" l="l" r="r" t="t"/>
              <a:pathLst>
                <a:path extrusionOk="0" h="1646" w="12562">
                  <a:moveTo>
                    <a:pt x="0" y="0"/>
                  </a:moveTo>
                  <a:lnTo>
                    <a:pt x="0" y="881"/>
                  </a:lnTo>
                  <a:lnTo>
                    <a:pt x="0" y="1646"/>
                  </a:lnTo>
                  <a:lnTo>
                    <a:pt x="12561" y="1646"/>
                  </a:lnTo>
                  <a:lnTo>
                    <a:pt x="12561" y="881"/>
                  </a:lnTo>
                  <a:lnTo>
                    <a:pt x="1256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101"/>
            <p:cNvSpPr/>
            <p:nvPr/>
          </p:nvSpPr>
          <p:spPr>
            <a:xfrm>
              <a:off x="5817860" y="2381334"/>
              <a:ext cx="92830" cy="80209"/>
            </a:xfrm>
            <a:custGeom>
              <a:rect b="b" l="l" r="r" t="t"/>
              <a:pathLst>
                <a:path extrusionOk="0" h="2504" w="2898">
                  <a:moveTo>
                    <a:pt x="0" y="1"/>
                  </a:moveTo>
                  <a:lnTo>
                    <a:pt x="0" y="2503"/>
                  </a:lnTo>
                  <a:lnTo>
                    <a:pt x="2897" y="2503"/>
                  </a:lnTo>
                  <a:lnTo>
                    <a:pt x="289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101"/>
            <p:cNvSpPr/>
            <p:nvPr/>
          </p:nvSpPr>
          <p:spPr>
            <a:xfrm>
              <a:off x="6111822" y="2381334"/>
              <a:ext cx="95809" cy="80209"/>
            </a:xfrm>
            <a:custGeom>
              <a:rect b="b" l="l" r="r" t="t"/>
              <a:pathLst>
                <a:path extrusionOk="0" h="2504" w="2991">
                  <a:moveTo>
                    <a:pt x="1" y="1"/>
                  </a:moveTo>
                  <a:lnTo>
                    <a:pt x="1" y="2503"/>
                  </a:lnTo>
                  <a:lnTo>
                    <a:pt x="2990" y="2503"/>
                  </a:lnTo>
                  <a:lnTo>
                    <a:pt x="299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101"/>
            <p:cNvSpPr/>
            <p:nvPr/>
          </p:nvSpPr>
          <p:spPr>
            <a:xfrm>
              <a:off x="5790376" y="2708706"/>
              <a:ext cx="135882" cy="74283"/>
            </a:xfrm>
            <a:custGeom>
              <a:rect b="b" l="l" r="r" t="t"/>
              <a:pathLst>
                <a:path extrusionOk="0" h="2319" w="4242">
                  <a:moveTo>
                    <a:pt x="673" y="1"/>
                  </a:moveTo>
                  <a:cubicBezTo>
                    <a:pt x="279" y="395"/>
                    <a:pt x="1" y="881"/>
                    <a:pt x="1" y="1461"/>
                  </a:cubicBezTo>
                  <a:lnTo>
                    <a:pt x="1" y="2318"/>
                  </a:lnTo>
                  <a:lnTo>
                    <a:pt x="4242" y="2318"/>
                  </a:lnTo>
                  <a:lnTo>
                    <a:pt x="4242" y="1461"/>
                  </a:lnTo>
                  <a:cubicBezTo>
                    <a:pt x="4242" y="881"/>
                    <a:pt x="3964" y="395"/>
                    <a:pt x="3570" y="1"/>
                  </a:cubicBezTo>
                  <a:cubicBezTo>
                    <a:pt x="3176" y="395"/>
                    <a:pt x="2712" y="673"/>
                    <a:pt x="2133" y="673"/>
                  </a:cubicBezTo>
                  <a:cubicBezTo>
                    <a:pt x="1553" y="673"/>
                    <a:pt x="974" y="395"/>
                    <a:pt x="67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101"/>
            <p:cNvSpPr/>
            <p:nvPr/>
          </p:nvSpPr>
          <p:spPr>
            <a:xfrm>
              <a:off x="5817860" y="2622603"/>
              <a:ext cx="80946" cy="80209"/>
            </a:xfrm>
            <a:custGeom>
              <a:rect b="b" l="l" r="r" t="t"/>
              <a:pathLst>
                <a:path extrusionOk="0" h="2504" w="2527">
                  <a:moveTo>
                    <a:pt x="1275" y="0"/>
                  </a:moveTo>
                  <a:cubicBezTo>
                    <a:pt x="580" y="0"/>
                    <a:pt x="0" y="580"/>
                    <a:pt x="0" y="1252"/>
                  </a:cubicBezTo>
                  <a:cubicBezTo>
                    <a:pt x="0" y="1924"/>
                    <a:pt x="580" y="2503"/>
                    <a:pt x="1275" y="2503"/>
                  </a:cubicBezTo>
                  <a:cubicBezTo>
                    <a:pt x="1947" y="2503"/>
                    <a:pt x="2526" y="1924"/>
                    <a:pt x="2526" y="1252"/>
                  </a:cubicBezTo>
                  <a:cubicBezTo>
                    <a:pt x="2526" y="580"/>
                    <a:pt x="1947" y="0"/>
                    <a:pt x="127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101"/>
            <p:cNvSpPr/>
            <p:nvPr/>
          </p:nvSpPr>
          <p:spPr>
            <a:xfrm>
              <a:off x="5951468" y="2708706"/>
              <a:ext cx="135882" cy="74283"/>
            </a:xfrm>
            <a:custGeom>
              <a:rect b="b" l="l" r="r" t="t"/>
              <a:pathLst>
                <a:path extrusionOk="0" h="2319" w="4242">
                  <a:moveTo>
                    <a:pt x="673" y="1"/>
                  </a:moveTo>
                  <a:cubicBezTo>
                    <a:pt x="279" y="395"/>
                    <a:pt x="1" y="881"/>
                    <a:pt x="1" y="1461"/>
                  </a:cubicBezTo>
                  <a:lnTo>
                    <a:pt x="1" y="2318"/>
                  </a:lnTo>
                  <a:lnTo>
                    <a:pt x="4242" y="2318"/>
                  </a:lnTo>
                  <a:lnTo>
                    <a:pt x="4242" y="1461"/>
                  </a:lnTo>
                  <a:cubicBezTo>
                    <a:pt x="4242" y="881"/>
                    <a:pt x="3941" y="395"/>
                    <a:pt x="3570" y="1"/>
                  </a:cubicBezTo>
                  <a:cubicBezTo>
                    <a:pt x="3176" y="395"/>
                    <a:pt x="2689" y="673"/>
                    <a:pt x="2110" y="673"/>
                  </a:cubicBezTo>
                  <a:cubicBezTo>
                    <a:pt x="1530" y="673"/>
                    <a:pt x="951" y="395"/>
                    <a:pt x="67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101"/>
            <p:cNvSpPr/>
            <p:nvPr/>
          </p:nvSpPr>
          <p:spPr>
            <a:xfrm>
              <a:off x="5978952" y="2622603"/>
              <a:ext cx="80209" cy="80209"/>
            </a:xfrm>
            <a:custGeom>
              <a:rect b="b" l="l" r="r" t="t"/>
              <a:pathLst>
                <a:path extrusionOk="0" h="2504" w="2504">
                  <a:moveTo>
                    <a:pt x="1252" y="0"/>
                  </a:moveTo>
                  <a:cubicBezTo>
                    <a:pt x="580" y="0"/>
                    <a:pt x="0" y="580"/>
                    <a:pt x="0" y="1252"/>
                  </a:cubicBezTo>
                  <a:cubicBezTo>
                    <a:pt x="0" y="1924"/>
                    <a:pt x="580" y="2503"/>
                    <a:pt x="1252" y="2503"/>
                  </a:cubicBezTo>
                  <a:cubicBezTo>
                    <a:pt x="1924" y="2503"/>
                    <a:pt x="2503" y="1924"/>
                    <a:pt x="2503" y="1252"/>
                  </a:cubicBezTo>
                  <a:cubicBezTo>
                    <a:pt x="2503" y="580"/>
                    <a:pt x="1924" y="0"/>
                    <a:pt x="125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101"/>
            <p:cNvSpPr/>
            <p:nvPr/>
          </p:nvSpPr>
          <p:spPr>
            <a:xfrm>
              <a:off x="6111822" y="2708706"/>
              <a:ext cx="136619" cy="74283"/>
            </a:xfrm>
            <a:custGeom>
              <a:rect b="b" l="l" r="r" t="t"/>
              <a:pathLst>
                <a:path extrusionOk="0" h="2319" w="4265">
                  <a:moveTo>
                    <a:pt x="673" y="1"/>
                  </a:moveTo>
                  <a:cubicBezTo>
                    <a:pt x="302" y="395"/>
                    <a:pt x="1" y="881"/>
                    <a:pt x="1" y="1461"/>
                  </a:cubicBezTo>
                  <a:lnTo>
                    <a:pt x="1" y="2318"/>
                  </a:lnTo>
                  <a:lnTo>
                    <a:pt x="4265" y="2318"/>
                  </a:lnTo>
                  <a:lnTo>
                    <a:pt x="4265" y="1461"/>
                  </a:lnTo>
                  <a:cubicBezTo>
                    <a:pt x="4265" y="881"/>
                    <a:pt x="3964" y="395"/>
                    <a:pt x="3570" y="1"/>
                  </a:cubicBezTo>
                  <a:cubicBezTo>
                    <a:pt x="3199" y="395"/>
                    <a:pt x="2712" y="673"/>
                    <a:pt x="2133" y="673"/>
                  </a:cubicBezTo>
                  <a:cubicBezTo>
                    <a:pt x="1553" y="673"/>
                    <a:pt x="974" y="395"/>
                    <a:pt x="67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101"/>
            <p:cNvSpPr/>
            <p:nvPr/>
          </p:nvSpPr>
          <p:spPr>
            <a:xfrm>
              <a:off x="6140043" y="2622603"/>
              <a:ext cx="80209" cy="80209"/>
            </a:xfrm>
            <a:custGeom>
              <a:rect b="b" l="l" r="r" t="t"/>
              <a:pathLst>
                <a:path extrusionOk="0" h="2504" w="2504">
                  <a:moveTo>
                    <a:pt x="1252" y="0"/>
                  </a:moveTo>
                  <a:cubicBezTo>
                    <a:pt x="580" y="0"/>
                    <a:pt x="0" y="580"/>
                    <a:pt x="0" y="1252"/>
                  </a:cubicBezTo>
                  <a:cubicBezTo>
                    <a:pt x="0" y="1924"/>
                    <a:pt x="580" y="2503"/>
                    <a:pt x="1252" y="2503"/>
                  </a:cubicBezTo>
                  <a:cubicBezTo>
                    <a:pt x="1924" y="2503"/>
                    <a:pt x="2503" y="1924"/>
                    <a:pt x="2503" y="1252"/>
                  </a:cubicBezTo>
                  <a:cubicBezTo>
                    <a:pt x="2503" y="580"/>
                    <a:pt x="1924" y="0"/>
                    <a:pt x="125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101"/>
            <p:cNvSpPr/>
            <p:nvPr/>
          </p:nvSpPr>
          <p:spPr>
            <a:xfrm>
              <a:off x="5951468" y="2467438"/>
              <a:ext cx="135882" cy="46799"/>
            </a:xfrm>
            <a:custGeom>
              <a:rect b="b" l="l" r="r" t="t"/>
              <a:pathLst>
                <a:path extrusionOk="0" h="1461" w="4242">
                  <a:moveTo>
                    <a:pt x="673" y="1"/>
                  </a:moveTo>
                  <a:cubicBezTo>
                    <a:pt x="279" y="395"/>
                    <a:pt x="1" y="882"/>
                    <a:pt x="1" y="1461"/>
                  </a:cubicBezTo>
                  <a:lnTo>
                    <a:pt x="4242" y="1461"/>
                  </a:lnTo>
                  <a:cubicBezTo>
                    <a:pt x="4242" y="882"/>
                    <a:pt x="3941" y="395"/>
                    <a:pt x="3570" y="1"/>
                  </a:cubicBezTo>
                  <a:cubicBezTo>
                    <a:pt x="3176" y="395"/>
                    <a:pt x="2689" y="673"/>
                    <a:pt x="2110" y="673"/>
                  </a:cubicBezTo>
                  <a:cubicBezTo>
                    <a:pt x="1530" y="673"/>
                    <a:pt x="951" y="395"/>
                    <a:pt x="67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101"/>
            <p:cNvSpPr/>
            <p:nvPr/>
          </p:nvSpPr>
          <p:spPr>
            <a:xfrm>
              <a:off x="5978952" y="2381334"/>
              <a:ext cx="80209" cy="80209"/>
            </a:xfrm>
            <a:custGeom>
              <a:rect b="b" l="l" r="r" t="t"/>
              <a:pathLst>
                <a:path extrusionOk="0" h="2504" w="2504">
                  <a:moveTo>
                    <a:pt x="1252" y="1"/>
                  </a:moveTo>
                  <a:cubicBezTo>
                    <a:pt x="580" y="1"/>
                    <a:pt x="0" y="580"/>
                    <a:pt x="0" y="1252"/>
                  </a:cubicBezTo>
                  <a:cubicBezTo>
                    <a:pt x="0" y="1924"/>
                    <a:pt x="580" y="2503"/>
                    <a:pt x="1252" y="2503"/>
                  </a:cubicBezTo>
                  <a:cubicBezTo>
                    <a:pt x="1924" y="2503"/>
                    <a:pt x="2503" y="1924"/>
                    <a:pt x="2503" y="1252"/>
                  </a:cubicBezTo>
                  <a:cubicBezTo>
                    <a:pt x="2503" y="580"/>
                    <a:pt x="1924" y="1"/>
                    <a:pt x="125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54" name="Google Shape;1854;p101"/>
          <p:cNvGrpSpPr/>
          <p:nvPr/>
        </p:nvGrpSpPr>
        <p:grpSpPr>
          <a:xfrm>
            <a:off x="6409642" y="2667823"/>
            <a:ext cx="388475" cy="384724"/>
            <a:chOff x="6752472" y="2381334"/>
            <a:chExt cx="461044" cy="456591"/>
          </a:xfrm>
        </p:grpSpPr>
        <p:sp>
          <p:nvSpPr>
            <p:cNvPr id="1855" name="Google Shape;1855;p101"/>
            <p:cNvSpPr/>
            <p:nvPr/>
          </p:nvSpPr>
          <p:spPr>
            <a:xfrm>
              <a:off x="6845271" y="2381334"/>
              <a:ext cx="368246" cy="364530"/>
            </a:xfrm>
            <a:custGeom>
              <a:rect b="b" l="l" r="r" t="t"/>
              <a:pathLst>
                <a:path extrusionOk="0" h="11380" w="11496">
                  <a:moveTo>
                    <a:pt x="4334" y="4636"/>
                  </a:moveTo>
                  <a:lnTo>
                    <a:pt x="4334" y="5400"/>
                  </a:lnTo>
                  <a:lnTo>
                    <a:pt x="3477" y="5400"/>
                  </a:lnTo>
                  <a:lnTo>
                    <a:pt x="3477" y="4636"/>
                  </a:lnTo>
                  <a:close/>
                  <a:moveTo>
                    <a:pt x="9363" y="4636"/>
                  </a:moveTo>
                  <a:lnTo>
                    <a:pt x="9363" y="5400"/>
                  </a:lnTo>
                  <a:lnTo>
                    <a:pt x="8483" y="5400"/>
                  </a:lnTo>
                  <a:lnTo>
                    <a:pt x="8483" y="4636"/>
                  </a:lnTo>
                  <a:close/>
                  <a:moveTo>
                    <a:pt x="6861" y="2110"/>
                  </a:moveTo>
                  <a:lnTo>
                    <a:pt x="6861" y="2897"/>
                  </a:lnTo>
                  <a:lnTo>
                    <a:pt x="7718" y="2897"/>
                  </a:lnTo>
                  <a:lnTo>
                    <a:pt x="7718" y="3755"/>
                  </a:lnTo>
                  <a:lnTo>
                    <a:pt x="5980" y="3755"/>
                  </a:lnTo>
                  <a:lnTo>
                    <a:pt x="5980" y="4636"/>
                  </a:lnTo>
                  <a:lnTo>
                    <a:pt x="7718" y="4636"/>
                  </a:lnTo>
                  <a:lnTo>
                    <a:pt x="7718" y="7138"/>
                  </a:lnTo>
                  <a:lnTo>
                    <a:pt x="6861" y="7138"/>
                  </a:lnTo>
                  <a:lnTo>
                    <a:pt x="6861" y="7903"/>
                  </a:lnTo>
                  <a:lnTo>
                    <a:pt x="5980" y="7903"/>
                  </a:lnTo>
                  <a:lnTo>
                    <a:pt x="5980" y="7138"/>
                  </a:lnTo>
                  <a:lnTo>
                    <a:pt x="5215" y="7138"/>
                  </a:lnTo>
                  <a:lnTo>
                    <a:pt x="5215" y="6258"/>
                  </a:lnTo>
                  <a:lnTo>
                    <a:pt x="6861" y="6258"/>
                  </a:lnTo>
                  <a:lnTo>
                    <a:pt x="6861" y="5400"/>
                  </a:lnTo>
                  <a:lnTo>
                    <a:pt x="5215" y="5400"/>
                  </a:lnTo>
                  <a:lnTo>
                    <a:pt x="5215" y="2897"/>
                  </a:lnTo>
                  <a:lnTo>
                    <a:pt x="5980" y="2897"/>
                  </a:lnTo>
                  <a:lnTo>
                    <a:pt x="5980" y="2110"/>
                  </a:lnTo>
                  <a:close/>
                  <a:moveTo>
                    <a:pt x="6467" y="1"/>
                  </a:moveTo>
                  <a:cubicBezTo>
                    <a:pt x="3662" y="1"/>
                    <a:pt x="1438" y="2202"/>
                    <a:pt x="1438" y="5006"/>
                  </a:cubicBezTo>
                  <a:cubicBezTo>
                    <a:pt x="1438" y="6258"/>
                    <a:pt x="1832" y="7417"/>
                    <a:pt x="2596" y="8297"/>
                  </a:cubicBezTo>
                  <a:lnTo>
                    <a:pt x="1832" y="8969"/>
                  </a:lnTo>
                  <a:lnTo>
                    <a:pt x="1252" y="8390"/>
                  </a:lnTo>
                  <a:cubicBezTo>
                    <a:pt x="858" y="8877"/>
                    <a:pt x="487" y="9155"/>
                    <a:pt x="1" y="9641"/>
                  </a:cubicBezTo>
                  <a:lnTo>
                    <a:pt x="1832" y="11379"/>
                  </a:lnTo>
                  <a:cubicBezTo>
                    <a:pt x="2225" y="11009"/>
                    <a:pt x="2596" y="10615"/>
                    <a:pt x="3083" y="10221"/>
                  </a:cubicBezTo>
                  <a:lnTo>
                    <a:pt x="2411" y="9549"/>
                  </a:lnTo>
                  <a:lnTo>
                    <a:pt x="3176" y="8877"/>
                  </a:lnTo>
                  <a:cubicBezTo>
                    <a:pt x="4056" y="9549"/>
                    <a:pt x="5215" y="10035"/>
                    <a:pt x="6467" y="10035"/>
                  </a:cubicBezTo>
                  <a:cubicBezTo>
                    <a:pt x="9178" y="10035"/>
                    <a:pt x="11496" y="7811"/>
                    <a:pt x="11496" y="5006"/>
                  </a:cubicBezTo>
                  <a:cubicBezTo>
                    <a:pt x="11496" y="2202"/>
                    <a:pt x="9178" y="1"/>
                    <a:pt x="646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101"/>
            <p:cNvSpPr/>
            <p:nvPr/>
          </p:nvSpPr>
          <p:spPr>
            <a:xfrm>
              <a:off x="6752472" y="2708706"/>
              <a:ext cx="132935" cy="129219"/>
            </a:xfrm>
            <a:custGeom>
              <a:rect b="b" l="l" r="r" t="t"/>
              <a:pathLst>
                <a:path extrusionOk="0" h="4034" w="4150">
                  <a:moveTo>
                    <a:pt x="2318" y="1"/>
                  </a:moveTo>
                  <a:lnTo>
                    <a:pt x="487" y="1832"/>
                  </a:lnTo>
                  <a:cubicBezTo>
                    <a:pt x="1" y="2318"/>
                    <a:pt x="1" y="3106"/>
                    <a:pt x="487" y="3686"/>
                  </a:cubicBezTo>
                  <a:cubicBezTo>
                    <a:pt x="719" y="3917"/>
                    <a:pt x="1032" y="4033"/>
                    <a:pt x="1348" y="4033"/>
                  </a:cubicBezTo>
                  <a:cubicBezTo>
                    <a:pt x="1664" y="4033"/>
                    <a:pt x="1982" y="3917"/>
                    <a:pt x="2226" y="3686"/>
                  </a:cubicBezTo>
                  <a:lnTo>
                    <a:pt x="4149" y="1739"/>
                  </a:lnTo>
                  <a:lnTo>
                    <a:pt x="231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57" name="Google Shape;1857;p101"/>
          <p:cNvGrpSpPr/>
          <p:nvPr/>
        </p:nvGrpSpPr>
        <p:grpSpPr>
          <a:xfrm>
            <a:off x="7225324" y="2667823"/>
            <a:ext cx="382834" cy="382834"/>
            <a:chOff x="7720527" y="2381334"/>
            <a:chExt cx="454349" cy="454349"/>
          </a:xfrm>
        </p:grpSpPr>
        <p:sp>
          <p:nvSpPr>
            <p:cNvPr id="1858" name="Google Shape;1858;p101"/>
            <p:cNvSpPr/>
            <p:nvPr/>
          </p:nvSpPr>
          <p:spPr>
            <a:xfrm>
              <a:off x="7720527" y="2381334"/>
              <a:ext cx="454349" cy="268753"/>
            </a:xfrm>
            <a:custGeom>
              <a:rect b="b" l="l" r="r" t="t"/>
              <a:pathLst>
                <a:path extrusionOk="0" h="8390" w="14184">
                  <a:moveTo>
                    <a:pt x="765" y="1"/>
                  </a:moveTo>
                  <a:lnTo>
                    <a:pt x="765" y="5400"/>
                  </a:lnTo>
                  <a:lnTo>
                    <a:pt x="4149" y="5400"/>
                  </a:lnTo>
                  <a:lnTo>
                    <a:pt x="4149" y="6652"/>
                  </a:lnTo>
                  <a:lnTo>
                    <a:pt x="0" y="6652"/>
                  </a:lnTo>
                  <a:lnTo>
                    <a:pt x="0" y="8390"/>
                  </a:lnTo>
                  <a:lnTo>
                    <a:pt x="14183" y="8390"/>
                  </a:lnTo>
                  <a:lnTo>
                    <a:pt x="14183" y="6652"/>
                  </a:lnTo>
                  <a:lnTo>
                    <a:pt x="12932" y="6652"/>
                  </a:lnTo>
                  <a:lnTo>
                    <a:pt x="12932" y="2503"/>
                  </a:lnTo>
                  <a:lnTo>
                    <a:pt x="11680" y="2503"/>
                  </a:lnTo>
                  <a:lnTo>
                    <a:pt x="11680" y="6652"/>
                  </a:lnTo>
                  <a:lnTo>
                    <a:pt x="10823" y="6652"/>
                  </a:lnTo>
                  <a:lnTo>
                    <a:pt x="10823" y="4149"/>
                  </a:lnTo>
                  <a:lnTo>
                    <a:pt x="9548" y="4149"/>
                  </a:lnTo>
                  <a:lnTo>
                    <a:pt x="9548" y="6652"/>
                  </a:lnTo>
                  <a:lnTo>
                    <a:pt x="5029" y="6652"/>
                  </a:lnTo>
                  <a:lnTo>
                    <a:pt x="5029" y="5400"/>
                  </a:lnTo>
                  <a:lnTo>
                    <a:pt x="8297" y="5400"/>
                  </a:lnTo>
                  <a:lnTo>
                    <a:pt x="829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101"/>
            <p:cNvSpPr/>
            <p:nvPr/>
          </p:nvSpPr>
          <p:spPr>
            <a:xfrm>
              <a:off x="8094666" y="2674560"/>
              <a:ext cx="52725" cy="161123"/>
            </a:xfrm>
            <a:custGeom>
              <a:rect b="b" l="l" r="r" t="t"/>
              <a:pathLst>
                <a:path extrusionOk="0" h="5030" w="1646">
                  <a:moveTo>
                    <a:pt x="0" y="1"/>
                  </a:moveTo>
                  <a:lnTo>
                    <a:pt x="0" y="5030"/>
                  </a:lnTo>
                  <a:lnTo>
                    <a:pt x="1646" y="5030"/>
                  </a:lnTo>
                  <a:lnTo>
                    <a:pt x="164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101"/>
            <p:cNvSpPr/>
            <p:nvPr/>
          </p:nvSpPr>
          <p:spPr>
            <a:xfrm>
              <a:off x="7744999" y="2674560"/>
              <a:ext cx="55737" cy="161123"/>
            </a:xfrm>
            <a:custGeom>
              <a:rect b="b" l="l" r="r" t="t"/>
              <a:pathLst>
                <a:path extrusionOk="0" h="5030" w="1740">
                  <a:moveTo>
                    <a:pt x="1" y="1"/>
                  </a:moveTo>
                  <a:lnTo>
                    <a:pt x="1" y="5030"/>
                  </a:lnTo>
                  <a:lnTo>
                    <a:pt x="1739" y="5030"/>
                  </a:lnTo>
                  <a:lnTo>
                    <a:pt x="173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101"/>
            <p:cNvSpPr/>
            <p:nvPr/>
          </p:nvSpPr>
          <p:spPr>
            <a:xfrm>
              <a:off x="7961795" y="2674560"/>
              <a:ext cx="105419" cy="108430"/>
            </a:xfrm>
            <a:custGeom>
              <a:rect b="b" l="l" r="r" t="t"/>
              <a:pathLst>
                <a:path extrusionOk="0" h="3385" w="3291">
                  <a:moveTo>
                    <a:pt x="2016" y="1275"/>
                  </a:moveTo>
                  <a:lnTo>
                    <a:pt x="2016" y="2133"/>
                  </a:lnTo>
                  <a:lnTo>
                    <a:pt x="1252" y="2133"/>
                  </a:lnTo>
                  <a:lnTo>
                    <a:pt x="1252" y="1275"/>
                  </a:lnTo>
                  <a:close/>
                  <a:moveTo>
                    <a:pt x="0" y="1"/>
                  </a:moveTo>
                  <a:lnTo>
                    <a:pt x="0" y="3384"/>
                  </a:lnTo>
                  <a:lnTo>
                    <a:pt x="3291" y="3384"/>
                  </a:lnTo>
                  <a:lnTo>
                    <a:pt x="329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101"/>
            <p:cNvSpPr/>
            <p:nvPr/>
          </p:nvSpPr>
          <p:spPr>
            <a:xfrm>
              <a:off x="7825946" y="2674560"/>
              <a:ext cx="107661" cy="108430"/>
            </a:xfrm>
            <a:custGeom>
              <a:rect b="b" l="l" r="r" t="t"/>
              <a:pathLst>
                <a:path extrusionOk="0" h="3385" w="3361">
                  <a:moveTo>
                    <a:pt x="2109" y="1275"/>
                  </a:moveTo>
                  <a:lnTo>
                    <a:pt x="2109" y="2133"/>
                  </a:lnTo>
                  <a:lnTo>
                    <a:pt x="1252" y="2133"/>
                  </a:lnTo>
                  <a:lnTo>
                    <a:pt x="1252" y="1275"/>
                  </a:lnTo>
                  <a:close/>
                  <a:moveTo>
                    <a:pt x="0" y="1"/>
                  </a:moveTo>
                  <a:lnTo>
                    <a:pt x="0" y="3384"/>
                  </a:lnTo>
                  <a:lnTo>
                    <a:pt x="3360" y="3384"/>
                  </a:lnTo>
                  <a:lnTo>
                    <a:pt x="336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63" name="Google Shape;1863;p101"/>
          <p:cNvGrpSpPr/>
          <p:nvPr/>
        </p:nvGrpSpPr>
        <p:grpSpPr>
          <a:xfrm>
            <a:off x="8033476" y="2667419"/>
            <a:ext cx="390986" cy="383590"/>
            <a:chOff x="8679644" y="2380854"/>
            <a:chExt cx="464023" cy="455246"/>
          </a:xfrm>
        </p:grpSpPr>
        <p:sp>
          <p:nvSpPr>
            <p:cNvPr id="1864" name="Google Shape;1864;p101"/>
            <p:cNvSpPr/>
            <p:nvPr/>
          </p:nvSpPr>
          <p:spPr>
            <a:xfrm>
              <a:off x="8920912" y="2380854"/>
              <a:ext cx="222754" cy="213561"/>
            </a:xfrm>
            <a:custGeom>
              <a:rect b="b" l="l" r="r" t="t"/>
              <a:pathLst>
                <a:path extrusionOk="0" h="6667" w="6954">
                  <a:moveTo>
                    <a:pt x="432" y="1"/>
                  </a:moveTo>
                  <a:cubicBezTo>
                    <a:pt x="195" y="1"/>
                    <a:pt x="41" y="16"/>
                    <a:pt x="0" y="16"/>
                  </a:cubicBezTo>
                  <a:lnTo>
                    <a:pt x="0" y="6667"/>
                  </a:lnTo>
                  <a:lnTo>
                    <a:pt x="6652" y="6667"/>
                  </a:lnTo>
                  <a:cubicBezTo>
                    <a:pt x="6652" y="6481"/>
                    <a:pt x="6953" y="3955"/>
                    <a:pt x="4821" y="1846"/>
                  </a:cubicBezTo>
                  <a:cubicBezTo>
                    <a:pt x="3159" y="184"/>
                    <a:pt x="1271" y="1"/>
                    <a:pt x="43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101"/>
            <p:cNvSpPr/>
            <p:nvPr/>
          </p:nvSpPr>
          <p:spPr>
            <a:xfrm>
              <a:off x="8679644" y="2451870"/>
              <a:ext cx="213080" cy="256869"/>
            </a:xfrm>
            <a:custGeom>
              <a:rect b="b" l="l" r="r" t="t"/>
              <a:pathLst>
                <a:path extrusionOk="0" h="8019" w="6652">
                  <a:moveTo>
                    <a:pt x="6652" y="0"/>
                  </a:moveTo>
                  <a:lnTo>
                    <a:pt x="1" y="6675"/>
                  </a:lnTo>
                  <a:cubicBezTo>
                    <a:pt x="93" y="7161"/>
                    <a:pt x="186" y="7648"/>
                    <a:pt x="371" y="8019"/>
                  </a:cubicBezTo>
                  <a:lnTo>
                    <a:pt x="6652" y="1854"/>
                  </a:lnTo>
                  <a:lnTo>
                    <a:pt x="665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101"/>
            <p:cNvSpPr/>
            <p:nvPr/>
          </p:nvSpPr>
          <p:spPr>
            <a:xfrm>
              <a:off x="8704149" y="2548352"/>
              <a:ext cx="188575" cy="219038"/>
            </a:xfrm>
            <a:custGeom>
              <a:rect b="b" l="l" r="r" t="t"/>
              <a:pathLst>
                <a:path extrusionOk="0" h="6838" w="5887">
                  <a:moveTo>
                    <a:pt x="5887" y="1"/>
                  </a:moveTo>
                  <a:lnTo>
                    <a:pt x="0" y="5887"/>
                  </a:lnTo>
                  <a:cubicBezTo>
                    <a:pt x="186" y="6165"/>
                    <a:pt x="487" y="6559"/>
                    <a:pt x="765" y="6838"/>
                  </a:cubicBezTo>
                  <a:lnTo>
                    <a:pt x="5887" y="1739"/>
                  </a:lnTo>
                  <a:lnTo>
                    <a:pt x="588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101"/>
            <p:cNvSpPr/>
            <p:nvPr/>
          </p:nvSpPr>
          <p:spPr>
            <a:xfrm>
              <a:off x="8679644" y="2433291"/>
              <a:ext cx="194533" cy="198249"/>
            </a:xfrm>
            <a:custGeom>
              <a:rect b="b" l="l" r="r" t="t"/>
              <a:pathLst>
                <a:path extrusionOk="0" h="6189" w="6073">
                  <a:moveTo>
                    <a:pt x="6072" y="1"/>
                  </a:moveTo>
                  <a:lnTo>
                    <a:pt x="6072" y="1"/>
                  </a:lnTo>
                  <a:cubicBezTo>
                    <a:pt x="2782" y="117"/>
                    <a:pt x="93" y="2805"/>
                    <a:pt x="1" y="6189"/>
                  </a:cubicBezTo>
                  <a:lnTo>
                    <a:pt x="607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101"/>
            <p:cNvSpPr/>
            <p:nvPr/>
          </p:nvSpPr>
          <p:spPr>
            <a:xfrm>
              <a:off x="8747200" y="2622603"/>
              <a:ext cx="343741" cy="213497"/>
            </a:xfrm>
            <a:custGeom>
              <a:rect b="b" l="l" r="r" t="t"/>
              <a:pathLst>
                <a:path extrusionOk="0" h="6665" w="10731">
                  <a:moveTo>
                    <a:pt x="5122" y="0"/>
                  </a:moveTo>
                  <a:lnTo>
                    <a:pt x="0" y="5099"/>
                  </a:lnTo>
                  <a:cubicBezTo>
                    <a:pt x="1169" y="6132"/>
                    <a:pt x="2658" y="6665"/>
                    <a:pt x="4157" y="6665"/>
                  </a:cubicBezTo>
                  <a:cubicBezTo>
                    <a:pt x="5751" y="6665"/>
                    <a:pt x="7356" y="6063"/>
                    <a:pt x="8598" y="4821"/>
                  </a:cubicBezTo>
                  <a:cubicBezTo>
                    <a:pt x="10731" y="2689"/>
                    <a:pt x="10337" y="186"/>
                    <a:pt x="1042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69" name="Google Shape;1869;p101"/>
          <p:cNvGrpSpPr/>
          <p:nvPr/>
        </p:nvGrpSpPr>
        <p:grpSpPr>
          <a:xfrm>
            <a:off x="8033476" y="3240780"/>
            <a:ext cx="382834" cy="383482"/>
            <a:chOff x="8679644" y="3061320"/>
            <a:chExt cx="454349" cy="455118"/>
          </a:xfrm>
        </p:grpSpPr>
        <p:sp>
          <p:nvSpPr>
            <p:cNvPr id="1870" name="Google Shape;1870;p101"/>
            <p:cNvSpPr/>
            <p:nvPr/>
          </p:nvSpPr>
          <p:spPr>
            <a:xfrm>
              <a:off x="8945417" y="3272158"/>
              <a:ext cx="52725" cy="70568"/>
            </a:xfrm>
            <a:custGeom>
              <a:rect b="b" l="l" r="r" t="t"/>
              <a:pathLst>
                <a:path extrusionOk="0" h="2203" w="1646">
                  <a:moveTo>
                    <a:pt x="0" y="1"/>
                  </a:moveTo>
                  <a:lnTo>
                    <a:pt x="93" y="93"/>
                  </a:lnTo>
                  <a:cubicBezTo>
                    <a:pt x="278" y="673"/>
                    <a:pt x="394" y="1437"/>
                    <a:pt x="487" y="2202"/>
                  </a:cubicBezTo>
                  <a:lnTo>
                    <a:pt x="1646" y="2202"/>
                  </a:lnTo>
                  <a:cubicBezTo>
                    <a:pt x="1553" y="1252"/>
                    <a:pt x="858" y="371"/>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101"/>
            <p:cNvSpPr/>
            <p:nvPr/>
          </p:nvSpPr>
          <p:spPr>
            <a:xfrm>
              <a:off x="8812514" y="3370882"/>
              <a:ext cx="55737" cy="71304"/>
            </a:xfrm>
            <a:custGeom>
              <a:rect b="b" l="l" r="r" t="t"/>
              <a:pathLst>
                <a:path extrusionOk="0" h="2226" w="1740">
                  <a:moveTo>
                    <a:pt x="1" y="1"/>
                  </a:moveTo>
                  <a:cubicBezTo>
                    <a:pt x="186" y="974"/>
                    <a:pt x="858" y="1832"/>
                    <a:pt x="1739" y="2226"/>
                  </a:cubicBezTo>
                  <a:cubicBezTo>
                    <a:pt x="1739" y="2133"/>
                    <a:pt x="1646" y="2133"/>
                    <a:pt x="1646" y="2017"/>
                  </a:cubicBezTo>
                  <a:cubicBezTo>
                    <a:pt x="1438" y="1438"/>
                    <a:pt x="1345" y="766"/>
                    <a:pt x="125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p101"/>
            <p:cNvSpPr/>
            <p:nvPr/>
          </p:nvSpPr>
          <p:spPr>
            <a:xfrm>
              <a:off x="8945417" y="3370882"/>
              <a:ext cx="52725" cy="71304"/>
            </a:xfrm>
            <a:custGeom>
              <a:rect b="b" l="l" r="r" t="t"/>
              <a:pathLst>
                <a:path extrusionOk="0" h="2226" w="1646">
                  <a:moveTo>
                    <a:pt x="487" y="1"/>
                  </a:moveTo>
                  <a:cubicBezTo>
                    <a:pt x="394" y="766"/>
                    <a:pt x="278" y="1438"/>
                    <a:pt x="93" y="2017"/>
                  </a:cubicBezTo>
                  <a:cubicBezTo>
                    <a:pt x="93" y="2133"/>
                    <a:pt x="0" y="2133"/>
                    <a:pt x="0" y="2226"/>
                  </a:cubicBezTo>
                  <a:cubicBezTo>
                    <a:pt x="858" y="1832"/>
                    <a:pt x="1553" y="974"/>
                    <a:pt x="164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101"/>
            <p:cNvSpPr/>
            <p:nvPr/>
          </p:nvSpPr>
          <p:spPr>
            <a:xfrm>
              <a:off x="8880071" y="3262516"/>
              <a:ext cx="52758" cy="80209"/>
            </a:xfrm>
            <a:custGeom>
              <a:rect b="b" l="l" r="r" t="t"/>
              <a:pathLst>
                <a:path extrusionOk="0" h="2504" w="1647">
                  <a:moveTo>
                    <a:pt x="789" y="0"/>
                  </a:moveTo>
                  <a:cubicBezTo>
                    <a:pt x="789" y="0"/>
                    <a:pt x="580" y="93"/>
                    <a:pt x="302" y="672"/>
                  </a:cubicBezTo>
                  <a:cubicBezTo>
                    <a:pt x="117" y="1159"/>
                    <a:pt x="1" y="1831"/>
                    <a:pt x="1" y="2503"/>
                  </a:cubicBezTo>
                  <a:lnTo>
                    <a:pt x="1646" y="2503"/>
                  </a:lnTo>
                  <a:cubicBezTo>
                    <a:pt x="1646" y="1831"/>
                    <a:pt x="1461" y="1159"/>
                    <a:pt x="1368" y="672"/>
                  </a:cubicBezTo>
                  <a:cubicBezTo>
                    <a:pt x="1067" y="93"/>
                    <a:pt x="882" y="0"/>
                    <a:pt x="78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101"/>
            <p:cNvSpPr/>
            <p:nvPr/>
          </p:nvSpPr>
          <p:spPr>
            <a:xfrm>
              <a:off x="8880071" y="3370882"/>
              <a:ext cx="52758" cy="80209"/>
            </a:xfrm>
            <a:custGeom>
              <a:rect b="b" l="l" r="r" t="t"/>
              <a:pathLst>
                <a:path extrusionOk="0" h="2504" w="1647">
                  <a:moveTo>
                    <a:pt x="1" y="1"/>
                  </a:moveTo>
                  <a:cubicBezTo>
                    <a:pt x="1" y="673"/>
                    <a:pt x="117" y="1252"/>
                    <a:pt x="302" y="1739"/>
                  </a:cubicBezTo>
                  <a:cubicBezTo>
                    <a:pt x="580" y="2318"/>
                    <a:pt x="789" y="2504"/>
                    <a:pt x="789" y="2504"/>
                  </a:cubicBezTo>
                  <a:cubicBezTo>
                    <a:pt x="882" y="2504"/>
                    <a:pt x="1067" y="2318"/>
                    <a:pt x="1368" y="1739"/>
                  </a:cubicBezTo>
                  <a:cubicBezTo>
                    <a:pt x="1461" y="1252"/>
                    <a:pt x="1646" y="673"/>
                    <a:pt x="164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101"/>
            <p:cNvSpPr/>
            <p:nvPr/>
          </p:nvSpPr>
          <p:spPr>
            <a:xfrm>
              <a:off x="8812514" y="3272158"/>
              <a:ext cx="55737" cy="70568"/>
            </a:xfrm>
            <a:custGeom>
              <a:rect b="b" l="l" r="r" t="t"/>
              <a:pathLst>
                <a:path extrusionOk="0" h="2203" w="1740">
                  <a:moveTo>
                    <a:pt x="1739" y="1"/>
                  </a:moveTo>
                  <a:cubicBezTo>
                    <a:pt x="858" y="371"/>
                    <a:pt x="186" y="1252"/>
                    <a:pt x="1" y="2202"/>
                  </a:cubicBezTo>
                  <a:lnTo>
                    <a:pt x="1252" y="2202"/>
                  </a:lnTo>
                  <a:cubicBezTo>
                    <a:pt x="1345" y="1437"/>
                    <a:pt x="1438" y="673"/>
                    <a:pt x="1646" y="93"/>
                  </a:cubicBezTo>
                  <a:lnTo>
                    <a:pt x="173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101"/>
            <p:cNvSpPr/>
            <p:nvPr/>
          </p:nvSpPr>
          <p:spPr>
            <a:xfrm>
              <a:off x="8679644" y="3061320"/>
              <a:ext cx="293258" cy="108430"/>
            </a:xfrm>
            <a:custGeom>
              <a:rect b="b" l="l" r="r" t="t"/>
              <a:pathLst>
                <a:path extrusionOk="0" h="3385" w="9155">
                  <a:moveTo>
                    <a:pt x="2503" y="1252"/>
                  </a:moveTo>
                  <a:lnTo>
                    <a:pt x="2503" y="2133"/>
                  </a:lnTo>
                  <a:lnTo>
                    <a:pt x="1623" y="2133"/>
                  </a:lnTo>
                  <a:lnTo>
                    <a:pt x="1623" y="1252"/>
                  </a:lnTo>
                  <a:close/>
                  <a:moveTo>
                    <a:pt x="4149" y="1252"/>
                  </a:moveTo>
                  <a:lnTo>
                    <a:pt x="4149" y="2133"/>
                  </a:lnTo>
                  <a:lnTo>
                    <a:pt x="3268" y="2133"/>
                  </a:lnTo>
                  <a:lnTo>
                    <a:pt x="3268" y="1252"/>
                  </a:lnTo>
                  <a:close/>
                  <a:moveTo>
                    <a:pt x="5794" y="1252"/>
                  </a:moveTo>
                  <a:lnTo>
                    <a:pt x="5794" y="2133"/>
                  </a:lnTo>
                  <a:lnTo>
                    <a:pt x="5006" y="2133"/>
                  </a:lnTo>
                  <a:lnTo>
                    <a:pt x="5006" y="1252"/>
                  </a:lnTo>
                  <a:close/>
                  <a:moveTo>
                    <a:pt x="1" y="1"/>
                  </a:moveTo>
                  <a:lnTo>
                    <a:pt x="1" y="3384"/>
                  </a:lnTo>
                  <a:lnTo>
                    <a:pt x="9155" y="3384"/>
                  </a:lnTo>
                  <a:lnTo>
                    <a:pt x="915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101"/>
            <p:cNvSpPr/>
            <p:nvPr/>
          </p:nvSpPr>
          <p:spPr>
            <a:xfrm>
              <a:off x="9065667" y="3061320"/>
              <a:ext cx="68325" cy="108430"/>
            </a:xfrm>
            <a:custGeom>
              <a:rect b="b" l="l" r="r" t="t"/>
              <a:pathLst>
                <a:path extrusionOk="0" h="3385" w="2133">
                  <a:moveTo>
                    <a:pt x="1" y="1"/>
                  </a:moveTo>
                  <a:lnTo>
                    <a:pt x="1" y="3384"/>
                  </a:lnTo>
                  <a:lnTo>
                    <a:pt x="2133" y="3384"/>
                  </a:lnTo>
                  <a:lnTo>
                    <a:pt x="213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101"/>
            <p:cNvSpPr/>
            <p:nvPr/>
          </p:nvSpPr>
          <p:spPr>
            <a:xfrm>
              <a:off x="8679644" y="3194223"/>
              <a:ext cx="454349" cy="322215"/>
            </a:xfrm>
            <a:custGeom>
              <a:rect b="b" l="l" r="r" t="t"/>
              <a:pathLst>
                <a:path extrusionOk="0" h="10059" w="14184">
                  <a:moveTo>
                    <a:pt x="2503" y="1275"/>
                  </a:moveTo>
                  <a:lnTo>
                    <a:pt x="2503" y="2132"/>
                  </a:lnTo>
                  <a:lnTo>
                    <a:pt x="1623" y="2132"/>
                  </a:lnTo>
                  <a:lnTo>
                    <a:pt x="1623" y="1275"/>
                  </a:lnTo>
                  <a:close/>
                  <a:moveTo>
                    <a:pt x="12538" y="1275"/>
                  </a:moveTo>
                  <a:lnTo>
                    <a:pt x="12538" y="2132"/>
                  </a:lnTo>
                  <a:lnTo>
                    <a:pt x="11681" y="2132"/>
                  </a:lnTo>
                  <a:lnTo>
                    <a:pt x="11681" y="1275"/>
                  </a:lnTo>
                  <a:close/>
                  <a:moveTo>
                    <a:pt x="2503" y="3013"/>
                  </a:moveTo>
                  <a:lnTo>
                    <a:pt x="2503" y="7161"/>
                  </a:lnTo>
                  <a:lnTo>
                    <a:pt x="1623" y="7161"/>
                  </a:lnTo>
                  <a:lnTo>
                    <a:pt x="1623" y="3013"/>
                  </a:lnTo>
                  <a:close/>
                  <a:moveTo>
                    <a:pt x="12538" y="3013"/>
                  </a:moveTo>
                  <a:lnTo>
                    <a:pt x="12538" y="7161"/>
                  </a:lnTo>
                  <a:lnTo>
                    <a:pt x="11681" y="7161"/>
                  </a:lnTo>
                  <a:lnTo>
                    <a:pt x="11681" y="3013"/>
                  </a:lnTo>
                  <a:close/>
                  <a:moveTo>
                    <a:pt x="2503" y="8019"/>
                  </a:moveTo>
                  <a:lnTo>
                    <a:pt x="2503" y="8807"/>
                  </a:lnTo>
                  <a:lnTo>
                    <a:pt x="1623" y="8807"/>
                  </a:lnTo>
                  <a:lnTo>
                    <a:pt x="1623" y="8019"/>
                  </a:lnTo>
                  <a:close/>
                  <a:moveTo>
                    <a:pt x="7046" y="1275"/>
                  </a:moveTo>
                  <a:cubicBezTo>
                    <a:pt x="9155" y="1275"/>
                    <a:pt x="10800" y="3013"/>
                    <a:pt x="10800" y="5029"/>
                  </a:cubicBezTo>
                  <a:cubicBezTo>
                    <a:pt x="10800" y="7161"/>
                    <a:pt x="9155" y="8807"/>
                    <a:pt x="7046" y="8807"/>
                  </a:cubicBezTo>
                  <a:cubicBezTo>
                    <a:pt x="5006" y="8807"/>
                    <a:pt x="3268" y="7161"/>
                    <a:pt x="3268" y="5029"/>
                  </a:cubicBezTo>
                  <a:cubicBezTo>
                    <a:pt x="3268" y="3013"/>
                    <a:pt x="5006" y="1275"/>
                    <a:pt x="7046" y="1275"/>
                  </a:cubicBezTo>
                  <a:close/>
                  <a:moveTo>
                    <a:pt x="12538" y="8019"/>
                  </a:moveTo>
                  <a:lnTo>
                    <a:pt x="12538" y="8807"/>
                  </a:lnTo>
                  <a:lnTo>
                    <a:pt x="11681" y="8807"/>
                  </a:lnTo>
                  <a:lnTo>
                    <a:pt x="11681" y="8019"/>
                  </a:lnTo>
                  <a:close/>
                  <a:moveTo>
                    <a:pt x="1" y="0"/>
                  </a:moveTo>
                  <a:lnTo>
                    <a:pt x="1" y="10058"/>
                  </a:lnTo>
                  <a:lnTo>
                    <a:pt x="14184" y="10058"/>
                  </a:lnTo>
                  <a:lnTo>
                    <a:pt x="1418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101"/>
            <p:cNvSpPr/>
            <p:nvPr/>
          </p:nvSpPr>
          <p:spPr>
            <a:xfrm>
              <a:off x="9001090" y="3061320"/>
              <a:ext cx="40105" cy="108430"/>
            </a:xfrm>
            <a:custGeom>
              <a:rect b="b" l="l" r="r" t="t"/>
              <a:pathLst>
                <a:path extrusionOk="0" h="3385" w="1252">
                  <a:moveTo>
                    <a:pt x="0" y="1"/>
                  </a:moveTo>
                  <a:lnTo>
                    <a:pt x="0" y="3384"/>
                  </a:lnTo>
                  <a:lnTo>
                    <a:pt x="1252" y="3384"/>
                  </a:lnTo>
                  <a:lnTo>
                    <a:pt x="125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80" name="Google Shape;1880;p101"/>
          <p:cNvSpPr/>
          <p:nvPr/>
        </p:nvSpPr>
        <p:spPr>
          <a:xfrm>
            <a:off x="7227426" y="3240642"/>
            <a:ext cx="377833" cy="383474"/>
          </a:xfrm>
          <a:custGeom>
            <a:rect b="b" l="l" r="r" t="t"/>
            <a:pathLst>
              <a:path extrusionOk="0" h="14208" w="13999">
                <a:moveTo>
                  <a:pt x="7440" y="4149"/>
                </a:moveTo>
                <a:lnTo>
                  <a:pt x="7440" y="5030"/>
                </a:lnTo>
                <a:lnTo>
                  <a:pt x="8205" y="5030"/>
                </a:lnTo>
                <a:lnTo>
                  <a:pt x="8205" y="5887"/>
                </a:lnTo>
                <a:lnTo>
                  <a:pt x="6559" y="5887"/>
                </a:lnTo>
                <a:lnTo>
                  <a:pt x="6559" y="6675"/>
                </a:lnTo>
                <a:lnTo>
                  <a:pt x="8205" y="6675"/>
                </a:lnTo>
                <a:lnTo>
                  <a:pt x="8205" y="9178"/>
                </a:lnTo>
                <a:lnTo>
                  <a:pt x="7440" y="9178"/>
                </a:lnTo>
                <a:lnTo>
                  <a:pt x="7440" y="10059"/>
                </a:lnTo>
                <a:lnTo>
                  <a:pt x="6559" y="10059"/>
                </a:lnTo>
                <a:lnTo>
                  <a:pt x="6559" y="9178"/>
                </a:lnTo>
                <a:lnTo>
                  <a:pt x="5702" y="9178"/>
                </a:lnTo>
                <a:lnTo>
                  <a:pt x="5702" y="8413"/>
                </a:lnTo>
                <a:lnTo>
                  <a:pt x="7440" y="8413"/>
                </a:lnTo>
                <a:lnTo>
                  <a:pt x="7440" y="7533"/>
                </a:lnTo>
                <a:lnTo>
                  <a:pt x="5702" y="7533"/>
                </a:lnTo>
                <a:lnTo>
                  <a:pt x="5702" y="5030"/>
                </a:lnTo>
                <a:lnTo>
                  <a:pt x="6559" y="5030"/>
                </a:lnTo>
                <a:lnTo>
                  <a:pt x="6559" y="4149"/>
                </a:lnTo>
                <a:close/>
                <a:moveTo>
                  <a:pt x="6559" y="1"/>
                </a:moveTo>
                <a:lnTo>
                  <a:pt x="6559" y="2527"/>
                </a:lnTo>
                <a:cubicBezTo>
                  <a:pt x="4242" y="2712"/>
                  <a:pt x="2411" y="4729"/>
                  <a:pt x="2411" y="7162"/>
                </a:cubicBezTo>
                <a:cubicBezTo>
                  <a:pt x="2411" y="9572"/>
                  <a:pt x="4242" y="11496"/>
                  <a:pt x="6559" y="11681"/>
                </a:cubicBezTo>
                <a:lnTo>
                  <a:pt x="6559" y="13419"/>
                </a:lnTo>
                <a:lnTo>
                  <a:pt x="1924" y="13419"/>
                </a:lnTo>
                <a:lnTo>
                  <a:pt x="1924" y="11496"/>
                </a:lnTo>
                <a:lnTo>
                  <a:pt x="2504" y="12075"/>
                </a:lnTo>
                <a:lnTo>
                  <a:pt x="3083" y="11496"/>
                </a:lnTo>
                <a:lnTo>
                  <a:pt x="1554" y="9850"/>
                </a:lnTo>
                <a:lnTo>
                  <a:pt x="1" y="11496"/>
                </a:lnTo>
                <a:lnTo>
                  <a:pt x="580" y="12075"/>
                </a:lnTo>
                <a:lnTo>
                  <a:pt x="1067" y="11496"/>
                </a:lnTo>
                <a:lnTo>
                  <a:pt x="1067" y="14207"/>
                </a:lnTo>
                <a:lnTo>
                  <a:pt x="7440" y="14207"/>
                </a:lnTo>
                <a:lnTo>
                  <a:pt x="7440" y="11681"/>
                </a:lnTo>
                <a:cubicBezTo>
                  <a:pt x="9758" y="11496"/>
                  <a:pt x="11588" y="9572"/>
                  <a:pt x="11588" y="7162"/>
                </a:cubicBezTo>
                <a:cubicBezTo>
                  <a:pt x="11588" y="4729"/>
                  <a:pt x="9758" y="2712"/>
                  <a:pt x="7440" y="2527"/>
                </a:cubicBezTo>
                <a:lnTo>
                  <a:pt x="7440" y="882"/>
                </a:lnTo>
                <a:lnTo>
                  <a:pt x="11982" y="882"/>
                </a:lnTo>
                <a:lnTo>
                  <a:pt x="11982" y="2712"/>
                </a:lnTo>
                <a:lnTo>
                  <a:pt x="11496" y="2133"/>
                </a:lnTo>
                <a:lnTo>
                  <a:pt x="10824" y="2712"/>
                </a:lnTo>
                <a:lnTo>
                  <a:pt x="12469" y="4358"/>
                </a:lnTo>
                <a:lnTo>
                  <a:pt x="13999" y="2712"/>
                </a:lnTo>
                <a:lnTo>
                  <a:pt x="13327" y="2133"/>
                </a:lnTo>
                <a:lnTo>
                  <a:pt x="12840" y="2712"/>
                </a:lnTo>
                <a:lnTo>
                  <a:pt x="1284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81" name="Google Shape;1881;p101"/>
          <p:cNvGrpSpPr/>
          <p:nvPr/>
        </p:nvGrpSpPr>
        <p:grpSpPr>
          <a:xfrm>
            <a:off x="6412152" y="3240780"/>
            <a:ext cx="385965" cy="383482"/>
            <a:chOff x="6755451" y="3061320"/>
            <a:chExt cx="458065" cy="455118"/>
          </a:xfrm>
        </p:grpSpPr>
        <p:sp>
          <p:nvSpPr>
            <p:cNvPr id="1882" name="Google Shape;1882;p101"/>
            <p:cNvSpPr/>
            <p:nvPr/>
          </p:nvSpPr>
          <p:spPr>
            <a:xfrm>
              <a:off x="6863849" y="3169718"/>
              <a:ext cx="241269" cy="238322"/>
            </a:xfrm>
            <a:custGeom>
              <a:rect b="b" l="l" r="r" t="t"/>
              <a:pathLst>
                <a:path extrusionOk="0" h="7440" w="7532">
                  <a:moveTo>
                    <a:pt x="4148" y="1646"/>
                  </a:moveTo>
                  <a:lnTo>
                    <a:pt x="4148" y="4149"/>
                  </a:lnTo>
                  <a:lnTo>
                    <a:pt x="2503" y="4149"/>
                  </a:lnTo>
                  <a:lnTo>
                    <a:pt x="2503" y="3291"/>
                  </a:lnTo>
                  <a:lnTo>
                    <a:pt x="3384" y="3291"/>
                  </a:lnTo>
                  <a:lnTo>
                    <a:pt x="3384" y="1646"/>
                  </a:lnTo>
                  <a:close/>
                  <a:moveTo>
                    <a:pt x="3384" y="0"/>
                  </a:moveTo>
                  <a:cubicBezTo>
                    <a:pt x="2596" y="93"/>
                    <a:pt x="1924" y="394"/>
                    <a:pt x="1437" y="765"/>
                  </a:cubicBezTo>
                  <a:lnTo>
                    <a:pt x="2016" y="1345"/>
                  </a:lnTo>
                  <a:lnTo>
                    <a:pt x="1344" y="1924"/>
                  </a:lnTo>
                  <a:lnTo>
                    <a:pt x="858" y="1345"/>
                  </a:lnTo>
                  <a:cubicBezTo>
                    <a:pt x="371" y="1924"/>
                    <a:pt x="93" y="2619"/>
                    <a:pt x="0" y="3291"/>
                  </a:cubicBezTo>
                  <a:lnTo>
                    <a:pt x="858" y="3291"/>
                  </a:lnTo>
                  <a:lnTo>
                    <a:pt x="858" y="4149"/>
                  </a:lnTo>
                  <a:lnTo>
                    <a:pt x="0" y="4149"/>
                  </a:lnTo>
                  <a:cubicBezTo>
                    <a:pt x="93" y="4937"/>
                    <a:pt x="371" y="5516"/>
                    <a:pt x="858" y="6095"/>
                  </a:cubicBezTo>
                  <a:lnTo>
                    <a:pt x="1344" y="5516"/>
                  </a:lnTo>
                  <a:lnTo>
                    <a:pt x="2016" y="6095"/>
                  </a:lnTo>
                  <a:lnTo>
                    <a:pt x="1437" y="6675"/>
                  </a:lnTo>
                  <a:cubicBezTo>
                    <a:pt x="1924" y="7138"/>
                    <a:pt x="2596" y="7440"/>
                    <a:pt x="3384" y="7440"/>
                  </a:cubicBezTo>
                  <a:lnTo>
                    <a:pt x="3384" y="6675"/>
                  </a:lnTo>
                  <a:lnTo>
                    <a:pt x="4148" y="6675"/>
                  </a:lnTo>
                  <a:lnTo>
                    <a:pt x="4148" y="7440"/>
                  </a:lnTo>
                  <a:cubicBezTo>
                    <a:pt x="4913" y="7440"/>
                    <a:pt x="5585" y="7138"/>
                    <a:pt x="6072" y="6675"/>
                  </a:cubicBezTo>
                  <a:lnTo>
                    <a:pt x="5493" y="6095"/>
                  </a:lnTo>
                  <a:lnTo>
                    <a:pt x="6072" y="5516"/>
                  </a:lnTo>
                  <a:lnTo>
                    <a:pt x="6651" y="6095"/>
                  </a:lnTo>
                  <a:cubicBezTo>
                    <a:pt x="7138" y="5516"/>
                    <a:pt x="7439" y="4937"/>
                    <a:pt x="7532" y="4149"/>
                  </a:cubicBezTo>
                  <a:lnTo>
                    <a:pt x="6651" y="4149"/>
                  </a:lnTo>
                  <a:lnTo>
                    <a:pt x="6651" y="3291"/>
                  </a:lnTo>
                  <a:lnTo>
                    <a:pt x="7532" y="3291"/>
                  </a:lnTo>
                  <a:cubicBezTo>
                    <a:pt x="7439" y="2619"/>
                    <a:pt x="7138" y="1924"/>
                    <a:pt x="6651" y="1345"/>
                  </a:cubicBezTo>
                  <a:lnTo>
                    <a:pt x="6072" y="1924"/>
                  </a:lnTo>
                  <a:lnTo>
                    <a:pt x="5493" y="1345"/>
                  </a:lnTo>
                  <a:lnTo>
                    <a:pt x="6072" y="765"/>
                  </a:lnTo>
                  <a:cubicBezTo>
                    <a:pt x="5585" y="394"/>
                    <a:pt x="4913" y="93"/>
                    <a:pt x="4148" y="0"/>
                  </a:cubicBezTo>
                  <a:lnTo>
                    <a:pt x="4148" y="765"/>
                  </a:lnTo>
                  <a:lnTo>
                    <a:pt x="3384" y="765"/>
                  </a:lnTo>
                  <a:lnTo>
                    <a:pt x="338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101"/>
            <p:cNvSpPr/>
            <p:nvPr/>
          </p:nvSpPr>
          <p:spPr>
            <a:xfrm>
              <a:off x="6755451" y="3061320"/>
              <a:ext cx="458065" cy="455118"/>
            </a:xfrm>
            <a:custGeom>
              <a:rect b="b" l="l" r="r" t="t"/>
              <a:pathLst>
                <a:path extrusionOk="0" h="14208" w="14300">
                  <a:moveTo>
                    <a:pt x="7138" y="2527"/>
                  </a:moveTo>
                  <a:cubicBezTo>
                    <a:pt x="9665" y="2527"/>
                    <a:pt x="11773" y="4543"/>
                    <a:pt x="11773" y="7162"/>
                  </a:cubicBezTo>
                  <a:cubicBezTo>
                    <a:pt x="11773" y="9665"/>
                    <a:pt x="9665" y="11681"/>
                    <a:pt x="7138" y="11681"/>
                  </a:cubicBezTo>
                  <a:cubicBezTo>
                    <a:pt x="4636" y="11681"/>
                    <a:pt x="2503" y="9665"/>
                    <a:pt x="2503" y="7162"/>
                  </a:cubicBezTo>
                  <a:cubicBezTo>
                    <a:pt x="2503" y="4543"/>
                    <a:pt x="4636" y="2527"/>
                    <a:pt x="7138" y="2527"/>
                  </a:cubicBezTo>
                  <a:close/>
                  <a:moveTo>
                    <a:pt x="5980" y="1"/>
                  </a:moveTo>
                  <a:lnTo>
                    <a:pt x="5702" y="974"/>
                  </a:lnTo>
                  <a:cubicBezTo>
                    <a:pt x="5400" y="1067"/>
                    <a:pt x="5029" y="1160"/>
                    <a:pt x="4728" y="1368"/>
                  </a:cubicBezTo>
                  <a:lnTo>
                    <a:pt x="3871" y="673"/>
                  </a:lnTo>
                  <a:lnTo>
                    <a:pt x="2017" y="2040"/>
                  </a:lnTo>
                  <a:lnTo>
                    <a:pt x="2411" y="2990"/>
                  </a:lnTo>
                  <a:cubicBezTo>
                    <a:pt x="2133" y="3292"/>
                    <a:pt x="1924" y="3570"/>
                    <a:pt x="1739" y="3871"/>
                  </a:cubicBezTo>
                  <a:lnTo>
                    <a:pt x="765" y="3778"/>
                  </a:lnTo>
                  <a:lnTo>
                    <a:pt x="0" y="6003"/>
                  </a:lnTo>
                  <a:lnTo>
                    <a:pt x="858" y="6583"/>
                  </a:lnTo>
                  <a:lnTo>
                    <a:pt x="858" y="7162"/>
                  </a:lnTo>
                  <a:lnTo>
                    <a:pt x="858" y="7625"/>
                  </a:lnTo>
                  <a:lnTo>
                    <a:pt x="0" y="8205"/>
                  </a:lnTo>
                  <a:lnTo>
                    <a:pt x="765" y="10430"/>
                  </a:lnTo>
                  <a:lnTo>
                    <a:pt x="1739" y="10337"/>
                  </a:lnTo>
                  <a:cubicBezTo>
                    <a:pt x="1924" y="10638"/>
                    <a:pt x="2133" y="10916"/>
                    <a:pt x="2411" y="11218"/>
                  </a:cubicBezTo>
                  <a:lnTo>
                    <a:pt x="2017" y="12168"/>
                  </a:lnTo>
                  <a:lnTo>
                    <a:pt x="3871" y="13535"/>
                  </a:lnTo>
                  <a:lnTo>
                    <a:pt x="4728" y="12956"/>
                  </a:lnTo>
                  <a:cubicBezTo>
                    <a:pt x="5029" y="13048"/>
                    <a:pt x="5400" y="13141"/>
                    <a:pt x="5702" y="13234"/>
                  </a:cubicBezTo>
                  <a:lnTo>
                    <a:pt x="5980" y="14207"/>
                  </a:lnTo>
                  <a:lnTo>
                    <a:pt x="8297" y="14207"/>
                  </a:lnTo>
                  <a:lnTo>
                    <a:pt x="8598" y="13234"/>
                  </a:lnTo>
                  <a:cubicBezTo>
                    <a:pt x="8877" y="13141"/>
                    <a:pt x="9271" y="13048"/>
                    <a:pt x="9549" y="12956"/>
                  </a:cubicBezTo>
                  <a:lnTo>
                    <a:pt x="10429" y="13535"/>
                  </a:lnTo>
                  <a:lnTo>
                    <a:pt x="12260" y="12168"/>
                  </a:lnTo>
                  <a:lnTo>
                    <a:pt x="11866" y="11218"/>
                  </a:lnTo>
                  <a:cubicBezTo>
                    <a:pt x="12167" y="10916"/>
                    <a:pt x="12353" y="10638"/>
                    <a:pt x="12561" y="10337"/>
                  </a:cubicBezTo>
                  <a:lnTo>
                    <a:pt x="13512" y="10430"/>
                  </a:lnTo>
                  <a:lnTo>
                    <a:pt x="14300" y="8205"/>
                  </a:lnTo>
                  <a:lnTo>
                    <a:pt x="13419" y="7625"/>
                  </a:lnTo>
                  <a:lnTo>
                    <a:pt x="13419" y="7162"/>
                  </a:lnTo>
                  <a:lnTo>
                    <a:pt x="13419" y="6583"/>
                  </a:lnTo>
                  <a:lnTo>
                    <a:pt x="14300" y="6003"/>
                  </a:lnTo>
                  <a:lnTo>
                    <a:pt x="13512" y="3778"/>
                  </a:lnTo>
                  <a:lnTo>
                    <a:pt x="12561" y="3871"/>
                  </a:lnTo>
                  <a:cubicBezTo>
                    <a:pt x="12353" y="3570"/>
                    <a:pt x="12167" y="3292"/>
                    <a:pt x="11866" y="2990"/>
                  </a:cubicBezTo>
                  <a:lnTo>
                    <a:pt x="12260" y="2040"/>
                  </a:lnTo>
                  <a:lnTo>
                    <a:pt x="10429" y="673"/>
                  </a:lnTo>
                  <a:lnTo>
                    <a:pt x="9549" y="1368"/>
                  </a:lnTo>
                  <a:cubicBezTo>
                    <a:pt x="9271" y="1160"/>
                    <a:pt x="8877" y="1067"/>
                    <a:pt x="8598" y="974"/>
                  </a:cubicBezTo>
                  <a:lnTo>
                    <a:pt x="829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84" name="Google Shape;1884;p101"/>
          <p:cNvGrpSpPr/>
          <p:nvPr/>
        </p:nvGrpSpPr>
        <p:grpSpPr>
          <a:xfrm>
            <a:off x="5598979" y="3240780"/>
            <a:ext cx="385965" cy="383482"/>
            <a:chOff x="5790376" y="3061320"/>
            <a:chExt cx="458065" cy="455118"/>
          </a:xfrm>
        </p:grpSpPr>
        <p:sp>
          <p:nvSpPr>
            <p:cNvPr id="1885" name="Google Shape;1885;p101"/>
            <p:cNvSpPr/>
            <p:nvPr/>
          </p:nvSpPr>
          <p:spPr>
            <a:xfrm>
              <a:off x="5951468" y="3061320"/>
              <a:ext cx="55705" cy="145556"/>
            </a:xfrm>
            <a:custGeom>
              <a:rect b="b" l="l" r="r" t="t"/>
              <a:pathLst>
                <a:path extrusionOk="0" h="4544" w="1739">
                  <a:moveTo>
                    <a:pt x="1739" y="1"/>
                  </a:moveTo>
                  <a:cubicBezTo>
                    <a:pt x="1345" y="209"/>
                    <a:pt x="951" y="580"/>
                    <a:pt x="673" y="1252"/>
                  </a:cubicBezTo>
                  <a:cubicBezTo>
                    <a:pt x="279" y="2133"/>
                    <a:pt x="93" y="3292"/>
                    <a:pt x="1" y="4543"/>
                  </a:cubicBezTo>
                  <a:lnTo>
                    <a:pt x="1739" y="4543"/>
                  </a:lnTo>
                  <a:lnTo>
                    <a:pt x="173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101"/>
            <p:cNvSpPr/>
            <p:nvPr/>
          </p:nvSpPr>
          <p:spPr>
            <a:xfrm>
              <a:off x="6081391" y="3070994"/>
              <a:ext cx="98756" cy="135882"/>
            </a:xfrm>
            <a:custGeom>
              <a:rect b="b" l="l" r="r" t="t"/>
              <a:pathLst>
                <a:path extrusionOk="0" h="4242" w="3083">
                  <a:moveTo>
                    <a:pt x="0" y="0"/>
                  </a:moveTo>
                  <a:lnTo>
                    <a:pt x="0" y="0"/>
                  </a:lnTo>
                  <a:cubicBezTo>
                    <a:pt x="580" y="950"/>
                    <a:pt x="951" y="2503"/>
                    <a:pt x="951" y="4241"/>
                  </a:cubicBezTo>
                  <a:lnTo>
                    <a:pt x="3083" y="4241"/>
                  </a:lnTo>
                  <a:cubicBezTo>
                    <a:pt x="2990" y="2318"/>
                    <a:pt x="1739" y="672"/>
                    <a:pt x="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101"/>
            <p:cNvSpPr/>
            <p:nvPr/>
          </p:nvSpPr>
          <p:spPr>
            <a:xfrm>
              <a:off x="6031645" y="3235032"/>
              <a:ext cx="55705" cy="144787"/>
            </a:xfrm>
            <a:custGeom>
              <a:rect b="b" l="l" r="r" t="t"/>
              <a:pathLst>
                <a:path extrusionOk="0" h="4520" w="1739">
                  <a:moveTo>
                    <a:pt x="1" y="1"/>
                  </a:moveTo>
                  <a:lnTo>
                    <a:pt x="1" y="4520"/>
                  </a:lnTo>
                  <a:cubicBezTo>
                    <a:pt x="395" y="4335"/>
                    <a:pt x="765" y="3848"/>
                    <a:pt x="1067" y="3268"/>
                  </a:cubicBezTo>
                  <a:cubicBezTo>
                    <a:pt x="1438" y="2318"/>
                    <a:pt x="1646" y="1252"/>
                    <a:pt x="173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101"/>
            <p:cNvSpPr/>
            <p:nvPr/>
          </p:nvSpPr>
          <p:spPr>
            <a:xfrm>
              <a:off x="6081391" y="3235032"/>
              <a:ext cx="98756" cy="135882"/>
            </a:xfrm>
            <a:custGeom>
              <a:rect b="b" l="l" r="r" t="t"/>
              <a:pathLst>
                <a:path extrusionOk="0" h="4242" w="3083">
                  <a:moveTo>
                    <a:pt x="951" y="1"/>
                  </a:moveTo>
                  <a:cubicBezTo>
                    <a:pt x="951" y="1739"/>
                    <a:pt x="580" y="3176"/>
                    <a:pt x="0" y="4242"/>
                  </a:cubicBezTo>
                  <a:cubicBezTo>
                    <a:pt x="1739" y="3570"/>
                    <a:pt x="2990" y="1924"/>
                    <a:pt x="308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101"/>
            <p:cNvSpPr/>
            <p:nvPr/>
          </p:nvSpPr>
          <p:spPr>
            <a:xfrm>
              <a:off x="5858670" y="3235032"/>
              <a:ext cx="98788" cy="135882"/>
            </a:xfrm>
            <a:custGeom>
              <a:rect b="b" l="l" r="r" t="t"/>
              <a:pathLst>
                <a:path extrusionOk="0" h="4242" w="3084">
                  <a:moveTo>
                    <a:pt x="1" y="1"/>
                  </a:moveTo>
                  <a:cubicBezTo>
                    <a:pt x="94" y="1924"/>
                    <a:pt x="1345" y="3570"/>
                    <a:pt x="3083" y="4242"/>
                  </a:cubicBezTo>
                  <a:cubicBezTo>
                    <a:pt x="2504" y="3176"/>
                    <a:pt x="2110" y="1739"/>
                    <a:pt x="201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101"/>
            <p:cNvSpPr/>
            <p:nvPr/>
          </p:nvSpPr>
          <p:spPr>
            <a:xfrm>
              <a:off x="5858670" y="3070994"/>
              <a:ext cx="98788" cy="135882"/>
            </a:xfrm>
            <a:custGeom>
              <a:rect b="b" l="l" r="r" t="t"/>
              <a:pathLst>
                <a:path extrusionOk="0" h="4242" w="3084">
                  <a:moveTo>
                    <a:pt x="3083" y="0"/>
                  </a:moveTo>
                  <a:lnTo>
                    <a:pt x="3083" y="0"/>
                  </a:lnTo>
                  <a:cubicBezTo>
                    <a:pt x="1345" y="672"/>
                    <a:pt x="94" y="2318"/>
                    <a:pt x="1" y="4241"/>
                  </a:cubicBezTo>
                  <a:lnTo>
                    <a:pt x="2017" y="4241"/>
                  </a:lnTo>
                  <a:cubicBezTo>
                    <a:pt x="2110" y="2503"/>
                    <a:pt x="2504" y="950"/>
                    <a:pt x="30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101"/>
            <p:cNvSpPr/>
            <p:nvPr/>
          </p:nvSpPr>
          <p:spPr>
            <a:xfrm>
              <a:off x="6031645" y="3061320"/>
              <a:ext cx="55705" cy="145556"/>
            </a:xfrm>
            <a:custGeom>
              <a:rect b="b" l="l" r="r" t="t"/>
              <a:pathLst>
                <a:path extrusionOk="0" h="4544" w="1739">
                  <a:moveTo>
                    <a:pt x="1" y="1"/>
                  </a:moveTo>
                  <a:lnTo>
                    <a:pt x="1" y="4543"/>
                  </a:lnTo>
                  <a:lnTo>
                    <a:pt x="1739" y="4543"/>
                  </a:lnTo>
                  <a:cubicBezTo>
                    <a:pt x="1646" y="3292"/>
                    <a:pt x="1438" y="2133"/>
                    <a:pt x="1067" y="1252"/>
                  </a:cubicBezTo>
                  <a:cubicBezTo>
                    <a:pt x="765" y="580"/>
                    <a:pt x="395" y="209"/>
                    <a:pt x="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 name="Google Shape;1892;p101"/>
            <p:cNvSpPr/>
            <p:nvPr/>
          </p:nvSpPr>
          <p:spPr>
            <a:xfrm>
              <a:off x="5790376" y="3235032"/>
              <a:ext cx="458065" cy="281406"/>
            </a:xfrm>
            <a:custGeom>
              <a:rect b="b" l="l" r="r" t="t"/>
              <a:pathLst>
                <a:path extrusionOk="0" h="8785" w="14300">
                  <a:moveTo>
                    <a:pt x="5030" y="1"/>
                  </a:moveTo>
                  <a:cubicBezTo>
                    <a:pt x="5122" y="1252"/>
                    <a:pt x="5308" y="2318"/>
                    <a:pt x="5702" y="3268"/>
                  </a:cubicBezTo>
                  <a:cubicBezTo>
                    <a:pt x="5980" y="3848"/>
                    <a:pt x="6374" y="4335"/>
                    <a:pt x="6768" y="4520"/>
                  </a:cubicBezTo>
                  <a:lnTo>
                    <a:pt x="6768" y="1"/>
                  </a:lnTo>
                  <a:close/>
                  <a:moveTo>
                    <a:pt x="6768" y="4520"/>
                  </a:moveTo>
                  <a:lnTo>
                    <a:pt x="6768" y="6258"/>
                  </a:lnTo>
                  <a:lnTo>
                    <a:pt x="4636" y="6258"/>
                  </a:lnTo>
                  <a:lnTo>
                    <a:pt x="4636" y="7139"/>
                  </a:lnTo>
                  <a:lnTo>
                    <a:pt x="2411" y="7139"/>
                  </a:lnTo>
                  <a:cubicBezTo>
                    <a:pt x="2226" y="6652"/>
                    <a:pt x="1832" y="6258"/>
                    <a:pt x="1252" y="6258"/>
                  </a:cubicBezTo>
                  <a:cubicBezTo>
                    <a:pt x="580" y="6258"/>
                    <a:pt x="1" y="6837"/>
                    <a:pt x="1" y="7533"/>
                  </a:cubicBezTo>
                  <a:cubicBezTo>
                    <a:pt x="1" y="8205"/>
                    <a:pt x="580" y="8784"/>
                    <a:pt x="1252" y="8784"/>
                  </a:cubicBezTo>
                  <a:cubicBezTo>
                    <a:pt x="1832" y="8784"/>
                    <a:pt x="2226" y="8483"/>
                    <a:pt x="2411" y="7996"/>
                  </a:cubicBezTo>
                  <a:lnTo>
                    <a:pt x="4636" y="7996"/>
                  </a:lnTo>
                  <a:lnTo>
                    <a:pt x="4636" y="8784"/>
                  </a:lnTo>
                  <a:lnTo>
                    <a:pt x="9665" y="8784"/>
                  </a:lnTo>
                  <a:lnTo>
                    <a:pt x="9665" y="7996"/>
                  </a:lnTo>
                  <a:lnTo>
                    <a:pt x="11866" y="7996"/>
                  </a:lnTo>
                  <a:cubicBezTo>
                    <a:pt x="12075" y="8483"/>
                    <a:pt x="12446" y="8784"/>
                    <a:pt x="13025" y="8784"/>
                  </a:cubicBezTo>
                  <a:cubicBezTo>
                    <a:pt x="13720" y="8784"/>
                    <a:pt x="14300" y="8205"/>
                    <a:pt x="14300" y="7533"/>
                  </a:cubicBezTo>
                  <a:cubicBezTo>
                    <a:pt x="14300" y="6837"/>
                    <a:pt x="13720" y="6258"/>
                    <a:pt x="13025" y="6258"/>
                  </a:cubicBezTo>
                  <a:cubicBezTo>
                    <a:pt x="12446" y="6258"/>
                    <a:pt x="12075" y="6652"/>
                    <a:pt x="11866" y="7139"/>
                  </a:cubicBezTo>
                  <a:lnTo>
                    <a:pt x="9665" y="7139"/>
                  </a:lnTo>
                  <a:lnTo>
                    <a:pt x="9665" y="6258"/>
                  </a:lnTo>
                  <a:lnTo>
                    <a:pt x="7533" y="6258"/>
                  </a:lnTo>
                  <a:lnTo>
                    <a:pt x="7533" y="452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3" name="Google Shape;1893;p101"/>
          <p:cNvGrpSpPr/>
          <p:nvPr/>
        </p:nvGrpSpPr>
        <p:grpSpPr>
          <a:xfrm>
            <a:off x="4788317" y="3240780"/>
            <a:ext cx="383482" cy="315304"/>
            <a:chOff x="4828280" y="3061320"/>
            <a:chExt cx="455118" cy="374204"/>
          </a:xfrm>
        </p:grpSpPr>
        <p:sp>
          <p:nvSpPr>
            <p:cNvPr id="1894" name="Google Shape;1894;p101"/>
            <p:cNvSpPr/>
            <p:nvPr/>
          </p:nvSpPr>
          <p:spPr>
            <a:xfrm>
              <a:off x="4828280" y="3355314"/>
              <a:ext cx="455118" cy="80209"/>
            </a:xfrm>
            <a:custGeom>
              <a:rect b="b" l="l" r="r" t="t"/>
              <a:pathLst>
                <a:path extrusionOk="0" h="2504" w="14208">
                  <a:moveTo>
                    <a:pt x="1" y="0"/>
                  </a:moveTo>
                  <a:lnTo>
                    <a:pt x="1" y="1066"/>
                  </a:lnTo>
                  <a:lnTo>
                    <a:pt x="1924" y="2503"/>
                  </a:lnTo>
                  <a:lnTo>
                    <a:pt x="12260" y="2503"/>
                  </a:lnTo>
                  <a:lnTo>
                    <a:pt x="14207" y="1066"/>
                  </a:lnTo>
                  <a:lnTo>
                    <a:pt x="14207" y="0"/>
                  </a:lnTo>
                  <a:lnTo>
                    <a:pt x="9178" y="0"/>
                  </a:lnTo>
                  <a:lnTo>
                    <a:pt x="9178" y="881"/>
                  </a:lnTo>
                  <a:lnTo>
                    <a:pt x="5030" y="881"/>
                  </a:lnTo>
                  <a:lnTo>
                    <a:pt x="503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101"/>
            <p:cNvSpPr/>
            <p:nvPr/>
          </p:nvSpPr>
          <p:spPr>
            <a:xfrm>
              <a:off x="4856501" y="3290705"/>
              <a:ext cx="401656" cy="64642"/>
            </a:xfrm>
            <a:custGeom>
              <a:rect b="b" l="l" r="r" t="t"/>
              <a:pathLst>
                <a:path extrusionOk="0" h="2018" w="12539">
                  <a:moveTo>
                    <a:pt x="0" y="1"/>
                  </a:moveTo>
                  <a:lnTo>
                    <a:pt x="0" y="1252"/>
                  </a:lnTo>
                  <a:lnTo>
                    <a:pt x="5006" y="1252"/>
                  </a:lnTo>
                  <a:lnTo>
                    <a:pt x="5006" y="2017"/>
                  </a:lnTo>
                  <a:lnTo>
                    <a:pt x="7532" y="2017"/>
                  </a:lnTo>
                  <a:lnTo>
                    <a:pt x="7532" y="1252"/>
                  </a:lnTo>
                  <a:lnTo>
                    <a:pt x="12538" y="1252"/>
                  </a:lnTo>
                  <a:lnTo>
                    <a:pt x="1253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101"/>
            <p:cNvSpPr/>
            <p:nvPr/>
          </p:nvSpPr>
          <p:spPr>
            <a:xfrm>
              <a:off x="5122274" y="3154118"/>
              <a:ext cx="27484" cy="108430"/>
            </a:xfrm>
            <a:custGeom>
              <a:rect b="b" l="l" r="r" t="t"/>
              <a:pathLst>
                <a:path extrusionOk="0" h="3385" w="858">
                  <a:moveTo>
                    <a:pt x="0" y="1"/>
                  </a:moveTo>
                  <a:lnTo>
                    <a:pt x="0" y="3384"/>
                  </a:lnTo>
                  <a:lnTo>
                    <a:pt x="858" y="3384"/>
                  </a:lnTo>
                  <a:lnTo>
                    <a:pt x="85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101"/>
            <p:cNvSpPr/>
            <p:nvPr/>
          </p:nvSpPr>
          <p:spPr>
            <a:xfrm>
              <a:off x="4856501" y="3061320"/>
              <a:ext cx="401656" cy="201228"/>
            </a:xfrm>
            <a:custGeom>
              <a:rect b="b" l="l" r="r" t="t"/>
              <a:pathLst>
                <a:path extrusionOk="0" h="6282" w="12539">
                  <a:moveTo>
                    <a:pt x="4520" y="882"/>
                  </a:moveTo>
                  <a:lnTo>
                    <a:pt x="4520" y="1646"/>
                  </a:lnTo>
                  <a:lnTo>
                    <a:pt x="1623" y="1646"/>
                  </a:lnTo>
                  <a:lnTo>
                    <a:pt x="1623" y="882"/>
                  </a:lnTo>
                  <a:close/>
                  <a:moveTo>
                    <a:pt x="3268" y="2527"/>
                  </a:moveTo>
                  <a:lnTo>
                    <a:pt x="3268" y="3384"/>
                  </a:lnTo>
                  <a:lnTo>
                    <a:pt x="1623" y="3384"/>
                  </a:lnTo>
                  <a:lnTo>
                    <a:pt x="1623" y="2527"/>
                  </a:lnTo>
                  <a:close/>
                  <a:moveTo>
                    <a:pt x="0" y="1"/>
                  </a:moveTo>
                  <a:lnTo>
                    <a:pt x="0" y="6281"/>
                  </a:lnTo>
                  <a:lnTo>
                    <a:pt x="2503" y="6281"/>
                  </a:lnTo>
                  <a:lnTo>
                    <a:pt x="2503" y="4636"/>
                  </a:lnTo>
                  <a:lnTo>
                    <a:pt x="4149" y="4636"/>
                  </a:lnTo>
                  <a:lnTo>
                    <a:pt x="4149" y="3778"/>
                  </a:lnTo>
                  <a:lnTo>
                    <a:pt x="5794" y="3778"/>
                  </a:lnTo>
                  <a:lnTo>
                    <a:pt x="5794" y="2898"/>
                  </a:lnTo>
                  <a:lnTo>
                    <a:pt x="7532" y="2898"/>
                  </a:lnTo>
                  <a:lnTo>
                    <a:pt x="7532" y="2133"/>
                  </a:lnTo>
                  <a:lnTo>
                    <a:pt x="10035" y="2133"/>
                  </a:lnTo>
                  <a:lnTo>
                    <a:pt x="10035" y="6281"/>
                  </a:lnTo>
                  <a:lnTo>
                    <a:pt x="12538" y="6281"/>
                  </a:lnTo>
                  <a:lnTo>
                    <a:pt x="1253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101"/>
            <p:cNvSpPr/>
            <p:nvPr/>
          </p:nvSpPr>
          <p:spPr>
            <a:xfrm>
              <a:off x="5069549" y="3182339"/>
              <a:ext cx="28253" cy="80209"/>
            </a:xfrm>
            <a:custGeom>
              <a:rect b="b" l="l" r="r" t="t"/>
              <a:pathLst>
                <a:path extrusionOk="0" h="2504" w="882">
                  <a:moveTo>
                    <a:pt x="1" y="0"/>
                  </a:moveTo>
                  <a:lnTo>
                    <a:pt x="1" y="2503"/>
                  </a:lnTo>
                  <a:lnTo>
                    <a:pt x="881" y="2503"/>
                  </a:lnTo>
                  <a:lnTo>
                    <a:pt x="88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101"/>
            <p:cNvSpPr/>
            <p:nvPr/>
          </p:nvSpPr>
          <p:spPr>
            <a:xfrm>
              <a:off x="4961183" y="3235032"/>
              <a:ext cx="28221" cy="27516"/>
            </a:xfrm>
            <a:custGeom>
              <a:rect b="b" l="l" r="r" t="t"/>
              <a:pathLst>
                <a:path extrusionOk="0" h="859" w="881">
                  <a:moveTo>
                    <a:pt x="0" y="1"/>
                  </a:moveTo>
                  <a:lnTo>
                    <a:pt x="0" y="858"/>
                  </a:lnTo>
                  <a:lnTo>
                    <a:pt x="881" y="858"/>
                  </a:lnTo>
                  <a:lnTo>
                    <a:pt x="88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101"/>
            <p:cNvSpPr/>
            <p:nvPr/>
          </p:nvSpPr>
          <p:spPr>
            <a:xfrm>
              <a:off x="5016855" y="3209791"/>
              <a:ext cx="25274" cy="52758"/>
            </a:xfrm>
            <a:custGeom>
              <a:rect b="b" l="l" r="r" t="t"/>
              <a:pathLst>
                <a:path extrusionOk="0" h="1647" w="789">
                  <a:moveTo>
                    <a:pt x="0" y="1"/>
                  </a:moveTo>
                  <a:lnTo>
                    <a:pt x="0" y="1646"/>
                  </a:lnTo>
                  <a:lnTo>
                    <a:pt x="788" y="1646"/>
                  </a:lnTo>
                  <a:lnTo>
                    <a:pt x="78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01" name="Google Shape;1901;p101"/>
          <p:cNvSpPr/>
          <p:nvPr/>
        </p:nvSpPr>
        <p:spPr>
          <a:xfrm>
            <a:off x="3972471" y="3240642"/>
            <a:ext cx="385957" cy="385957"/>
          </a:xfrm>
          <a:custGeom>
            <a:rect b="b" l="l" r="r" t="t"/>
            <a:pathLst>
              <a:path extrusionOk="0" h="14300" w="14300">
                <a:moveTo>
                  <a:pt x="7138" y="2990"/>
                </a:moveTo>
                <a:cubicBezTo>
                  <a:pt x="9456" y="2990"/>
                  <a:pt x="11402" y="4844"/>
                  <a:pt x="11402" y="7162"/>
                </a:cubicBezTo>
                <a:cubicBezTo>
                  <a:pt x="11402" y="9178"/>
                  <a:pt x="9942" y="10916"/>
                  <a:pt x="8019" y="11310"/>
                </a:cubicBezTo>
                <a:lnTo>
                  <a:pt x="8019" y="9572"/>
                </a:lnTo>
                <a:cubicBezTo>
                  <a:pt x="8969" y="9178"/>
                  <a:pt x="9664" y="8205"/>
                  <a:pt x="9664" y="7162"/>
                </a:cubicBezTo>
                <a:cubicBezTo>
                  <a:pt x="9664" y="6096"/>
                  <a:pt x="8969" y="5123"/>
                  <a:pt x="8019" y="4844"/>
                </a:cubicBezTo>
                <a:lnTo>
                  <a:pt x="8019" y="6768"/>
                </a:lnTo>
                <a:lnTo>
                  <a:pt x="6373" y="6768"/>
                </a:lnTo>
                <a:lnTo>
                  <a:pt x="6373" y="4844"/>
                </a:lnTo>
                <a:cubicBezTo>
                  <a:pt x="5307" y="5123"/>
                  <a:pt x="4635" y="6096"/>
                  <a:pt x="4635" y="7162"/>
                </a:cubicBezTo>
                <a:cubicBezTo>
                  <a:pt x="4635" y="8205"/>
                  <a:pt x="5307" y="9178"/>
                  <a:pt x="6373" y="9572"/>
                </a:cubicBezTo>
                <a:lnTo>
                  <a:pt x="6373" y="11310"/>
                </a:lnTo>
                <a:cubicBezTo>
                  <a:pt x="4450" y="10916"/>
                  <a:pt x="2990" y="9178"/>
                  <a:pt x="2990" y="7162"/>
                </a:cubicBezTo>
                <a:cubicBezTo>
                  <a:pt x="2990" y="4844"/>
                  <a:pt x="4821" y="2990"/>
                  <a:pt x="7138" y="2990"/>
                </a:cubicBezTo>
                <a:close/>
                <a:moveTo>
                  <a:pt x="5979" y="1"/>
                </a:moveTo>
                <a:lnTo>
                  <a:pt x="5794" y="1067"/>
                </a:lnTo>
                <a:cubicBezTo>
                  <a:pt x="5400" y="1160"/>
                  <a:pt x="5029" y="1252"/>
                  <a:pt x="4728" y="1368"/>
                </a:cubicBezTo>
                <a:lnTo>
                  <a:pt x="3963" y="673"/>
                </a:lnTo>
                <a:lnTo>
                  <a:pt x="2016" y="2133"/>
                </a:lnTo>
                <a:lnTo>
                  <a:pt x="2410" y="2990"/>
                </a:lnTo>
                <a:cubicBezTo>
                  <a:pt x="2225" y="3292"/>
                  <a:pt x="1924" y="3570"/>
                  <a:pt x="1738" y="3964"/>
                </a:cubicBezTo>
                <a:lnTo>
                  <a:pt x="765" y="3871"/>
                </a:lnTo>
                <a:lnTo>
                  <a:pt x="0" y="6096"/>
                </a:lnTo>
                <a:lnTo>
                  <a:pt x="858" y="6583"/>
                </a:lnTo>
                <a:lnTo>
                  <a:pt x="858" y="7162"/>
                </a:lnTo>
                <a:lnTo>
                  <a:pt x="858" y="7741"/>
                </a:lnTo>
                <a:lnTo>
                  <a:pt x="0" y="8205"/>
                </a:lnTo>
                <a:lnTo>
                  <a:pt x="765" y="10430"/>
                </a:lnTo>
                <a:lnTo>
                  <a:pt x="1738" y="10430"/>
                </a:lnTo>
                <a:cubicBezTo>
                  <a:pt x="1924" y="10731"/>
                  <a:pt x="2225" y="11009"/>
                  <a:pt x="2410" y="11310"/>
                </a:cubicBezTo>
                <a:lnTo>
                  <a:pt x="2016" y="12260"/>
                </a:lnTo>
                <a:lnTo>
                  <a:pt x="3963" y="13628"/>
                </a:lnTo>
                <a:lnTo>
                  <a:pt x="4728" y="12956"/>
                </a:lnTo>
                <a:cubicBezTo>
                  <a:pt x="5029" y="13048"/>
                  <a:pt x="5400" y="13234"/>
                  <a:pt x="5794" y="13234"/>
                </a:cubicBezTo>
                <a:lnTo>
                  <a:pt x="5979" y="14300"/>
                </a:lnTo>
                <a:lnTo>
                  <a:pt x="8297" y="14300"/>
                </a:lnTo>
                <a:lnTo>
                  <a:pt x="8598" y="13234"/>
                </a:lnTo>
                <a:cubicBezTo>
                  <a:pt x="8876" y="13234"/>
                  <a:pt x="9270" y="13048"/>
                  <a:pt x="9664" y="12956"/>
                </a:cubicBezTo>
                <a:lnTo>
                  <a:pt x="10429" y="13628"/>
                </a:lnTo>
                <a:lnTo>
                  <a:pt x="12260" y="12260"/>
                </a:lnTo>
                <a:lnTo>
                  <a:pt x="11866" y="11310"/>
                </a:lnTo>
                <a:cubicBezTo>
                  <a:pt x="12167" y="11009"/>
                  <a:pt x="12353" y="10731"/>
                  <a:pt x="12561" y="10430"/>
                </a:cubicBezTo>
                <a:lnTo>
                  <a:pt x="13604" y="10430"/>
                </a:lnTo>
                <a:lnTo>
                  <a:pt x="14299" y="8205"/>
                </a:lnTo>
                <a:lnTo>
                  <a:pt x="13419" y="7741"/>
                </a:lnTo>
                <a:lnTo>
                  <a:pt x="13419" y="7162"/>
                </a:lnTo>
                <a:lnTo>
                  <a:pt x="13419" y="6583"/>
                </a:lnTo>
                <a:lnTo>
                  <a:pt x="14299" y="6096"/>
                </a:lnTo>
                <a:lnTo>
                  <a:pt x="13604" y="3871"/>
                </a:lnTo>
                <a:lnTo>
                  <a:pt x="12561" y="3964"/>
                </a:lnTo>
                <a:cubicBezTo>
                  <a:pt x="12353" y="3570"/>
                  <a:pt x="12167" y="3292"/>
                  <a:pt x="11866" y="2990"/>
                </a:cubicBezTo>
                <a:lnTo>
                  <a:pt x="12260" y="2133"/>
                </a:lnTo>
                <a:lnTo>
                  <a:pt x="10429" y="673"/>
                </a:lnTo>
                <a:lnTo>
                  <a:pt x="9664" y="1368"/>
                </a:lnTo>
                <a:cubicBezTo>
                  <a:pt x="9270" y="1252"/>
                  <a:pt x="8876" y="1160"/>
                  <a:pt x="8598" y="1067"/>
                </a:cubicBezTo>
                <a:lnTo>
                  <a:pt x="829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02" name="Google Shape;1902;p101"/>
          <p:cNvGrpSpPr/>
          <p:nvPr/>
        </p:nvGrpSpPr>
        <p:grpSpPr>
          <a:xfrm>
            <a:off x="3193255" y="3240780"/>
            <a:ext cx="317787" cy="383482"/>
            <a:chOff x="2935255" y="3061320"/>
            <a:chExt cx="377151" cy="455118"/>
          </a:xfrm>
        </p:grpSpPr>
        <p:sp>
          <p:nvSpPr>
            <p:cNvPr id="1903" name="Google Shape;1903;p101"/>
            <p:cNvSpPr/>
            <p:nvPr/>
          </p:nvSpPr>
          <p:spPr>
            <a:xfrm>
              <a:off x="2935255" y="3129613"/>
              <a:ext cx="297005" cy="386824"/>
            </a:xfrm>
            <a:custGeom>
              <a:rect b="b" l="l" r="r" t="t"/>
              <a:pathLst>
                <a:path extrusionOk="0" h="12076" w="9272">
                  <a:moveTo>
                    <a:pt x="3385" y="2504"/>
                  </a:moveTo>
                  <a:lnTo>
                    <a:pt x="3385" y="3292"/>
                  </a:lnTo>
                  <a:lnTo>
                    <a:pt x="1739" y="3292"/>
                  </a:lnTo>
                  <a:lnTo>
                    <a:pt x="1739" y="2504"/>
                  </a:lnTo>
                  <a:close/>
                  <a:moveTo>
                    <a:pt x="7533" y="2504"/>
                  </a:moveTo>
                  <a:lnTo>
                    <a:pt x="7533" y="3292"/>
                  </a:lnTo>
                  <a:lnTo>
                    <a:pt x="4242" y="3292"/>
                  </a:lnTo>
                  <a:lnTo>
                    <a:pt x="4242" y="2504"/>
                  </a:lnTo>
                  <a:close/>
                  <a:moveTo>
                    <a:pt x="3385" y="4149"/>
                  </a:moveTo>
                  <a:lnTo>
                    <a:pt x="3385" y="5030"/>
                  </a:lnTo>
                  <a:lnTo>
                    <a:pt x="1739" y="5030"/>
                  </a:lnTo>
                  <a:lnTo>
                    <a:pt x="1739" y="4149"/>
                  </a:lnTo>
                  <a:close/>
                  <a:moveTo>
                    <a:pt x="7533" y="4149"/>
                  </a:moveTo>
                  <a:lnTo>
                    <a:pt x="7533" y="5030"/>
                  </a:lnTo>
                  <a:lnTo>
                    <a:pt x="4242" y="5030"/>
                  </a:lnTo>
                  <a:lnTo>
                    <a:pt x="4242" y="4149"/>
                  </a:lnTo>
                  <a:close/>
                  <a:moveTo>
                    <a:pt x="3385" y="5795"/>
                  </a:moveTo>
                  <a:lnTo>
                    <a:pt x="3385" y="6652"/>
                  </a:lnTo>
                  <a:lnTo>
                    <a:pt x="1739" y="6652"/>
                  </a:lnTo>
                  <a:lnTo>
                    <a:pt x="1739" y="5795"/>
                  </a:lnTo>
                  <a:close/>
                  <a:moveTo>
                    <a:pt x="5030" y="5795"/>
                  </a:moveTo>
                  <a:lnTo>
                    <a:pt x="5030" y="6652"/>
                  </a:lnTo>
                  <a:lnTo>
                    <a:pt x="4242" y="6652"/>
                  </a:lnTo>
                  <a:lnTo>
                    <a:pt x="4242" y="5795"/>
                  </a:lnTo>
                  <a:close/>
                  <a:moveTo>
                    <a:pt x="3385" y="7533"/>
                  </a:moveTo>
                  <a:lnTo>
                    <a:pt x="3385" y="8298"/>
                  </a:lnTo>
                  <a:lnTo>
                    <a:pt x="1739" y="8298"/>
                  </a:lnTo>
                  <a:lnTo>
                    <a:pt x="1739" y="7533"/>
                  </a:lnTo>
                  <a:close/>
                  <a:moveTo>
                    <a:pt x="5030" y="7533"/>
                  </a:moveTo>
                  <a:lnTo>
                    <a:pt x="5030" y="8298"/>
                  </a:lnTo>
                  <a:lnTo>
                    <a:pt x="4242" y="8298"/>
                  </a:lnTo>
                  <a:lnTo>
                    <a:pt x="4242" y="7533"/>
                  </a:lnTo>
                  <a:close/>
                  <a:moveTo>
                    <a:pt x="3385" y="9178"/>
                  </a:moveTo>
                  <a:lnTo>
                    <a:pt x="3385" y="10036"/>
                  </a:lnTo>
                  <a:lnTo>
                    <a:pt x="1739" y="10036"/>
                  </a:lnTo>
                  <a:lnTo>
                    <a:pt x="1739" y="9178"/>
                  </a:lnTo>
                  <a:close/>
                  <a:moveTo>
                    <a:pt x="5030" y="9178"/>
                  </a:moveTo>
                  <a:lnTo>
                    <a:pt x="5030" y="10036"/>
                  </a:lnTo>
                  <a:lnTo>
                    <a:pt x="4242" y="10036"/>
                  </a:lnTo>
                  <a:lnTo>
                    <a:pt x="4242" y="9178"/>
                  </a:lnTo>
                  <a:close/>
                  <a:moveTo>
                    <a:pt x="1" y="1"/>
                  </a:moveTo>
                  <a:lnTo>
                    <a:pt x="1" y="12075"/>
                  </a:lnTo>
                  <a:lnTo>
                    <a:pt x="7046" y="12075"/>
                  </a:lnTo>
                  <a:cubicBezTo>
                    <a:pt x="6281" y="11496"/>
                    <a:pt x="5887" y="10615"/>
                    <a:pt x="5887" y="9549"/>
                  </a:cubicBezTo>
                  <a:cubicBezTo>
                    <a:pt x="5887" y="7718"/>
                    <a:pt x="7348" y="6281"/>
                    <a:pt x="9271" y="6281"/>
                  </a:cubicBezTo>
                  <a:lnTo>
                    <a:pt x="9271" y="1"/>
                  </a:lnTo>
                  <a:lnTo>
                    <a:pt x="8020" y="1"/>
                  </a:lnTo>
                  <a:lnTo>
                    <a:pt x="8020" y="1252"/>
                  </a:lnTo>
                  <a:lnTo>
                    <a:pt x="1252" y="1252"/>
                  </a:lnTo>
                  <a:lnTo>
                    <a:pt x="125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101"/>
            <p:cNvSpPr/>
            <p:nvPr/>
          </p:nvSpPr>
          <p:spPr>
            <a:xfrm>
              <a:off x="3152051" y="3355314"/>
              <a:ext cx="160355" cy="161123"/>
            </a:xfrm>
            <a:custGeom>
              <a:rect b="b" l="l" r="r" t="t"/>
              <a:pathLst>
                <a:path extrusionOk="0" h="5030" w="5006">
                  <a:moveTo>
                    <a:pt x="2897" y="1252"/>
                  </a:moveTo>
                  <a:lnTo>
                    <a:pt x="2897" y="2990"/>
                  </a:lnTo>
                  <a:lnTo>
                    <a:pt x="1252" y="2990"/>
                  </a:lnTo>
                  <a:lnTo>
                    <a:pt x="1252" y="2132"/>
                  </a:lnTo>
                  <a:lnTo>
                    <a:pt x="2016" y="2132"/>
                  </a:lnTo>
                  <a:lnTo>
                    <a:pt x="2016" y="1252"/>
                  </a:lnTo>
                  <a:close/>
                  <a:moveTo>
                    <a:pt x="2503" y="0"/>
                  </a:moveTo>
                  <a:cubicBezTo>
                    <a:pt x="1066" y="0"/>
                    <a:pt x="0" y="1159"/>
                    <a:pt x="0" y="2503"/>
                  </a:cubicBezTo>
                  <a:cubicBezTo>
                    <a:pt x="0" y="3963"/>
                    <a:pt x="1066" y="5029"/>
                    <a:pt x="2503" y="5029"/>
                  </a:cubicBezTo>
                  <a:cubicBezTo>
                    <a:pt x="3847" y="5029"/>
                    <a:pt x="5006" y="3963"/>
                    <a:pt x="5006" y="2503"/>
                  </a:cubicBezTo>
                  <a:cubicBezTo>
                    <a:pt x="5006" y="1159"/>
                    <a:pt x="3847" y="0"/>
                    <a:pt x="250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101"/>
            <p:cNvSpPr/>
            <p:nvPr/>
          </p:nvSpPr>
          <p:spPr>
            <a:xfrm>
              <a:off x="3003581" y="3061320"/>
              <a:ext cx="160355" cy="80946"/>
            </a:xfrm>
            <a:custGeom>
              <a:rect b="b" l="l" r="r" t="t"/>
              <a:pathLst>
                <a:path extrusionOk="0" h="2527" w="5006">
                  <a:moveTo>
                    <a:pt x="2503" y="1"/>
                  </a:moveTo>
                  <a:cubicBezTo>
                    <a:pt x="1924" y="1"/>
                    <a:pt x="1437" y="488"/>
                    <a:pt x="1437" y="1067"/>
                  </a:cubicBezTo>
                  <a:lnTo>
                    <a:pt x="1437" y="1252"/>
                  </a:lnTo>
                  <a:lnTo>
                    <a:pt x="0" y="1252"/>
                  </a:lnTo>
                  <a:lnTo>
                    <a:pt x="0" y="2527"/>
                  </a:lnTo>
                  <a:lnTo>
                    <a:pt x="5006" y="2527"/>
                  </a:lnTo>
                  <a:lnTo>
                    <a:pt x="5006" y="1252"/>
                  </a:lnTo>
                  <a:lnTo>
                    <a:pt x="3569" y="1252"/>
                  </a:lnTo>
                  <a:lnTo>
                    <a:pt x="3569" y="1067"/>
                  </a:lnTo>
                  <a:cubicBezTo>
                    <a:pt x="3569" y="488"/>
                    <a:pt x="3082" y="1"/>
                    <a:pt x="250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06" name="Google Shape;1906;p101"/>
          <p:cNvGrpSpPr/>
          <p:nvPr/>
        </p:nvGrpSpPr>
        <p:grpSpPr>
          <a:xfrm>
            <a:off x="2343834" y="3241562"/>
            <a:ext cx="390959" cy="384400"/>
            <a:chOff x="1927161" y="3062249"/>
            <a:chExt cx="463991" cy="456207"/>
          </a:xfrm>
        </p:grpSpPr>
        <p:sp>
          <p:nvSpPr>
            <p:cNvPr id="1907" name="Google Shape;1907;p101"/>
            <p:cNvSpPr/>
            <p:nvPr/>
          </p:nvSpPr>
          <p:spPr>
            <a:xfrm>
              <a:off x="1927161" y="3062249"/>
              <a:ext cx="463991" cy="456207"/>
            </a:xfrm>
            <a:custGeom>
              <a:rect b="b" l="l" r="r" t="t"/>
              <a:pathLst>
                <a:path extrusionOk="0" h="14242" w="14485">
                  <a:moveTo>
                    <a:pt x="7231" y="4120"/>
                  </a:moveTo>
                  <a:cubicBezTo>
                    <a:pt x="8876" y="4120"/>
                    <a:pt x="10128" y="5488"/>
                    <a:pt x="10128" y="7133"/>
                  </a:cubicBezTo>
                  <a:cubicBezTo>
                    <a:pt x="10128" y="8662"/>
                    <a:pt x="8876" y="10030"/>
                    <a:pt x="7231" y="10030"/>
                  </a:cubicBezTo>
                  <a:cubicBezTo>
                    <a:pt x="5585" y="10030"/>
                    <a:pt x="4334" y="8662"/>
                    <a:pt x="4334" y="7133"/>
                  </a:cubicBezTo>
                  <a:cubicBezTo>
                    <a:pt x="4334" y="5488"/>
                    <a:pt x="5585" y="4120"/>
                    <a:pt x="7231" y="4120"/>
                  </a:cubicBezTo>
                  <a:close/>
                  <a:moveTo>
                    <a:pt x="1359" y="1"/>
                  </a:moveTo>
                  <a:cubicBezTo>
                    <a:pt x="1031" y="1"/>
                    <a:pt x="719" y="122"/>
                    <a:pt x="487" y="366"/>
                  </a:cubicBezTo>
                  <a:cubicBezTo>
                    <a:pt x="0" y="853"/>
                    <a:pt x="0" y="1617"/>
                    <a:pt x="487" y="2104"/>
                  </a:cubicBezTo>
                  <a:cubicBezTo>
                    <a:pt x="729" y="2362"/>
                    <a:pt x="1061" y="2490"/>
                    <a:pt x="1397" y="2490"/>
                  </a:cubicBezTo>
                  <a:cubicBezTo>
                    <a:pt x="1576" y="2490"/>
                    <a:pt x="1755" y="2454"/>
                    <a:pt x="1924" y="2382"/>
                  </a:cubicBezTo>
                  <a:lnTo>
                    <a:pt x="3662" y="4120"/>
                  </a:lnTo>
                  <a:cubicBezTo>
                    <a:pt x="2990" y="4908"/>
                    <a:pt x="2596" y="5974"/>
                    <a:pt x="2596" y="7133"/>
                  </a:cubicBezTo>
                  <a:cubicBezTo>
                    <a:pt x="2596" y="8176"/>
                    <a:pt x="2990" y="9242"/>
                    <a:pt x="3662" y="10030"/>
                  </a:cubicBezTo>
                  <a:lnTo>
                    <a:pt x="1924" y="11861"/>
                  </a:lnTo>
                  <a:cubicBezTo>
                    <a:pt x="1728" y="11740"/>
                    <a:pt x="1518" y="11682"/>
                    <a:pt x="1312" y="11682"/>
                  </a:cubicBezTo>
                  <a:cubicBezTo>
                    <a:pt x="1006" y="11682"/>
                    <a:pt x="709" y="11810"/>
                    <a:pt x="487" y="12046"/>
                  </a:cubicBezTo>
                  <a:cubicBezTo>
                    <a:pt x="0" y="12533"/>
                    <a:pt x="0" y="13297"/>
                    <a:pt x="487" y="13877"/>
                  </a:cubicBezTo>
                  <a:cubicBezTo>
                    <a:pt x="719" y="14120"/>
                    <a:pt x="1031" y="14242"/>
                    <a:pt x="1359" y="14242"/>
                  </a:cubicBezTo>
                  <a:cubicBezTo>
                    <a:pt x="1686" y="14242"/>
                    <a:pt x="2028" y="14120"/>
                    <a:pt x="2318" y="13877"/>
                  </a:cubicBezTo>
                  <a:cubicBezTo>
                    <a:pt x="2688" y="13506"/>
                    <a:pt x="2688" y="12927"/>
                    <a:pt x="2503" y="12440"/>
                  </a:cubicBezTo>
                  <a:lnTo>
                    <a:pt x="4334" y="10609"/>
                  </a:lnTo>
                  <a:cubicBezTo>
                    <a:pt x="5122" y="11281"/>
                    <a:pt x="6072" y="11652"/>
                    <a:pt x="7231" y="11652"/>
                  </a:cubicBezTo>
                  <a:cubicBezTo>
                    <a:pt x="8389" y="11652"/>
                    <a:pt x="9363" y="11281"/>
                    <a:pt x="10128" y="10609"/>
                  </a:cubicBezTo>
                  <a:lnTo>
                    <a:pt x="11958" y="12440"/>
                  </a:lnTo>
                  <a:cubicBezTo>
                    <a:pt x="11773" y="12927"/>
                    <a:pt x="11773" y="13506"/>
                    <a:pt x="12167" y="13877"/>
                  </a:cubicBezTo>
                  <a:cubicBezTo>
                    <a:pt x="12457" y="14120"/>
                    <a:pt x="12793" y="14242"/>
                    <a:pt x="13117" y="14242"/>
                  </a:cubicBezTo>
                  <a:cubicBezTo>
                    <a:pt x="13442" y="14242"/>
                    <a:pt x="13755" y="14120"/>
                    <a:pt x="13998" y="13877"/>
                  </a:cubicBezTo>
                  <a:cubicBezTo>
                    <a:pt x="14485" y="13297"/>
                    <a:pt x="14485" y="12533"/>
                    <a:pt x="13998" y="12046"/>
                  </a:cubicBezTo>
                  <a:cubicBezTo>
                    <a:pt x="13762" y="11810"/>
                    <a:pt x="13460" y="11682"/>
                    <a:pt x="13151" y="11682"/>
                  </a:cubicBezTo>
                  <a:cubicBezTo>
                    <a:pt x="12943" y="11682"/>
                    <a:pt x="12733" y="11740"/>
                    <a:pt x="12538" y="11861"/>
                  </a:cubicBezTo>
                  <a:lnTo>
                    <a:pt x="10800" y="10030"/>
                  </a:lnTo>
                  <a:cubicBezTo>
                    <a:pt x="11495" y="9242"/>
                    <a:pt x="11866" y="8176"/>
                    <a:pt x="11866" y="7133"/>
                  </a:cubicBezTo>
                  <a:cubicBezTo>
                    <a:pt x="11866" y="5974"/>
                    <a:pt x="11495" y="4908"/>
                    <a:pt x="10800" y="4120"/>
                  </a:cubicBezTo>
                  <a:lnTo>
                    <a:pt x="12538" y="2382"/>
                  </a:lnTo>
                  <a:cubicBezTo>
                    <a:pt x="12706" y="2454"/>
                    <a:pt x="12886" y="2490"/>
                    <a:pt x="13065" y="2490"/>
                  </a:cubicBezTo>
                  <a:cubicBezTo>
                    <a:pt x="13403" y="2490"/>
                    <a:pt x="13740" y="2362"/>
                    <a:pt x="13998" y="2104"/>
                  </a:cubicBezTo>
                  <a:cubicBezTo>
                    <a:pt x="14485" y="1617"/>
                    <a:pt x="14485" y="853"/>
                    <a:pt x="13998" y="366"/>
                  </a:cubicBezTo>
                  <a:cubicBezTo>
                    <a:pt x="13755" y="122"/>
                    <a:pt x="13442" y="1"/>
                    <a:pt x="13117" y="1"/>
                  </a:cubicBezTo>
                  <a:cubicBezTo>
                    <a:pt x="12793" y="1"/>
                    <a:pt x="12457" y="122"/>
                    <a:pt x="12167" y="366"/>
                  </a:cubicBezTo>
                  <a:cubicBezTo>
                    <a:pt x="11773" y="760"/>
                    <a:pt x="11773" y="1339"/>
                    <a:pt x="11958" y="1803"/>
                  </a:cubicBezTo>
                  <a:lnTo>
                    <a:pt x="10128" y="3541"/>
                  </a:lnTo>
                  <a:cubicBezTo>
                    <a:pt x="9363" y="2869"/>
                    <a:pt x="8389" y="2498"/>
                    <a:pt x="7231" y="2498"/>
                  </a:cubicBezTo>
                  <a:cubicBezTo>
                    <a:pt x="6072" y="2498"/>
                    <a:pt x="5122" y="2869"/>
                    <a:pt x="4334" y="3541"/>
                  </a:cubicBezTo>
                  <a:lnTo>
                    <a:pt x="2503" y="1803"/>
                  </a:lnTo>
                  <a:cubicBezTo>
                    <a:pt x="2688" y="1339"/>
                    <a:pt x="2688" y="760"/>
                    <a:pt x="2318" y="366"/>
                  </a:cubicBezTo>
                  <a:cubicBezTo>
                    <a:pt x="2028" y="122"/>
                    <a:pt x="1686" y="1"/>
                    <a:pt x="135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 name="Google Shape;1908;p101"/>
            <p:cNvSpPr/>
            <p:nvPr/>
          </p:nvSpPr>
          <p:spPr>
            <a:xfrm>
              <a:off x="2118683" y="3330810"/>
              <a:ext cx="80209" cy="24537"/>
            </a:xfrm>
            <a:custGeom>
              <a:rect b="b" l="l" r="r" t="t"/>
              <a:pathLst>
                <a:path extrusionOk="0" h="766" w="2504">
                  <a:moveTo>
                    <a:pt x="1252" y="0"/>
                  </a:moveTo>
                  <a:cubicBezTo>
                    <a:pt x="765" y="0"/>
                    <a:pt x="394" y="93"/>
                    <a:pt x="0" y="371"/>
                  </a:cubicBezTo>
                  <a:cubicBezTo>
                    <a:pt x="394" y="672"/>
                    <a:pt x="765" y="765"/>
                    <a:pt x="1252" y="765"/>
                  </a:cubicBezTo>
                  <a:cubicBezTo>
                    <a:pt x="1738" y="765"/>
                    <a:pt x="2132" y="672"/>
                    <a:pt x="2503" y="371"/>
                  </a:cubicBezTo>
                  <a:cubicBezTo>
                    <a:pt x="2132" y="93"/>
                    <a:pt x="1738" y="0"/>
                    <a:pt x="125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101"/>
            <p:cNvSpPr/>
            <p:nvPr/>
          </p:nvSpPr>
          <p:spPr>
            <a:xfrm>
              <a:off x="2146872" y="3275137"/>
              <a:ext cx="24537" cy="27484"/>
            </a:xfrm>
            <a:custGeom>
              <a:rect b="b" l="l" r="r" t="t"/>
              <a:pathLst>
                <a:path extrusionOk="0" h="858" w="766">
                  <a:moveTo>
                    <a:pt x="372" y="0"/>
                  </a:moveTo>
                  <a:cubicBezTo>
                    <a:pt x="186" y="0"/>
                    <a:pt x="1" y="186"/>
                    <a:pt x="1" y="487"/>
                  </a:cubicBezTo>
                  <a:cubicBezTo>
                    <a:pt x="1" y="672"/>
                    <a:pt x="186" y="858"/>
                    <a:pt x="372" y="858"/>
                  </a:cubicBezTo>
                  <a:cubicBezTo>
                    <a:pt x="580" y="858"/>
                    <a:pt x="766" y="672"/>
                    <a:pt x="766" y="487"/>
                  </a:cubicBezTo>
                  <a:cubicBezTo>
                    <a:pt x="766" y="186"/>
                    <a:pt x="580" y="0"/>
                    <a:pt x="37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101"/>
            <p:cNvSpPr/>
            <p:nvPr/>
          </p:nvSpPr>
          <p:spPr>
            <a:xfrm>
              <a:off x="2091199" y="3222412"/>
              <a:ext cx="135882" cy="98788"/>
            </a:xfrm>
            <a:custGeom>
              <a:rect b="b" l="l" r="r" t="t"/>
              <a:pathLst>
                <a:path extrusionOk="0" h="3084" w="4242">
                  <a:moveTo>
                    <a:pt x="2110" y="1"/>
                  </a:moveTo>
                  <a:cubicBezTo>
                    <a:pt x="951" y="1"/>
                    <a:pt x="1" y="974"/>
                    <a:pt x="1" y="2133"/>
                  </a:cubicBezTo>
                  <a:cubicBezTo>
                    <a:pt x="1" y="2504"/>
                    <a:pt x="93" y="2805"/>
                    <a:pt x="279" y="3083"/>
                  </a:cubicBezTo>
                  <a:cubicBezTo>
                    <a:pt x="580" y="2990"/>
                    <a:pt x="766" y="2805"/>
                    <a:pt x="1044" y="2712"/>
                  </a:cubicBezTo>
                  <a:cubicBezTo>
                    <a:pt x="951" y="2504"/>
                    <a:pt x="858" y="2318"/>
                    <a:pt x="858" y="2133"/>
                  </a:cubicBezTo>
                  <a:cubicBezTo>
                    <a:pt x="858" y="1345"/>
                    <a:pt x="1438" y="858"/>
                    <a:pt x="2110" y="858"/>
                  </a:cubicBezTo>
                  <a:cubicBezTo>
                    <a:pt x="2782" y="858"/>
                    <a:pt x="3361" y="1345"/>
                    <a:pt x="3361" y="2133"/>
                  </a:cubicBezTo>
                  <a:cubicBezTo>
                    <a:pt x="3361" y="2318"/>
                    <a:pt x="3268" y="2504"/>
                    <a:pt x="3176" y="2712"/>
                  </a:cubicBezTo>
                  <a:cubicBezTo>
                    <a:pt x="3477" y="2805"/>
                    <a:pt x="3662" y="2990"/>
                    <a:pt x="3941" y="3083"/>
                  </a:cubicBezTo>
                  <a:cubicBezTo>
                    <a:pt x="4149" y="2805"/>
                    <a:pt x="4242" y="2504"/>
                    <a:pt x="4242" y="2133"/>
                  </a:cubicBezTo>
                  <a:cubicBezTo>
                    <a:pt x="4242" y="974"/>
                    <a:pt x="3268" y="1"/>
                    <a:pt x="211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11" name="Google Shape;1911;p101"/>
          <p:cNvGrpSpPr/>
          <p:nvPr/>
        </p:nvGrpSpPr>
        <p:grpSpPr>
          <a:xfrm>
            <a:off x="1533172" y="3240780"/>
            <a:ext cx="382834" cy="383482"/>
            <a:chOff x="965064" y="3061320"/>
            <a:chExt cx="454349" cy="455118"/>
          </a:xfrm>
        </p:grpSpPr>
        <p:sp>
          <p:nvSpPr>
            <p:cNvPr id="1912" name="Google Shape;1912;p101"/>
            <p:cNvSpPr/>
            <p:nvPr/>
          </p:nvSpPr>
          <p:spPr>
            <a:xfrm>
              <a:off x="1178113" y="3383503"/>
              <a:ext cx="210870" cy="132935"/>
            </a:xfrm>
            <a:custGeom>
              <a:rect b="b" l="l" r="r" t="t"/>
              <a:pathLst>
                <a:path extrusionOk="0" h="4150" w="6583">
                  <a:moveTo>
                    <a:pt x="5029" y="1"/>
                  </a:moveTo>
                  <a:lnTo>
                    <a:pt x="3477" y="1438"/>
                  </a:lnTo>
                  <a:lnTo>
                    <a:pt x="4056" y="2017"/>
                  </a:lnTo>
                  <a:lnTo>
                    <a:pt x="4635" y="1530"/>
                  </a:lnTo>
                  <a:lnTo>
                    <a:pt x="4635" y="3361"/>
                  </a:lnTo>
                  <a:lnTo>
                    <a:pt x="0" y="3361"/>
                  </a:lnTo>
                  <a:lnTo>
                    <a:pt x="0" y="4149"/>
                  </a:lnTo>
                  <a:lnTo>
                    <a:pt x="5423" y="4149"/>
                  </a:lnTo>
                  <a:lnTo>
                    <a:pt x="5423" y="1530"/>
                  </a:lnTo>
                  <a:lnTo>
                    <a:pt x="6003" y="2017"/>
                  </a:lnTo>
                  <a:lnTo>
                    <a:pt x="6582" y="1438"/>
                  </a:lnTo>
                  <a:lnTo>
                    <a:pt x="502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101"/>
            <p:cNvSpPr/>
            <p:nvPr/>
          </p:nvSpPr>
          <p:spPr>
            <a:xfrm>
              <a:off x="968011" y="3061320"/>
              <a:ext cx="182649" cy="132935"/>
            </a:xfrm>
            <a:custGeom>
              <a:rect b="b" l="l" r="r" t="t"/>
              <a:pathLst>
                <a:path extrusionOk="0" h="4150" w="5702">
                  <a:moveTo>
                    <a:pt x="1159" y="1"/>
                  </a:moveTo>
                  <a:lnTo>
                    <a:pt x="1159" y="2620"/>
                  </a:lnTo>
                  <a:lnTo>
                    <a:pt x="580" y="2133"/>
                  </a:lnTo>
                  <a:lnTo>
                    <a:pt x="1" y="2712"/>
                  </a:lnTo>
                  <a:lnTo>
                    <a:pt x="1553" y="4149"/>
                  </a:lnTo>
                  <a:lnTo>
                    <a:pt x="3083" y="2712"/>
                  </a:lnTo>
                  <a:lnTo>
                    <a:pt x="2504" y="2133"/>
                  </a:lnTo>
                  <a:lnTo>
                    <a:pt x="1924" y="2620"/>
                  </a:lnTo>
                  <a:lnTo>
                    <a:pt x="1924" y="882"/>
                  </a:lnTo>
                  <a:lnTo>
                    <a:pt x="5702" y="882"/>
                  </a:lnTo>
                  <a:lnTo>
                    <a:pt x="570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101"/>
            <p:cNvSpPr/>
            <p:nvPr/>
          </p:nvSpPr>
          <p:spPr>
            <a:xfrm>
              <a:off x="965064" y="3222412"/>
              <a:ext cx="185596" cy="294026"/>
            </a:xfrm>
            <a:custGeom>
              <a:rect b="b" l="l" r="r" t="t"/>
              <a:pathLst>
                <a:path extrusionOk="0" h="9179" w="5794">
                  <a:moveTo>
                    <a:pt x="3291" y="1646"/>
                  </a:moveTo>
                  <a:lnTo>
                    <a:pt x="3291" y="2504"/>
                  </a:lnTo>
                  <a:lnTo>
                    <a:pt x="4148" y="2504"/>
                  </a:lnTo>
                  <a:lnTo>
                    <a:pt x="4148" y="3384"/>
                  </a:lnTo>
                  <a:lnTo>
                    <a:pt x="2503" y="3384"/>
                  </a:lnTo>
                  <a:lnTo>
                    <a:pt x="2503" y="4149"/>
                  </a:lnTo>
                  <a:lnTo>
                    <a:pt x="4148" y="4149"/>
                  </a:lnTo>
                  <a:lnTo>
                    <a:pt x="4148" y="6652"/>
                  </a:lnTo>
                  <a:lnTo>
                    <a:pt x="3291" y="6652"/>
                  </a:lnTo>
                  <a:lnTo>
                    <a:pt x="3291" y="7533"/>
                  </a:lnTo>
                  <a:lnTo>
                    <a:pt x="2503" y="7533"/>
                  </a:lnTo>
                  <a:lnTo>
                    <a:pt x="2503" y="6652"/>
                  </a:lnTo>
                  <a:lnTo>
                    <a:pt x="1645" y="6652"/>
                  </a:lnTo>
                  <a:lnTo>
                    <a:pt x="1645" y="5887"/>
                  </a:lnTo>
                  <a:lnTo>
                    <a:pt x="3291" y="5887"/>
                  </a:lnTo>
                  <a:lnTo>
                    <a:pt x="3291" y="5030"/>
                  </a:lnTo>
                  <a:lnTo>
                    <a:pt x="1645" y="5030"/>
                  </a:lnTo>
                  <a:lnTo>
                    <a:pt x="1645" y="2504"/>
                  </a:lnTo>
                  <a:lnTo>
                    <a:pt x="2503" y="2504"/>
                  </a:lnTo>
                  <a:lnTo>
                    <a:pt x="2503" y="1646"/>
                  </a:lnTo>
                  <a:close/>
                  <a:moveTo>
                    <a:pt x="0" y="1"/>
                  </a:moveTo>
                  <a:lnTo>
                    <a:pt x="0" y="9178"/>
                  </a:lnTo>
                  <a:lnTo>
                    <a:pt x="5794" y="9178"/>
                  </a:lnTo>
                  <a:lnTo>
                    <a:pt x="579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101"/>
            <p:cNvSpPr/>
            <p:nvPr/>
          </p:nvSpPr>
          <p:spPr>
            <a:xfrm>
              <a:off x="1206301" y="3169718"/>
              <a:ext cx="24537" cy="92830"/>
            </a:xfrm>
            <a:custGeom>
              <a:rect b="b" l="l" r="r" t="t"/>
              <a:pathLst>
                <a:path extrusionOk="0" h="2898" w="766">
                  <a:moveTo>
                    <a:pt x="1" y="0"/>
                  </a:moveTo>
                  <a:lnTo>
                    <a:pt x="1" y="2897"/>
                  </a:lnTo>
                  <a:lnTo>
                    <a:pt x="766" y="2897"/>
                  </a:lnTo>
                  <a:lnTo>
                    <a:pt x="76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101"/>
            <p:cNvSpPr/>
            <p:nvPr/>
          </p:nvSpPr>
          <p:spPr>
            <a:xfrm>
              <a:off x="1367393" y="3169718"/>
              <a:ext cx="24537" cy="92830"/>
            </a:xfrm>
            <a:custGeom>
              <a:rect b="b" l="l" r="r" t="t"/>
              <a:pathLst>
                <a:path extrusionOk="0" h="2898" w="766">
                  <a:moveTo>
                    <a:pt x="1" y="0"/>
                  </a:moveTo>
                  <a:lnTo>
                    <a:pt x="1" y="2897"/>
                  </a:lnTo>
                  <a:lnTo>
                    <a:pt x="766" y="2897"/>
                  </a:lnTo>
                  <a:lnTo>
                    <a:pt x="76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p101"/>
            <p:cNvSpPr/>
            <p:nvPr/>
          </p:nvSpPr>
          <p:spPr>
            <a:xfrm>
              <a:off x="1286479" y="3169718"/>
              <a:ext cx="25274" cy="92830"/>
            </a:xfrm>
            <a:custGeom>
              <a:rect b="b" l="l" r="r" t="t"/>
              <a:pathLst>
                <a:path extrusionOk="0" h="2898" w="789">
                  <a:moveTo>
                    <a:pt x="1" y="0"/>
                  </a:moveTo>
                  <a:lnTo>
                    <a:pt x="1" y="2897"/>
                  </a:lnTo>
                  <a:lnTo>
                    <a:pt x="789" y="2897"/>
                  </a:lnTo>
                  <a:lnTo>
                    <a:pt x="78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101"/>
            <p:cNvSpPr/>
            <p:nvPr/>
          </p:nvSpPr>
          <p:spPr>
            <a:xfrm>
              <a:off x="1178113" y="3061320"/>
              <a:ext cx="241301" cy="80946"/>
            </a:xfrm>
            <a:custGeom>
              <a:rect b="b" l="l" r="r" t="t"/>
              <a:pathLst>
                <a:path extrusionOk="0" h="2527" w="7533">
                  <a:moveTo>
                    <a:pt x="3778" y="1"/>
                  </a:moveTo>
                  <a:lnTo>
                    <a:pt x="0" y="1368"/>
                  </a:lnTo>
                  <a:lnTo>
                    <a:pt x="0" y="2527"/>
                  </a:lnTo>
                  <a:lnTo>
                    <a:pt x="7532" y="2527"/>
                  </a:lnTo>
                  <a:lnTo>
                    <a:pt x="7532" y="1368"/>
                  </a:lnTo>
                  <a:lnTo>
                    <a:pt x="377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 name="Google Shape;1919;p101"/>
            <p:cNvSpPr/>
            <p:nvPr/>
          </p:nvSpPr>
          <p:spPr>
            <a:xfrm>
              <a:off x="1178113" y="3290705"/>
              <a:ext cx="241301" cy="52021"/>
            </a:xfrm>
            <a:custGeom>
              <a:rect b="b" l="l" r="r" t="t"/>
              <a:pathLst>
                <a:path extrusionOk="0" h="1624" w="7533">
                  <a:moveTo>
                    <a:pt x="0" y="1"/>
                  </a:moveTo>
                  <a:lnTo>
                    <a:pt x="0" y="1623"/>
                  </a:lnTo>
                  <a:lnTo>
                    <a:pt x="7532" y="1623"/>
                  </a:lnTo>
                  <a:lnTo>
                    <a:pt x="753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20" name="Google Shape;1920;p101"/>
          <p:cNvGrpSpPr/>
          <p:nvPr/>
        </p:nvGrpSpPr>
        <p:grpSpPr>
          <a:xfrm>
            <a:off x="722510" y="3240807"/>
            <a:ext cx="388448" cy="380945"/>
            <a:chOff x="2968" y="3061352"/>
            <a:chExt cx="461012" cy="452107"/>
          </a:xfrm>
        </p:grpSpPr>
        <p:sp>
          <p:nvSpPr>
            <p:cNvPr id="1921" name="Google Shape;1921;p101"/>
            <p:cNvSpPr/>
            <p:nvPr/>
          </p:nvSpPr>
          <p:spPr>
            <a:xfrm>
              <a:off x="238279" y="3373861"/>
              <a:ext cx="104714" cy="139598"/>
            </a:xfrm>
            <a:custGeom>
              <a:rect b="b" l="l" r="r" t="t"/>
              <a:pathLst>
                <a:path extrusionOk="0" h="4358" w="3269">
                  <a:moveTo>
                    <a:pt x="2897" y="1"/>
                  </a:moveTo>
                  <a:lnTo>
                    <a:pt x="1" y="2897"/>
                  </a:lnTo>
                  <a:cubicBezTo>
                    <a:pt x="279" y="3199"/>
                    <a:pt x="1252" y="4056"/>
                    <a:pt x="1530" y="4357"/>
                  </a:cubicBezTo>
                  <a:cubicBezTo>
                    <a:pt x="1831" y="4056"/>
                    <a:pt x="1924" y="3963"/>
                    <a:pt x="2109" y="3778"/>
                  </a:cubicBezTo>
                  <a:cubicBezTo>
                    <a:pt x="2990" y="2712"/>
                    <a:pt x="3268" y="1252"/>
                    <a:pt x="289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101"/>
            <p:cNvSpPr/>
            <p:nvPr/>
          </p:nvSpPr>
          <p:spPr>
            <a:xfrm>
              <a:off x="2968" y="3179840"/>
              <a:ext cx="139566" cy="98276"/>
            </a:xfrm>
            <a:custGeom>
              <a:rect b="b" l="l" r="r" t="t"/>
              <a:pathLst>
                <a:path extrusionOk="0" h="3068" w="4357">
                  <a:moveTo>
                    <a:pt x="3213" y="0"/>
                  </a:moveTo>
                  <a:cubicBezTo>
                    <a:pt x="2275" y="0"/>
                    <a:pt x="1334" y="329"/>
                    <a:pt x="579" y="936"/>
                  </a:cubicBezTo>
                  <a:cubicBezTo>
                    <a:pt x="394" y="1144"/>
                    <a:pt x="394" y="1237"/>
                    <a:pt x="0" y="1515"/>
                  </a:cubicBezTo>
                  <a:lnTo>
                    <a:pt x="1460" y="3068"/>
                  </a:lnTo>
                  <a:lnTo>
                    <a:pt x="4357" y="171"/>
                  </a:lnTo>
                  <a:cubicBezTo>
                    <a:pt x="3985" y="56"/>
                    <a:pt x="3599" y="0"/>
                    <a:pt x="321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101"/>
            <p:cNvSpPr/>
            <p:nvPr/>
          </p:nvSpPr>
          <p:spPr>
            <a:xfrm>
              <a:off x="126934" y="3061352"/>
              <a:ext cx="337046" cy="328141"/>
            </a:xfrm>
            <a:custGeom>
              <a:rect b="b" l="l" r="r" t="t"/>
              <a:pathLst>
                <a:path extrusionOk="0" h="10244" w="10522">
                  <a:moveTo>
                    <a:pt x="8488" y="1"/>
                  </a:moveTo>
                  <a:cubicBezTo>
                    <a:pt x="6572" y="1"/>
                    <a:pt x="4736" y="760"/>
                    <a:pt x="3384" y="2132"/>
                  </a:cubicBezTo>
                  <a:lnTo>
                    <a:pt x="0" y="5608"/>
                  </a:lnTo>
                  <a:lnTo>
                    <a:pt x="2016" y="7624"/>
                  </a:lnTo>
                  <a:lnTo>
                    <a:pt x="3569" y="6095"/>
                  </a:lnTo>
                  <a:cubicBezTo>
                    <a:pt x="3175" y="5516"/>
                    <a:pt x="3268" y="4635"/>
                    <a:pt x="3847" y="4055"/>
                  </a:cubicBezTo>
                  <a:cubicBezTo>
                    <a:pt x="4137" y="3766"/>
                    <a:pt x="4548" y="3621"/>
                    <a:pt x="4971" y="3621"/>
                  </a:cubicBezTo>
                  <a:cubicBezTo>
                    <a:pt x="5394" y="3621"/>
                    <a:pt x="5829" y="3766"/>
                    <a:pt x="6165" y="4055"/>
                  </a:cubicBezTo>
                  <a:cubicBezTo>
                    <a:pt x="6860" y="4728"/>
                    <a:pt x="6860" y="5794"/>
                    <a:pt x="6165" y="6466"/>
                  </a:cubicBezTo>
                  <a:cubicBezTo>
                    <a:pt x="5825" y="6751"/>
                    <a:pt x="5420" y="6901"/>
                    <a:pt x="5009" y="6901"/>
                  </a:cubicBezTo>
                  <a:cubicBezTo>
                    <a:pt x="4719" y="6901"/>
                    <a:pt x="4426" y="6827"/>
                    <a:pt x="4149" y="6674"/>
                  </a:cubicBezTo>
                  <a:lnTo>
                    <a:pt x="2596" y="8204"/>
                  </a:lnTo>
                  <a:lnTo>
                    <a:pt x="4728" y="10243"/>
                  </a:lnTo>
                  <a:lnTo>
                    <a:pt x="8112" y="6860"/>
                  </a:lnTo>
                  <a:cubicBezTo>
                    <a:pt x="9757" y="5214"/>
                    <a:pt x="10522" y="2897"/>
                    <a:pt x="10128" y="579"/>
                  </a:cubicBezTo>
                  <a:lnTo>
                    <a:pt x="10035" y="208"/>
                  </a:lnTo>
                  <a:lnTo>
                    <a:pt x="9641" y="93"/>
                  </a:lnTo>
                  <a:cubicBezTo>
                    <a:pt x="9256" y="31"/>
                    <a:pt x="8870" y="1"/>
                    <a:pt x="848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101"/>
            <p:cNvSpPr/>
            <p:nvPr/>
          </p:nvSpPr>
          <p:spPr>
            <a:xfrm>
              <a:off x="5915" y="3259537"/>
              <a:ext cx="253922" cy="250206"/>
            </a:xfrm>
            <a:custGeom>
              <a:rect b="b" l="l" r="r" t="t"/>
              <a:pathLst>
                <a:path extrusionOk="0" h="7811" w="7927">
                  <a:moveTo>
                    <a:pt x="3199" y="1"/>
                  </a:moveTo>
                  <a:lnTo>
                    <a:pt x="2040" y="1159"/>
                  </a:lnTo>
                  <a:lnTo>
                    <a:pt x="2805" y="1924"/>
                  </a:lnTo>
                  <a:lnTo>
                    <a:pt x="1368" y="3384"/>
                  </a:lnTo>
                  <a:lnTo>
                    <a:pt x="1947" y="3963"/>
                  </a:lnTo>
                  <a:lnTo>
                    <a:pt x="3384" y="2503"/>
                  </a:lnTo>
                  <a:lnTo>
                    <a:pt x="4056" y="3176"/>
                  </a:lnTo>
                  <a:lnTo>
                    <a:pt x="1" y="7231"/>
                  </a:lnTo>
                  <a:lnTo>
                    <a:pt x="580" y="7811"/>
                  </a:lnTo>
                  <a:lnTo>
                    <a:pt x="4636" y="3755"/>
                  </a:lnTo>
                  <a:lnTo>
                    <a:pt x="5308" y="4450"/>
                  </a:lnTo>
                  <a:lnTo>
                    <a:pt x="3106" y="6652"/>
                  </a:lnTo>
                  <a:lnTo>
                    <a:pt x="3686" y="7231"/>
                  </a:lnTo>
                  <a:lnTo>
                    <a:pt x="5887" y="5030"/>
                  </a:lnTo>
                  <a:lnTo>
                    <a:pt x="6675" y="5887"/>
                  </a:lnTo>
                  <a:lnTo>
                    <a:pt x="7927" y="4636"/>
                  </a:lnTo>
                  <a:lnTo>
                    <a:pt x="31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101"/>
            <p:cNvSpPr/>
            <p:nvPr/>
          </p:nvSpPr>
          <p:spPr>
            <a:xfrm>
              <a:off x="256826" y="3203128"/>
              <a:ext cx="58684" cy="54039"/>
            </a:xfrm>
            <a:custGeom>
              <a:rect b="b" l="l" r="r" t="t"/>
              <a:pathLst>
                <a:path extrusionOk="0" h="1687" w="1832">
                  <a:moveTo>
                    <a:pt x="925" y="0"/>
                  </a:moveTo>
                  <a:cubicBezTo>
                    <a:pt x="719" y="0"/>
                    <a:pt x="522" y="70"/>
                    <a:pt x="372" y="209"/>
                  </a:cubicBezTo>
                  <a:cubicBezTo>
                    <a:pt x="1" y="603"/>
                    <a:pt x="1" y="1090"/>
                    <a:pt x="372" y="1460"/>
                  </a:cubicBezTo>
                  <a:cubicBezTo>
                    <a:pt x="522" y="1611"/>
                    <a:pt x="719" y="1686"/>
                    <a:pt x="925" y="1686"/>
                  </a:cubicBezTo>
                  <a:cubicBezTo>
                    <a:pt x="1131" y="1686"/>
                    <a:pt x="1345" y="1611"/>
                    <a:pt x="1530" y="1460"/>
                  </a:cubicBezTo>
                  <a:cubicBezTo>
                    <a:pt x="1832" y="1090"/>
                    <a:pt x="1832" y="603"/>
                    <a:pt x="1530" y="209"/>
                  </a:cubicBezTo>
                  <a:cubicBezTo>
                    <a:pt x="1345" y="70"/>
                    <a:pt x="1131" y="0"/>
                    <a:pt x="92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26" name="Google Shape;1926;p101"/>
          <p:cNvGrpSpPr/>
          <p:nvPr/>
        </p:nvGrpSpPr>
        <p:grpSpPr>
          <a:xfrm>
            <a:off x="719999" y="3814383"/>
            <a:ext cx="385965" cy="382834"/>
            <a:chOff x="-11" y="3742075"/>
            <a:chExt cx="458065" cy="454349"/>
          </a:xfrm>
        </p:grpSpPr>
        <p:sp>
          <p:nvSpPr>
            <p:cNvPr id="1927" name="Google Shape;1927;p101"/>
            <p:cNvSpPr/>
            <p:nvPr/>
          </p:nvSpPr>
          <p:spPr>
            <a:xfrm>
              <a:off x="161081" y="3995964"/>
              <a:ext cx="80209" cy="55705"/>
            </a:xfrm>
            <a:custGeom>
              <a:rect b="b" l="l" r="r" t="t"/>
              <a:pathLst>
                <a:path extrusionOk="0" h="1739" w="2504">
                  <a:moveTo>
                    <a:pt x="0" y="0"/>
                  </a:moveTo>
                  <a:lnTo>
                    <a:pt x="0" y="1738"/>
                  </a:lnTo>
                  <a:lnTo>
                    <a:pt x="2503" y="1738"/>
                  </a:lnTo>
                  <a:lnTo>
                    <a:pt x="250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101"/>
            <p:cNvSpPr/>
            <p:nvPr/>
          </p:nvSpPr>
          <p:spPr>
            <a:xfrm>
              <a:off x="268710" y="3955123"/>
              <a:ext cx="80946" cy="55705"/>
            </a:xfrm>
            <a:custGeom>
              <a:rect b="b" l="l" r="r" t="t"/>
              <a:pathLst>
                <a:path extrusionOk="0" h="1739" w="2527">
                  <a:moveTo>
                    <a:pt x="1" y="1"/>
                  </a:moveTo>
                  <a:lnTo>
                    <a:pt x="1" y="1739"/>
                  </a:lnTo>
                  <a:lnTo>
                    <a:pt x="2527" y="1739"/>
                  </a:lnTo>
                  <a:lnTo>
                    <a:pt x="252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101"/>
            <p:cNvSpPr/>
            <p:nvPr/>
          </p:nvSpPr>
          <p:spPr>
            <a:xfrm>
              <a:off x="228637" y="3742075"/>
              <a:ext cx="229417" cy="228680"/>
            </a:xfrm>
            <a:custGeom>
              <a:rect b="b" l="l" r="r" t="t"/>
              <a:pathLst>
                <a:path extrusionOk="0" h="7139" w="7162">
                  <a:moveTo>
                    <a:pt x="0" y="0"/>
                  </a:moveTo>
                  <a:lnTo>
                    <a:pt x="1553" y="2132"/>
                  </a:lnTo>
                  <a:lnTo>
                    <a:pt x="0" y="4149"/>
                  </a:lnTo>
                  <a:lnTo>
                    <a:pt x="5423" y="4149"/>
                  </a:lnTo>
                  <a:lnTo>
                    <a:pt x="5423" y="5400"/>
                  </a:lnTo>
                  <a:lnTo>
                    <a:pt x="4635" y="5400"/>
                  </a:lnTo>
                  <a:lnTo>
                    <a:pt x="4635" y="7138"/>
                  </a:lnTo>
                  <a:lnTo>
                    <a:pt x="7161" y="7138"/>
                  </a:lnTo>
                  <a:lnTo>
                    <a:pt x="7161" y="5400"/>
                  </a:lnTo>
                  <a:lnTo>
                    <a:pt x="6281" y="5400"/>
                  </a:lnTo>
                  <a:lnTo>
                    <a:pt x="628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101"/>
            <p:cNvSpPr/>
            <p:nvPr/>
          </p:nvSpPr>
          <p:spPr>
            <a:xfrm>
              <a:off x="-11" y="3995964"/>
              <a:ext cx="458065" cy="200459"/>
            </a:xfrm>
            <a:custGeom>
              <a:rect b="b" l="l" r="r" t="t"/>
              <a:pathLst>
                <a:path extrusionOk="0" h="6258" w="14300">
                  <a:moveTo>
                    <a:pt x="11773" y="0"/>
                  </a:moveTo>
                  <a:lnTo>
                    <a:pt x="11773" y="5493"/>
                  </a:lnTo>
                  <a:lnTo>
                    <a:pt x="10916" y="5493"/>
                  </a:lnTo>
                  <a:lnTo>
                    <a:pt x="10916" y="1252"/>
                  </a:lnTo>
                  <a:lnTo>
                    <a:pt x="8390" y="1252"/>
                  </a:lnTo>
                  <a:lnTo>
                    <a:pt x="8390" y="5493"/>
                  </a:lnTo>
                  <a:lnTo>
                    <a:pt x="7532" y="5493"/>
                  </a:lnTo>
                  <a:lnTo>
                    <a:pt x="7532" y="2503"/>
                  </a:lnTo>
                  <a:lnTo>
                    <a:pt x="5029" y="2503"/>
                  </a:lnTo>
                  <a:lnTo>
                    <a:pt x="5029" y="5493"/>
                  </a:lnTo>
                  <a:lnTo>
                    <a:pt x="0" y="5493"/>
                  </a:lnTo>
                  <a:lnTo>
                    <a:pt x="0" y="6257"/>
                  </a:lnTo>
                  <a:lnTo>
                    <a:pt x="14299" y="6257"/>
                  </a:lnTo>
                  <a:lnTo>
                    <a:pt x="1429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101"/>
            <p:cNvSpPr/>
            <p:nvPr/>
          </p:nvSpPr>
          <p:spPr>
            <a:xfrm>
              <a:off x="18536" y="3816294"/>
              <a:ext cx="198249" cy="126977"/>
            </a:xfrm>
            <a:custGeom>
              <a:rect b="b" l="l" r="r" t="t"/>
              <a:pathLst>
                <a:path extrusionOk="0" h="3964" w="6189">
                  <a:moveTo>
                    <a:pt x="1553" y="1"/>
                  </a:moveTo>
                  <a:lnTo>
                    <a:pt x="1" y="1554"/>
                  </a:lnTo>
                  <a:lnTo>
                    <a:pt x="580" y="2133"/>
                  </a:lnTo>
                  <a:lnTo>
                    <a:pt x="1159" y="1646"/>
                  </a:lnTo>
                  <a:lnTo>
                    <a:pt x="1159" y="3964"/>
                  </a:lnTo>
                  <a:lnTo>
                    <a:pt x="6188" y="3964"/>
                  </a:lnTo>
                  <a:lnTo>
                    <a:pt x="6188" y="3083"/>
                  </a:lnTo>
                  <a:lnTo>
                    <a:pt x="1924" y="3083"/>
                  </a:lnTo>
                  <a:lnTo>
                    <a:pt x="1924" y="1646"/>
                  </a:lnTo>
                  <a:lnTo>
                    <a:pt x="2504" y="2133"/>
                  </a:lnTo>
                  <a:lnTo>
                    <a:pt x="3083" y="1554"/>
                  </a:lnTo>
                  <a:lnTo>
                    <a:pt x="155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32" name="Google Shape;1932;p101"/>
          <p:cNvGrpSpPr/>
          <p:nvPr/>
        </p:nvGrpSpPr>
        <p:grpSpPr>
          <a:xfrm>
            <a:off x="1546289" y="3814383"/>
            <a:ext cx="359704" cy="382834"/>
            <a:chOff x="980632" y="3742075"/>
            <a:chExt cx="426897" cy="454349"/>
          </a:xfrm>
        </p:grpSpPr>
        <p:sp>
          <p:nvSpPr>
            <p:cNvPr id="1933" name="Google Shape;1933;p101"/>
            <p:cNvSpPr/>
            <p:nvPr/>
          </p:nvSpPr>
          <p:spPr>
            <a:xfrm>
              <a:off x="980632" y="3742075"/>
              <a:ext cx="305878" cy="454349"/>
            </a:xfrm>
            <a:custGeom>
              <a:rect b="b" l="l" r="r" t="t"/>
              <a:pathLst>
                <a:path extrusionOk="0" h="14184" w="9549">
                  <a:moveTo>
                    <a:pt x="7903" y="1252"/>
                  </a:moveTo>
                  <a:lnTo>
                    <a:pt x="7903" y="2132"/>
                  </a:lnTo>
                  <a:lnTo>
                    <a:pt x="1646" y="2132"/>
                  </a:lnTo>
                  <a:lnTo>
                    <a:pt x="1646" y="1252"/>
                  </a:lnTo>
                  <a:close/>
                  <a:moveTo>
                    <a:pt x="5401" y="2897"/>
                  </a:moveTo>
                  <a:lnTo>
                    <a:pt x="5401" y="3755"/>
                  </a:lnTo>
                  <a:lnTo>
                    <a:pt x="1646" y="3755"/>
                  </a:lnTo>
                  <a:lnTo>
                    <a:pt x="1646" y="2897"/>
                  </a:lnTo>
                  <a:close/>
                  <a:moveTo>
                    <a:pt x="7903" y="2897"/>
                  </a:moveTo>
                  <a:lnTo>
                    <a:pt x="7903" y="3755"/>
                  </a:lnTo>
                  <a:lnTo>
                    <a:pt x="6281" y="3755"/>
                  </a:lnTo>
                  <a:lnTo>
                    <a:pt x="6281" y="2897"/>
                  </a:lnTo>
                  <a:close/>
                  <a:moveTo>
                    <a:pt x="7903" y="4635"/>
                  </a:moveTo>
                  <a:lnTo>
                    <a:pt x="7903" y="5400"/>
                  </a:lnTo>
                  <a:lnTo>
                    <a:pt x="1646" y="5400"/>
                  </a:lnTo>
                  <a:lnTo>
                    <a:pt x="1646" y="4635"/>
                  </a:lnTo>
                  <a:close/>
                  <a:moveTo>
                    <a:pt x="5795" y="6281"/>
                  </a:moveTo>
                  <a:lnTo>
                    <a:pt x="5795" y="7138"/>
                  </a:lnTo>
                  <a:lnTo>
                    <a:pt x="1646" y="7138"/>
                  </a:lnTo>
                  <a:lnTo>
                    <a:pt x="1646" y="6281"/>
                  </a:lnTo>
                  <a:close/>
                  <a:moveTo>
                    <a:pt x="4543" y="7926"/>
                  </a:moveTo>
                  <a:lnTo>
                    <a:pt x="4543" y="8784"/>
                  </a:lnTo>
                  <a:lnTo>
                    <a:pt x="2504" y="8784"/>
                  </a:lnTo>
                  <a:lnTo>
                    <a:pt x="2504" y="7926"/>
                  </a:lnTo>
                  <a:close/>
                  <a:moveTo>
                    <a:pt x="1" y="0"/>
                  </a:moveTo>
                  <a:lnTo>
                    <a:pt x="1" y="14183"/>
                  </a:lnTo>
                  <a:lnTo>
                    <a:pt x="9549" y="14183"/>
                  </a:lnTo>
                  <a:lnTo>
                    <a:pt x="9549" y="9757"/>
                  </a:lnTo>
                  <a:lnTo>
                    <a:pt x="6374" y="12932"/>
                  </a:lnTo>
                  <a:lnTo>
                    <a:pt x="2504" y="12932"/>
                  </a:lnTo>
                  <a:lnTo>
                    <a:pt x="2504" y="12167"/>
                  </a:lnTo>
                  <a:lnTo>
                    <a:pt x="4056" y="12167"/>
                  </a:lnTo>
                  <a:lnTo>
                    <a:pt x="4056" y="10614"/>
                  </a:lnTo>
                  <a:lnTo>
                    <a:pt x="9549" y="5029"/>
                  </a:lnTo>
                  <a:lnTo>
                    <a:pt x="954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101"/>
            <p:cNvSpPr/>
            <p:nvPr/>
          </p:nvSpPr>
          <p:spPr>
            <a:xfrm>
              <a:off x="1135061" y="4060542"/>
              <a:ext cx="71272" cy="71304"/>
            </a:xfrm>
            <a:custGeom>
              <a:rect b="b" l="l" r="r" t="t"/>
              <a:pathLst>
                <a:path extrusionOk="0" h="2226" w="2225">
                  <a:moveTo>
                    <a:pt x="1066" y="0"/>
                  </a:moveTo>
                  <a:lnTo>
                    <a:pt x="0" y="974"/>
                  </a:lnTo>
                  <a:lnTo>
                    <a:pt x="0" y="2225"/>
                  </a:lnTo>
                  <a:lnTo>
                    <a:pt x="1252" y="2225"/>
                  </a:lnTo>
                  <a:lnTo>
                    <a:pt x="2225" y="1159"/>
                  </a:lnTo>
                  <a:lnTo>
                    <a:pt x="106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101"/>
            <p:cNvSpPr/>
            <p:nvPr/>
          </p:nvSpPr>
          <p:spPr>
            <a:xfrm>
              <a:off x="1187754" y="3927671"/>
              <a:ext cx="151482" cy="151450"/>
            </a:xfrm>
            <a:custGeom>
              <a:rect b="b" l="l" r="r" t="t"/>
              <a:pathLst>
                <a:path extrusionOk="0" h="4728" w="4729">
                  <a:moveTo>
                    <a:pt x="3570" y="0"/>
                  </a:moveTo>
                  <a:lnTo>
                    <a:pt x="1" y="3569"/>
                  </a:lnTo>
                  <a:lnTo>
                    <a:pt x="1159" y="4728"/>
                  </a:lnTo>
                  <a:lnTo>
                    <a:pt x="4728" y="1159"/>
                  </a:lnTo>
                  <a:lnTo>
                    <a:pt x="357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101"/>
            <p:cNvSpPr/>
            <p:nvPr/>
          </p:nvSpPr>
          <p:spPr>
            <a:xfrm>
              <a:off x="1320625" y="3862517"/>
              <a:ext cx="86904" cy="83733"/>
            </a:xfrm>
            <a:custGeom>
              <a:rect b="b" l="l" r="r" t="t"/>
              <a:pathLst>
                <a:path extrusionOk="0" h="2614" w="2713">
                  <a:moveTo>
                    <a:pt x="1783" y="0"/>
                  </a:moveTo>
                  <a:cubicBezTo>
                    <a:pt x="1577" y="0"/>
                    <a:pt x="1357" y="99"/>
                    <a:pt x="1160" y="296"/>
                  </a:cubicBezTo>
                  <a:lnTo>
                    <a:pt x="1" y="1455"/>
                  </a:lnTo>
                  <a:lnTo>
                    <a:pt x="1160" y="2613"/>
                  </a:lnTo>
                  <a:lnTo>
                    <a:pt x="2318" y="1455"/>
                  </a:lnTo>
                  <a:cubicBezTo>
                    <a:pt x="2712" y="1153"/>
                    <a:pt x="2712" y="574"/>
                    <a:pt x="2318" y="296"/>
                  </a:cubicBezTo>
                  <a:cubicBezTo>
                    <a:pt x="2179" y="99"/>
                    <a:pt x="1988" y="0"/>
                    <a:pt x="17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37" name="Google Shape;1937;p101"/>
          <p:cNvGrpSpPr/>
          <p:nvPr/>
        </p:nvGrpSpPr>
        <p:grpSpPr>
          <a:xfrm>
            <a:off x="2346317" y="3814383"/>
            <a:ext cx="385965" cy="382834"/>
            <a:chOff x="1930108" y="3742075"/>
            <a:chExt cx="458065" cy="454349"/>
          </a:xfrm>
        </p:grpSpPr>
        <p:sp>
          <p:nvSpPr>
            <p:cNvPr id="1938" name="Google Shape;1938;p101"/>
            <p:cNvSpPr/>
            <p:nvPr/>
          </p:nvSpPr>
          <p:spPr>
            <a:xfrm>
              <a:off x="1930108" y="3880904"/>
              <a:ext cx="55705" cy="108398"/>
            </a:xfrm>
            <a:custGeom>
              <a:rect b="b" l="l" r="r" t="t"/>
              <a:pathLst>
                <a:path extrusionOk="0" h="3384" w="1739">
                  <a:moveTo>
                    <a:pt x="1739" y="0"/>
                  </a:moveTo>
                  <a:lnTo>
                    <a:pt x="1" y="1367"/>
                  </a:lnTo>
                  <a:lnTo>
                    <a:pt x="1" y="2526"/>
                  </a:lnTo>
                  <a:lnTo>
                    <a:pt x="1739" y="3384"/>
                  </a:lnTo>
                  <a:lnTo>
                    <a:pt x="173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101"/>
            <p:cNvSpPr/>
            <p:nvPr/>
          </p:nvSpPr>
          <p:spPr>
            <a:xfrm>
              <a:off x="1948686" y="4066468"/>
              <a:ext cx="420939" cy="129956"/>
            </a:xfrm>
            <a:custGeom>
              <a:rect b="b" l="l" r="r" t="t"/>
              <a:pathLst>
                <a:path extrusionOk="0" h="4057" w="13141">
                  <a:moveTo>
                    <a:pt x="4149" y="1"/>
                  </a:moveTo>
                  <a:lnTo>
                    <a:pt x="0" y="4056"/>
                  </a:lnTo>
                  <a:lnTo>
                    <a:pt x="13140" y="4056"/>
                  </a:lnTo>
                  <a:lnTo>
                    <a:pt x="8969" y="1"/>
                  </a:lnTo>
                  <a:lnTo>
                    <a:pt x="6559" y="1275"/>
                  </a:lnTo>
                  <a:lnTo>
                    <a:pt x="414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 name="Google Shape;1940;p101"/>
            <p:cNvSpPr/>
            <p:nvPr/>
          </p:nvSpPr>
          <p:spPr>
            <a:xfrm>
              <a:off x="1930108" y="3992249"/>
              <a:ext cx="126977" cy="185596"/>
            </a:xfrm>
            <a:custGeom>
              <a:rect b="b" l="l" r="r" t="t"/>
              <a:pathLst>
                <a:path extrusionOk="0" h="5794" w="3964">
                  <a:moveTo>
                    <a:pt x="1" y="0"/>
                  </a:moveTo>
                  <a:lnTo>
                    <a:pt x="1" y="5794"/>
                  </a:lnTo>
                  <a:lnTo>
                    <a:pt x="3964" y="1947"/>
                  </a:lnTo>
                  <a:lnTo>
                    <a:pt x="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101"/>
            <p:cNvSpPr/>
            <p:nvPr/>
          </p:nvSpPr>
          <p:spPr>
            <a:xfrm>
              <a:off x="2261196" y="3992249"/>
              <a:ext cx="126977" cy="185596"/>
            </a:xfrm>
            <a:custGeom>
              <a:rect b="b" l="l" r="r" t="t"/>
              <a:pathLst>
                <a:path extrusionOk="0" h="5794" w="3964">
                  <a:moveTo>
                    <a:pt x="3964" y="0"/>
                  </a:moveTo>
                  <a:lnTo>
                    <a:pt x="1" y="1947"/>
                  </a:lnTo>
                  <a:lnTo>
                    <a:pt x="3964" y="5794"/>
                  </a:lnTo>
                  <a:lnTo>
                    <a:pt x="396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101"/>
            <p:cNvSpPr/>
            <p:nvPr/>
          </p:nvSpPr>
          <p:spPr>
            <a:xfrm>
              <a:off x="2091199" y="3834873"/>
              <a:ext cx="135882" cy="101735"/>
            </a:xfrm>
            <a:custGeom>
              <a:rect b="b" l="l" r="r" t="t"/>
              <a:pathLst>
                <a:path extrusionOk="0" h="3176" w="4242">
                  <a:moveTo>
                    <a:pt x="2110" y="0"/>
                  </a:moveTo>
                  <a:cubicBezTo>
                    <a:pt x="951" y="0"/>
                    <a:pt x="1" y="974"/>
                    <a:pt x="1" y="2132"/>
                  </a:cubicBezTo>
                  <a:cubicBezTo>
                    <a:pt x="1" y="2503"/>
                    <a:pt x="93" y="2897"/>
                    <a:pt x="279" y="3175"/>
                  </a:cubicBezTo>
                  <a:cubicBezTo>
                    <a:pt x="580" y="2990"/>
                    <a:pt x="766" y="2897"/>
                    <a:pt x="1044" y="2804"/>
                  </a:cubicBezTo>
                  <a:cubicBezTo>
                    <a:pt x="951" y="2596"/>
                    <a:pt x="858" y="2318"/>
                    <a:pt x="858" y="2132"/>
                  </a:cubicBezTo>
                  <a:cubicBezTo>
                    <a:pt x="858" y="1437"/>
                    <a:pt x="1438" y="858"/>
                    <a:pt x="2110" y="858"/>
                  </a:cubicBezTo>
                  <a:cubicBezTo>
                    <a:pt x="2782" y="858"/>
                    <a:pt x="3361" y="1437"/>
                    <a:pt x="3361" y="2132"/>
                  </a:cubicBezTo>
                  <a:cubicBezTo>
                    <a:pt x="3361" y="2318"/>
                    <a:pt x="3268" y="2596"/>
                    <a:pt x="3176" y="2804"/>
                  </a:cubicBezTo>
                  <a:cubicBezTo>
                    <a:pt x="3477" y="2897"/>
                    <a:pt x="3662" y="2990"/>
                    <a:pt x="3941" y="3175"/>
                  </a:cubicBezTo>
                  <a:cubicBezTo>
                    <a:pt x="4149" y="2897"/>
                    <a:pt x="4242" y="2503"/>
                    <a:pt x="4242" y="2132"/>
                  </a:cubicBezTo>
                  <a:cubicBezTo>
                    <a:pt x="4242" y="974"/>
                    <a:pt x="3268" y="0"/>
                    <a:pt x="211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101"/>
            <p:cNvSpPr/>
            <p:nvPr/>
          </p:nvSpPr>
          <p:spPr>
            <a:xfrm>
              <a:off x="2118683" y="3943239"/>
              <a:ext cx="80209" cy="27516"/>
            </a:xfrm>
            <a:custGeom>
              <a:rect b="b" l="l" r="r" t="t"/>
              <a:pathLst>
                <a:path extrusionOk="0" h="859" w="2504">
                  <a:moveTo>
                    <a:pt x="1252" y="1"/>
                  </a:moveTo>
                  <a:cubicBezTo>
                    <a:pt x="765" y="1"/>
                    <a:pt x="394" y="186"/>
                    <a:pt x="0" y="372"/>
                  </a:cubicBezTo>
                  <a:cubicBezTo>
                    <a:pt x="394" y="673"/>
                    <a:pt x="765" y="858"/>
                    <a:pt x="1252" y="858"/>
                  </a:cubicBezTo>
                  <a:cubicBezTo>
                    <a:pt x="1738" y="858"/>
                    <a:pt x="2132" y="673"/>
                    <a:pt x="2503" y="372"/>
                  </a:cubicBezTo>
                  <a:cubicBezTo>
                    <a:pt x="2132" y="186"/>
                    <a:pt x="1738" y="1"/>
                    <a:pt x="125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101"/>
            <p:cNvSpPr/>
            <p:nvPr/>
          </p:nvSpPr>
          <p:spPr>
            <a:xfrm>
              <a:off x="2146872" y="3890546"/>
              <a:ext cx="24537" cy="24537"/>
            </a:xfrm>
            <a:custGeom>
              <a:rect b="b" l="l" r="r" t="t"/>
              <a:pathLst>
                <a:path extrusionOk="0" h="766" w="766">
                  <a:moveTo>
                    <a:pt x="372" y="0"/>
                  </a:moveTo>
                  <a:cubicBezTo>
                    <a:pt x="186" y="0"/>
                    <a:pt x="1" y="186"/>
                    <a:pt x="1" y="394"/>
                  </a:cubicBezTo>
                  <a:cubicBezTo>
                    <a:pt x="1" y="580"/>
                    <a:pt x="186" y="765"/>
                    <a:pt x="372" y="765"/>
                  </a:cubicBezTo>
                  <a:cubicBezTo>
                    <a:pt x="580" y="765"/>
                    <a:pt x="766" y="580"/>
                    <a:pt x="766" y="394"/>
                  </a:cubicBezTo>
                  <a:cubicBezTo>
                    <a:pt x="766" y="186"/>
                    <a:pt x="580" y="0"/>
                    <a:pt x="37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101"/>
            <p:cNvSpPr/>
            <p:nvPr/>
          </p:nvSpPr>
          <p:spPr>
            <a:xfrm>
              <a:off x="2010285" y="3742075"/>
              <a:ext cx="296973" cy="334099"/>
            </a:xfrm>
            <a:custGeom>
              <a:rect b="b" l="l" r="r" t="t"/>
              <a:pathLst>
                <a:path extrusionOk="0" h="10430" w="9271">
                  <a:moveTo>
                    <a:pt x="4636" y="2132"/>
                  </a:moveTo>
                  <a:cubicBezTo>
                    <a:pt x="6281" y="2132"/>
                    <a:pt x="7533" y="3384"/>
                    <a:pt x="7533" y="5029"/>
                  </a:cubicBezTo>
                  <a:cubicBezTo>
                    <a:pt x="7533" y="6652"/>
                    <a:pt x="6281" y="7926"/>
                    <a:pt x="4636" y="7926"/>
                  </a:cubicBezTo>
                  <a:cubicBezTo>
                    <a:pt x="2990" y="7926"/>
                    <a:pt x="1739" y="6652"/>
                    <a:pt x="1739" y="5029"/>
                  </a:cubicBezTo>
                  <a:cubicBezTo>
                    <a:pt x="1739" y="3384"/>
                    <a:pt x="2990" y="2132"/>
                    <a:pt x="4636" y="2132"/>
                  </a:cubicBezTo>
                  <a:close/>
                  <a:moveTo>
                    <a:pt x="1" y="0"/>
                  </a:moveTo>
                  <a:lnTo>
                    <a:pt x="1" y="8112"/>
                  </a:lnTo>
                  <a:lnTo>
                    <a:pt x="4636" y="10429"/>
                  </a:lnTo>
                  <a:lnTo>
                    <a:pt x="9271" y="8112"/>
                  </a:lnTo>
                  <a:lnTo>
                    <a:pt x="927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 name="Google Shape;1946;p101"/>
            <p:cNvSpPr/>
            <p:nvPr/>
          </p:nvSpPr>
          <p:spPr>
            <a:xfrm>
              <a:off x="2332468" y="3874946"/>
              <a:ext cx="55705" cy="114356"/>
            </a:xfrm>
            <a:custGeom>
              <a:rect b="b" l="l" r="r" t="t"/>
              <a:pathLst>
                <a:path extrusionOk="0" h="3570" w="1739">
                  <a:moveTo>
                    <a:pt x="1" y="1"/>
                  </a:moveTo>
                  <a:lnTo>
                    <a:pt x="1" y="3570"/>
                  </a:lnTo>
                  <a:lnTo>
                    <a:pt x="1739" y="2712"/>
                  </a:lnTo>
                  <a:lnTo>
                    <a:pt x="1739" y="1067"/>
                  </a:lnTo>
                  <a:lnTo>
                    <a:pt x="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7" name="Google Shape;1947;p101"/>
          <p:cNvGrpSpPr/>
          <p:nvPr/>
        </p:nvGrpSpPr>
        <p:grpSpPr>
          <a:xfrm>
            <a:off x="3193255" y="3814383"/>
            <a:ext cx="317787" cy="385965"/>
            <a:chOff x="2935255" y="3742075"/>
            <a:chExt cx="377151" cy="458065"/>
          </a:xfrm>
        </p:grpSpPr>
        <p:sp>
          <p:nvSpPr>
            <p:cNvPr id="1948" name="Google Shape;1948;p101"/>
            <p:cNvSpPr/>
            <p:nvPr/>
          </p:nvSpPr>
          <p:spPr>
            <a:xfrm>
              <a:off x="2935255" y="4023416"/>
              <a:ext cx="377151" cy="176723"/>
            </a:xfrm>
            <a:custGeom>
              <a:rect b="b" l="l" r="r" t="t"/>
              <a:pathLst>
                <a:path extrusionOk="0" h="5517" w="11774">
                  <a:moveTo>
                    <a:pt x="6281" y="2619"/>
                  </a:moveTo>
                  <a:lnTo>
                    <a:pt x="6281" y="3384"/>
                  </a:lnTo>
                  <a:lnTo>
                    <a:pt x="5517" y="3384"/>
                  </a:lnTo>
                  <a:lnTo>
                    <a:pt x="5517" y="2619"/>
                  </a:lnTo>
                  <a:close/>
                  <a:moveTo>
                    <a:pt x="2712" y="1"/>
                  </a:moveTo>
                  <a:cubicBezTo>
                    <a:pt x="1160" y="1"/>
                    <a:pt x="1" y="1252"/>
                    <a:pt x="1" y="2712"/>
                  </a:cubicBezTo>
                  <a:lnTo>
                    <a:pt x="1" y="5516"/>
                  </a:lnTo>
                  <a:lnTo>
                    <a:pt x="2133" y="5516"/>
                  </a:lnTo>
                  <a:lnTo>
                    <a:pt x="2133" y="2619"/>
                  </a:lnTo>
                  <a:lnTo>
                    <a:pt x="2898" y="2619"/>
                  </a:lnTo>
                  <a:lnTo>
                    <a:pt x="2898" y="5516"/>
                  </a:lnTo>
                  <a:lnTo>
                    <a:pt x="8784" y="5516"/>
                  </a:lnTo>
                  <a:lnTo>
                    <a:pt x="8784" y="2619"/>
                  </a:lnTo>
                  <a:lnTo>
                    <a:pt x="9665" y="2619"/>
                  </a:lnTo>
                  <a:lnTo>
                    <a:pt x="9665" y="5516"/>
                  </a:lnTo>
                  <a:lnTo>
                    <a:pt x="11774" y="5516"/>
                  </a:lnTo>
                  <a:lnTo>
                    <a:pt x="11774" y="2712"/>
                  </a:lnTo>
                  <a:cubicBezTo>
                    <a:pt x="11774" y="1252"/>
                    <a:pt x="10523" y="1"/>
                    <a:pt x="9086" y="1"/>
                  </a:cubicBezTo>
                  <a:lnTo>
                    <a:pt x="7533" y="1"/>
                  </a:lnTo>
                  <a:lnTo>
                    <a:pt x="7533" y="186"/>
                  </a:lnTo>
                  <a:cubicBezTo>
                    <a:pt x="7533" y="1159"/>
                    <a:pt x="6861" y="1831"/>
                    <a:pt x="5887" y="1831"/>
                  </a:cubicBezTo>
                  <a:cubicBezTo>
                    <a:pt x="4937" y="1831"/>
                    <a:pt x="4149" y="1159"/>
                    <a:pt x="4149" y="186"/>
                  </a:cubicBezTo>
                  <a:lnTo>
                    <a:pt x="414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101"/>
            <p:cNvSpPr/>
            <p:nvPr/>
          </p:nvSpPr>
          <p:spPr>
            <a:xfrm>
              <a:off x="3015433" y="3742075"/>
              <a:ext cx="189344" cy="80209"/>
            </a:xfrm>
            <a:custGeom>
              <a:rect b="b" l="l" r="r" t="t"/>
              <a:pathLst>
                <a:path extrusionOk="0" h="2504" w="5911">
                  <a:moveTo>
                    <a:pt x="1" y="0"/>
                  </a:moveTo>
                  <a:lnTo>
                    <a:pt x="1" y="278"/>
                  </a:lnTo>
                  <a:cubicBezTo>
                    <a:pt x="1" y="1553"/>
                    <a:pt x="974" y="2503"/>
                    <a:pt x="2226" y="2503"/>
                  </a:cubicBezTo>
                  <a:lnTo>
                    <a:pt x="5911" y="2503"/>
                  </a:lnTo>
                  <a:lnTo>
                    <a:pt x="5911" y="858"/>
                  </a:lnTo>
                  <a:cubicBezTo>
                    <a:pt x="5911" y="394"/>
                    <a:pt x="5517" y="0"/>
                    <a:pt x="5123" y="0"/>
                  </a:cubicBezTo>
                  <a:cubicBezTo>
                    <a:pt x="4636" y="0"/>
                    <a:pt x="4265" y="394"/>
                    <a:pt x="4265" y="858"/>
                  </a:cubicBezTo>
                  <a:lnTo>
                    <a:pt x="4057" y="858"/>
                  </a:lnTo>
                  <a:cubicBezTo>
                    <a:pt x="3778" y="394"/>
                    <a:pt x="3199" y="0"/>
                    <a:pt x="262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101"/>
            <p:cNvSpPr/>
            <p:nvPr/>
          </p:nvSpPr>
          <p:spPr>
            <a:xfrm>
              <a:off x="3096347" y="4007817"/>
              <a:ext cx="55737" cy="49779"/>
            </a:xfrm>
            <a:custGeom>
              <a:rect b="b" l="l" r="r" t="t"/>
              <a:pathLst>
                <a:path extrusionOk="0" h="1554" w="1740">
                  <a:moveTo>
                    <a:pt x="1" y="1"/>
                  </a:moveTo>
                  <a:lnTo>
                    <a:pt x="1" y="673"/>
                  </a:lnTo>
                  <a:cubicBezTo>
                    <a:pt x="1" y="1160"/>
                    <a:pt x="372" y="1554"/>
                    <a:pt x="858" y="1554"/>
                  </a:cubicBezTo>
                  <a:cubicBezTo>
                    <a:pt x="1345" y="1554"/>
                    <a:pt x="1739" y="1160"/>
                    <a:pt x="1739" y="673"/>
                  </a:cubicBezTo>
                  <a:lnTo>
                    <a:pt x="1739" y="1"/>
                  </a:lnTo>
                  <a:cubicBezTo>
                    <a:pt x="1438" y="94"/>
                    <a:pt x="1160" y="94"/>
                    <a:pt x="858" y="94"/>
                  </a:cubicBezTo>
                  <a:cubicBezTo>
                    <a:pt x="580" y="94"/>
                    <a:pt x="279" y="94"/>
                    <a:pt x="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101"/>
            <p:cNvSpPr/>
            <p:nvPr/>
          </p:nvSpPr>
          <p:spPr>
            <a:xfrm>
              <a:off x="3043653" y="3837820"/>
              <a:ext cx="161123" cy="145556"/>
            </a:xfrm>
            <a:custGeom>
              <a:rect b="b" l="l" r="r" t="t"/>
              <a:pathLst>
                <a:path extrusionOk="0" h="4544" w="5030">
                  <a:moveTo>
                    <a:pt x="3755" y="2040"/>
                  </a:moveTo>
                  <a:cubicBezTo>
                    <a:pt x="3755" y="2712"/>
                    <a:pt x="3176" y="3292"/>
                    <a:pt x="2503" y="3292"/>
                  </a:cubicBezTo>
                  <a:cubicBezTo>
                    <a:pt x="1831" y="3292"/>
                    <a:pt x="1252" y="2712"/>
                    <a:pt x="1252" y="2040"/>
                  </a:cubicBezTo>
                  <a:lnTo>
                    <a:pt x="2133" y="2040"/>
                  </a:lnTo>
                  <a:cubicBezTo>
                    <a:pt x="2133" y="2318"/>
                    <a:pt x="2318" y="2504"/>
                    <a:pt x="2503" y="2504"/>
                  </a:cubicBezTo>
                  <a:cubicBezTo>
                    <a:pt x="2712" y="2504"/>
                    <a:pt x="2897" y="2318"/>
                    <a:pt x="2897" y="2040"/>
                  </a:cubicBezTo>
                  <a:close/>
                  <a:moveTo>
                    <a:pt x="1" y="1"/>
                  </a:moveTo>
                  <a:lnTo>
                    <a:pt x="1" y="2040"/>
                  </a:lnTo>
                  <a:cubicBezTo>
                    <a:pt x="1" y="3477"/>
                    <a:pt x="1067" y="4543"/>
                    <a:pt x="2503" y="4543"/>
                  </a:cubicBezTo>
                  <a:cubicBezTo>
                    <a:pt x="3871" y="4543"/>
                    <a:pt x="5030" y="3477"/>
                    <a:pt x="5030" y="2040"/>
                  </a:cubicBezTo>
                  <a:lnTo>
                    <a:pt x="5030" y="395"/>
                  </a:lnTo>
                  <a:lnTo>
                    <a:pt x="1345" y="395"/>
                  </a:lnTo>
                  <a:cubicBezTo>
                    <a:pt x="858" y="395"/>
                    <a:pt x="395" y="302"/>
                    <a:pt x="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52" name="Google Shape;1952;p101"/>
          <p:cNvGrpSpPr/>
          <p:nvPr/>
        </p:nvGrpSpPr>
        <p:grpSpPr>
          <a:xfrm>
            <a:off x="4019571" y="3814383"/>
            <a:ext cx="294629" cy="385965"/>
            <a:chOff x="3915930" y="3742075"/>
            <a:chExt cx="349667" cy="458065"/>
          </a:xfrm>
        </p:grpSpPr>
        <p:sp>
          <p:nvSpPr>
            <p:cNvPr id="1953" name="Google Shape;1953;p101"/>
            <p:cNvSpPr/>
            <p:nvPr/>
          </p:nvSpPr>
          <p:spPr>
            <a:xfrm>
              <a:off x="3915930" y="4054584"/>
              <a:ext cx="349667" cy="64642"/>
            </a:xfrm>
            <a:custGeom>
              <a:rect b="b" l="l" r="r" t="t"/>
              <a:pathLst>
                <a:path extrusionOk="0" h="2018" w="10916">
                  <a:moveTo>
                    <a:pt x="0" y="1"/>
                  </a:moveTo>
                  <a:lnTo>
                    <a:pt x="0" y="2017"/>
                  </a:lnTo>
                  <a:lnTo>
                    <a:pt x="10916" y="2017"/>
                  </a:lnTo>
                  <a:lnTo>
                    <a:pt x="1091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101"/>
            <p:cNvSpPr/>
            <p:nvPr/>
          </p:nvSpPr>
          <p:spPr>
            <a:xfrm>
              <a:off x="4048801" y="3921713"/>
              <a:ext cx="80209" cy="24537"/>
            </a:xfrm>
            <a:custGeom>
              <a:rect b="b" l="l" r="r" t="t"/>
              <a:pathLst>
                <a:path extrusionOk="0" h="766" w="2504">
                  <a:moveTo>
                    <a:pt x="1" y="1"/>
                  </a:moveTo>
                  <a:lnTo>
                    <a:pt x="1" y="765"/>
                  </a:lnTo>
                  <a:lnTo>
                    <a:pt x="2504" y="765"/>
                  </a:lnTo>
                  <a:lnTo>
                    <a:pt x="25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101"/>
            <p:cNvSpPr/>
            <p:nvPr/>
          </p:nvSpPr>
          <p:spPr>
            <a:xfrm>
              <a:off x="4008729" y="3742075"/>
              <a:ext cx="161123" cy="151450"/>
            </a:xfrm>
            <a:custGeom>
              <a:rect b="b" l="l" r="r" t="t"/>
              <a:pathLst>
                <a:path extrusionOk="0" h="4728" w="5030">
                  <a:moveTo>
                    <a:pt x="2990" y="2132"/>
                  </a:moveTo>
                  <a:lnTo>
                    <a:pt x="2990" y="2990"/>
                  </a:lnTo>
                  <a:lnTo>
                    <a:pt x="2132" y="2990"/>
                  </a:lnTo>
                  <a:lnTo>
                    <a:pt x="2132" y="2132"/>
                  </a:lnTo>
                  <a:close/>
                  <a:moveTo>
                    <a:pt x="2503" y="0"/>
                  </a:moveTo>
                  <a:cubicBezTo>
                    <a:pt x="1159" y="93"/>
                    <a:pt x="0" y="1159"/>
                    <a:pt x="0" y="2596"/>
                  </a:cubicBezTo>
                  <a:cubicBezTo>
                    <a:pt x="0" y="3477"/>
                    <a:pt x="487" y="4334"/>
                    <a:pt x="1252" y="4728"/>
                  </a:cubicBezTo>
                  <a:lnTo>
                    <a:pt x="3755" y="4728"/>
                  </a:lnTo>
                  <a:cubicBezTo>
                    <a:pt x="4543" y="4334"/>
                    <a:pt x="5029" y="3477"/>
                    <a:pt x="5029" y="2596"/>
                  </a:cubicBezTo>
                  <a:cubicBezTo>
                    <a:pt x="5029" y="1159"/>
                    <a:pt x="3871" y="0"/>
                    <a:pt x="250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101"/>
            <p:cNvSpPr/>
            <p:nvPr/>
          </p:nvSpPr>
          <p:spPr>
            <a:xfrm>
              <a:off x="4011676" y="3970723"/>
              <a:ext cx="154461" cy="55705"/>
            </a:xfrm>
            <a:custGeom>
              <a:rect b="b" l="l" r="r" t="t"/>
              <a:pathLst>
                <a:path extrusionOk="0" h="1739" w="4822">
                  <a:moveTo>
                    <a:pt x="1160" y="0"/>
                  </a:moveTo>
                  <a:cubicBezTo>
                    <a:pt x="1067" y="788"/>
                    <a:pt x="580" y="1368"/>
                    <a:pt x="1" y="1738"/>
                  </a:cubicBezTo>
                  <a:lnTo>
                    <a:pt x="4821" y="1738"/>
                  </a:lnTo>
                  <a:cubicBezTo>
                    <a:pt x="4242" y="1368"/>
                    <a:pt x="3871" y="788"/>
                    <a:pt x="377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101"/>
            <p:cNvSpPr/>
            <p:nvPr/>
          </p:nvSpPr>
          <p:spPr>
            <a:xfrm>
              <a:off x="3958982" y="4147382"/>
              <a:ext cx="262827" cy="52758"/>
            </a:xfrm>
            <a:custGeom>
              <a:rect b="b" l="l" r="r" t="t"/>
              <a:pathLst>
                <a:path extrusionOk="0" h="1647" w="8205">
                  <a:moveTo>
                    <a:pt x="1" y="1"/>
                  </a:moveTo>
                  <a:lnTo>
                    <a:pt x="395" y="1646"/>
                  </a:lnTo>
                  <a:lnTo>
                    <a:pt x="7741" y="1646"/>
                  </a:lnTo>
                  <a:lnTo>
                    <a:pt x="820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58" name="Google Shape;1958;p101"/>
          <p:cNvGrpSpPr/>
          <p:nvPr/>
        </p:nvGrpSpPr>
        <p:grpSpPr>
          <a:xfrm>
            <a:off x="4788317" y="3814383"/>
            <a:ext cx="383482" cy="382834"/>
            <a:chOff x="4828280" y="3742075"/>
            <a:chExt cx="455118" cy="454349"/>
          </a:xfrm>
        </p:grpSpPr>
        <p:sp>
          <p:nvSpPr>
            <p:cNvPr id="1959" name="Google Shape;1959;p101"/>
            <p:cNvSpPr/>
            <p:nvPr/>
          </p:nvSpPr>
          <p:spPr>
            <a:xfrm>
              <a:off x="4828280" y="4076142"/>
              <a:ext cx="455118" cy="120282"/>
            </a:xfrm>
            <a:custGeom>
              <a:rect b="b" l="l" r="r" t="t"/>
              <a:pathLst>
                <a:path extrusionOk="0" h="3755" w="14208">
                  <a:moveTo>
                    <a:pt x="1" y="0"/>
                  </a:moveTo>
                  <a:lnTo>
                    <a:pt x="1" y="1738"/>
                  </a:lnTo>
                  <a:lnTo>
                    <a:pt x="5401" y="1738"/>
                  </a:lnTo>
                  <a:lnTo>
                    <a:pt x="5401" y="2990"/>
                  </a:lnTo>
                  <a:lnTo>
                    <a:pt x="4636" y="2990"/>
                  </a:lnTo>
                  <a:lnTo>
                    <a:pt x="4636" y="3754"/>
                  </a:lnTo>
                  <a:lnTo>
                    <a:pt x="9665" y="3754"/>
                  </a:lnTo>
                  <a:lnTo>
                    <a:pt x="9665" y="2990"/>
                  </a:lnTo>
                  <a:lnTo>
                    <a:pt x="8784" y="2990"/>
                  </a:lnTo>
                  <a:lnTo>
                    <a:pt x="8784" y="1738"/>
                  </a:lnTo>
                  <a:lnTo>
                    <a:pt x="14207" y="1738"/>
                  </a:lnTo>
                  <a:lnTo>
                    <a:pt x="1420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101"/>
            <p:cNvSpPr/>
            <p:nvPr/>
          </p:nvSpPr>
          <p:spPr>
            <a:xfrm>
              <a:off x="4921078" y="3742075"/>
              <a:ext cx="269521" cy="213080"/>
            </a:xfrm>
            <a:custGeom>
              <a:rect b="b" l="l" r="r" t="t"/>
              <a:pathLst>
                <a:path extrusionOk="0" h="6652" w="8414">
                  <a:moveTo>
                    <a:pt x="5887" y="1252"/>
                  </a:moveTo>
                  <a:lnTo>
                    <a:pt x="5887" y="2132"/>
                  </a:lnTo>
                  <a:lnTo>
                    <a:pt x="881" y="2132"/>
                  </a:lnTo>
                  <a:lnTo>
                    <a:pt x="881" y="1252"/>
                  </a:lnTo>
                  <a:close/>
                  <a:moveTo>
                    <a:pt x="7533" y="1252"/>
                  </a:moveTo>
                  <a:lnTo>
                    <a:pt x="7533" y="2132"/>
                  </a:lnTo>
                  <a:lnTo>
                    <a:pt x="6768" y="2132"/>
                  </a:lnTo>
                  <a:lnTo>
                    <a:pt x="6768" y="1252"/>
                  </a:lnTo>
                  <a:close/>
                  <a:moveTo>
                    <a:pt x="5887" y="2897"/>
                  </a:moveTo>
                  <a:lnTo>
                    <a:pt x="5887" y="3755"/>
                  </a:lnTo>
                  <a:lnTo>
                    <a:pt x="881" y="3755"/>
                  </a:lnTo>
                  <a:lnTo>
                    <a:pt x="881" y="2897"/>
                  </a:lnTo>
                  <a:close/>
                  <a:moveTo>
                    <a:pt x="7533" y="2897"/>
                  </a:moveTo>
                  <a:lnTo>
                    <a:pt x="7533" y="3755"/>
                  </a:lnTo>
                  <a:lnTo>
                    <a:pt x="6768" y="3755"/>
                  </a:lnTo>
                  <a:lnTo>
                    <a:pt x="6768" y="2897"/>
                  </a:lnTo>
                  <a:close/>
                  <a:moveTo>
                    <a:pt x="5887" y="4635"/>
                  </a:moveTo>
                  <a:lnTo>
                    <a:pt x="5887" y="5400"/>
                  </a:lnTo>
                  <a:lnTo>
                    <a:pt x="881" y="5400"/>
                  </a:lnTo>
                  <a:lnTo>
                    <a:pt x="881" y="4635"/>
                  </a:lnTo>
                  <a:close/>
                  <a:moveTo>
                    <a:pt x="7533" y="4635"/>
                  </a:moveTo>
                  <a:lnTo>
                    <a:pt x="7533" y="5400"/>
                  </a:lnTo>
                  <a:lnTo>
                    <a:pt x="6768" y="5400"/>
                  </a:lnTo>
                  <a:lnTo>
                    <a:pt x="6768" y="4635"/>
                  </a:lnTo>
                  <a:close/>
                  <a:moveTo>
                    <a:pt x="1" y="0"/>
                  </a:moveTo>
                  <a:lnTo>
                    <a:pt x="1" y="6652"/>
                  </a:lnTo>
                  <a:lnTo>
                    <a:pt x="8413" y="6652"/>
                  </a:lnTo>
                  <a:lnTo>
                    <a:pt x="841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101"/>
            <p:cNvSpPr/>
            <p:nvPr/>
          </p:nvSpPr>
          <p:spPr>
            <a:xfrm>
              <a:off x="4828280" y="3794768"/>
              <a:ext cx="455118" cy="256901"/>
            </a:xfrm>
            <a:custGeom>
              <a:rect b="b" l="l" r="r" t="t"/>
              <a:pathLst>
                <a:path extrusionOk="0" h="8020" w="14208">
                  <a:moveTo>
                    <a:pt x="1" y="1"/>
                  </a:moveTo>
                  <a:lnTo>
                    <a:pt x="1" y="8019"/>
                  </a:lnTo>
                  <a:lnTo>
                    <a:pt x="14207" y="8019"/>
                  </a:lnTo>
                  <a:lnTo>
                    <a:pt x="14207" y="1"/>
                  </a:lnTo>
                  <a:lnTo>
                    <a:pt x="12168" y="1"/>
                  </a:lnTo>
                  <a:lnTo>
                    <a:pt x="12168" y="5887"/>
                  </a:lnTo>
                  <a:lnTo>
                    <a:pt x="2133" y="5887"/>
                  </a:lnTo>
                  <a:lnTo>
                    <a:pt x="213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62" name="Google Shape;1962;p101"/>
          <p:cNvGrpSpPr/>
          <p:nvPr/>
        </p:nvGrpSpPr>
        <p:grpSpPr>
          <a:xfrm>
            <a:off x="5643406" y="3814383"/>
            <a:ext cx="297139" cy="385965"/>
            <a:chOff x="5843102" y="3742075"/>
            <a:chExt cx="352646" cy="458065"/>
          </a:xfrm>
        </p:grpSpPr>
        <p:sp>
          <p:nvSpPr>
            <p:cNvPr id="1963" name="Google Shape;1963;p101"/>
            <p:cNvSpPr/>
            <p:nvPr/>
          </p:nvSpPr>
          <p:spPr>
            <a:xfrm>
              <a:off x="5991572" y="3983344"/>
              <a:ext cx="120282" cy="27484"/>
            </a:xfrm>
            <a:custGeom>
              <a:rect b="b" l="l" r="r" t="t"/>
              <a:pathLst>
                <a:path extrusionOk="0" h="858" w="3755">
                  <a:moveTo>
                    <a:pt x="0" y="0"/>
                  </a:moveTo>
                  <a:lnTo>
                    <a:pt x="0" y="858"/>
                  </a:lnTo>
                  <a:lnTo>
                    <a:pt x="3755" y="858"/>
                  </a:lnTo>
                  <a:lnTo>
                    <a:pt x="375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101"/>
            <p:cNvSpPr/>
            <p:nvPr/>
          </p:nvSpPr>
          <p:spPr>
            <a:xfrm>
              <a:off x="5991572" y="3930618"/>
              <a:ext cx="120282" cy="28253"/>
            </a:xfrm>
            <a:custGeom>
              <a:rect b="b" l="l" r="r" t="t"/>
              <a:pathLst>
                <a:path extrusionOk="0" h="882" w="3755">
                  <a:moveTo>
                    <a:pt x="0" y="1"/>
                  </a:moveTo>
                  <a:lnTo>
                    <a:pt x="0" y="881"/>
                  </a:lnTo>
                  <a:lnTo>
                    <a:pt x="3755" y="881"/>
                  </a:lnTo>
                  <a:lnTo>
                    <a:pt x="375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101"/>
            <p:cNvSpPr/>
            <p:nvPr/>
          </p:nvSpPr>
          <p:spPr>
            <a:xfrm>
              <a:off x="5926226" y="3822252"/>
              <a:ext cx="40137" cy="28221"/>
            </a:xfrm>
            <a:custGeom>
              <a:rect b="b" l="l" r="r" t="t"/>
              <a:pathLst>
                <a:path extrusionOk="0" h="881" w="1253">
                  <a:moveTo>
                    <a:pt x="1" y="0"/>
                  </a:moveTo>
                  <a:lnTo>
                    <a:pt x="1" y="881"/>
                  </a:lnTo>
                  <a:lnTo>
                    <a:pt x="1252" y="881"/>
                  </a:lnTo>
                  <a:lnTo>
                    <a:pt x="125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101"/>
            <p:cNvSpPr/>
            <p:nvPr/>
          </p:nvSpPr>
          <p:spPr>
            <a:xfrm>
              <a:off x="5991572" y="3822252"/>
              <a:ext cx="120282" cy="28221"/>
            </a:xfrm>
            <a:custGeom>
              <a:rect b="b" l="l" r="r" t="t"/>
              <a:pathLst>
                <a:path extrusionOk="0" h="881" w="3755">
                  <a:moveTo>
                    <a:pt x="0" y="0"/>
                  </a:moveTo>
                  <a:lnTo>
                    <a:pt x="0" y="881"/>
                  </a:lnTo>
                  <a:lnTo>
                    <a:pt x="3755" y="881"/>
                  </a:lnTo>
                  <a:lnTo>
                    <a:pt x="375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101"/>
            <p:cNvSpPr/>
            <p:nvPr/>
          </p:nvSpPr>
          <p:spPr>
            <a:xfrm>
              <a:off x="5991572" y="3877925"/>
              <a:ext cx="120282" cy="25274"/>
            </a:xfrm>
            <a:custGeom>
              <a:rect b="b" l="l" r="r" t="t"/>
              <a:pathLst>
                <a:path extrusionOk="0" h="789" w="3755">
                  <a:moveTo>
                    <a:pt x="0" y="0"/>
                  </a:moveTo>
                  <a:lnTo>
                    <a:pt x="0" y="788"/>
                  </a:lnTo>
                  <a:lnTo>
                    <a:pt x="3755" y="788"/>
                  </a:lnTo>
                  <a:lnTo>
                    <a:pt x="375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101"/>
            <p:cNvSpPr/>
            <p:nvPr/>
          </p:nvSpPr>
          <p:spPr>
            <a:xfrm>
              <a:off x="5926226" y="3877925"/>
              <a:ext cx="40137" cy="25274"/>
            </a:xfrm>
            <a:custGeom>
              <a:rect b="b" l="l" r="r" t="t"/>
              <a:pathLst>
                <a:path extrusionOk="0" h="789" w="1253">
                  <a:moveTo>
                    <a:pt x="1" y="0"/>
                  </a:moveTo>
                  <a:lnTo>
                    <a:pt x="1" y="788"/>
                  </a:lnTo>
                  <a:lnTo>
                    <a:pt x="1252" y="788"/>
                  </a:lnTo>
                  <a:lnTo>
                    <a:pt x="125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101"/>
            <p:cNvSpPr/>
            <p:nvPr/>
          </p:nvSpPr>
          <p:spPr>
            <a:xfrm>
              <a:off x="5843102" y="3742075"/>
              <a:ext cx="352646" cy="458065"/>
            </a:xfrm>
            <a:custGeom>
              <a:rect b="b" l="l" r="r" t="t"/>
              <a:pathLst>
                <a:path extrusionOk="0" h="14300" w="11009">
                  <a:moveTo>
                    <a:pt x="9270" y="1646"/>
                  </a:moveTo>
                  <a:lnTo>
                    <a:pt x="9270" y="9270"/>
                  </a:lnTo>
                  <a:lnTo>
                    <a:pt x="1738" y="9270"/>
                  </a:lnTo>
                  <a:lnTo>
                    <a:pt x="1738" y="1646"/>
                  </a:lnTo>
                  <a:close/>
                  <a:moveTo>
                    <a:pt x="3847" y="10035"/>
                  </a:moveTo>
                  <a:lnTo>
                    <a:pt x="3847" y="10916"/>
                  </a:lnTo>
                  <a:lnTo>
                    <a:pt x="1738" y="10916"/>
                  </a:lnTo>
                  <a:lnTo>
                    <a:pt x="1738" y="10035"/>
                  </a:lnTo>
                  <a:close/>
                  <a:moveTo>
                    <a:pt x="5493" y="11773"/>
                  </a:moveTo>
                  <a:lnTo>
                    <a:pt x="5493" y="12654"/>
                  </a:lnTo>
                  <a:lnTo>
                    <a:pt x="1738" y="12654"/>
                  </a:lnTo>
                  <a:lnTo>
                    <a:pt x="1738" y="11773"/>
                  </a:lnTo>
                  <a:close/>
                  <a:moveTo>
                    <a:pt x="0" y="0"/>
                  </a:moveTo>
                  <a:lnTo>
                    <a:pt x="0" y="14299"/>
                  </a:lnTo>
                  <a:lnTo>
                    <a:pt x="7138" y="14299"/>
                  </a:lnTo>
                  <a:lnTo>
                    <a:pt x="7138" y="10522"/>
                  </a:lnTo>
                  <a:lnTo>
                    <a:pt x="11008" y="10522"/>
                  </a:lnTo>
                  <a:lnTo>
                    <a:pt x="1100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101"/>
            <p:cNvSpPr/>
            <p:nvPr/>
          </p:nvSpPr>
          <p:spPr>
            <a:xfrm>
              <a:off x="6099938" y="4107309"/>
              <a:ext cx="86167" cy="83156"/>
            </a:xfrm>
            <a:custGeom>
              <a:rect b="b" l="l" r="r" t="t"/>
              <a:pathLst>
                <a:path extrusionOk="0" h="2596" w="2690">
                  <a:moveTo>
                    <a:pt x="1" y="0"/>
                  </a:moveTo>
                  <a:lnTo>
                    <a:pt x="1" y="2596"/>
                  </a:lnTo>
                  <a:lnTo>
                    <a:pt x="268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101"/>
            <p:cNvSpPr/>
            <p:nvPr/>
          </p:nvSpPr>
          <p:spPr>
            <a:xfrm>
              <a:off x="5926226" y="3930618"/>
              <a:ext cx="40137" cy="28253"/>
            </a:xfrm>
            <a:custGeom>
              <a:rect b="b" l="l" r="r" t="t"/>
              <a:pathLst>
                <a:path extrusionOk="0" h="882" w="1253">
                  <a:moveTo>
                    <a:pt x="1" y="1"/>
                  </a:moveTo>
                  <a:lnTo>
                    <a:pt x="1" y="881"/>
                  </a:lnTo>
                  <a:lnTo>
                    <a:pt x="1252" y="881"/>
                  </a:lnTo>
                  <a:lnTo>
                    <a:pt x="125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101"/>
            <p:cNvSpPr/>
            <p:nvPr/>
          </p:nvSpPr>
          <p:spPr>
            <a:xfrm>
              <a:off x="5926226" y="3983344"/>
              <a:ext cx="40137" cy="27484"/>
            </a:xfrm>
            <a:custGeom>
              <a:rect b="b" l="l" r="r" t="t"/>
              <a:pathLst>
                <a:path extrusionOk="0" h="858" w="1253">
                  <a:moveTo>
                    <a:pt x="1" y="0"/>
                  </a:moveTo>
                  <a:lnTo>
                    <a:pt x="1" y="858"/>
                  </a:lnTo>
                  <a:lnTo>
                    <a:pt x="1252" y="858"/>
                  </a:lnTo>
                  <a:lnTo>
                    <a:pt x="125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73" name="Google Shape;1973;p101"/>
          <p:cNvGrpSpPr/>
          <p:nvPr/>
        </p:nvGrpSpPr>
        <p:grpSpPr>
          <a:xfrm>
            <a:off x="6412152" y="3814383"/>
            <a:ext cx="385965" cy="385965"/>
            <a:chOff x="6755451" y="3742075"/>
            <a:chExt cx="458065" cy="458065"/>
          </a:xfrm>
        </p:grpSpPr>
        <p:sp>
          <p:nvSpPr>
            <p:cNvPr id="1974" name="Google Shape;1974;p101"/>
            <p:cNvSpPr/>
            <p:nvPr/>
          </p:nvSpPr>
          <p:spPr>
            <a:xfrm>
              <a:off x="6811124" y="3890546"/>
              <a:ext cx="346720" cy="213080"/>
            </a:xfrm>
            <a:custGeom>
              <a:rect b="b" l="l" r="r" t="t"/>
              <a:pathLst>
                <a:path extrusionOk="0" h="6652" w="10824">
                  <a:moveTo>
                    <a:pt x="5400" y="0"/>
                  </a:moveTo>
                  <a:cubicBezTo>
                    <a:pt x="4056" y="0"/>
                    <a:pt x="2898" y="1066"/>
                    <a:pt x="2898" y="2503"/>
                  </a:cubicBezTo>
                  <a:lnTo>
                    <a:pt x="2898" y="3291"/>
                  </a:lnTo>
                  <a:lnTo>
                    <a:pt x="5030" y="3291"/>
                  </a:lnTo>
                  <a:lnTo>
                    <a:pt x="5030" y="4149"/>
                  </a:lnTo>
                  <a:lnTo>
                    <a:pt x="1" y="4149"/>
                  </a:lnTo>
                  <a:lnTo>
                    <a:pt x="1" y="6652"/>
                  </a:lnTo>
                  <a:lnTo>
                    <a:pt x="765" y="6652"/>
                  </a:lnTo>
                  <a:lnTo>
                    <a:pt x="765" y="5029"/>
                  </a:lnTo>
                  <a:lnTo>
                    <a:pt x="5030" y="5029"/>
                  </a:lnTo>
                  <a:lnTo>
                    <a:pt x="5030" y="6652"/>
                  </a:lnTo>
                  <a:lnTo>
                    <a:pt x="5794" y="6652"/>
                  </a:lnTo>
                  <a:lnTo>
                    <a:pt x="5794" y="5029"/>
                  </a:lnTo>
                  <a:lnTo>
                    <a:pt x="10035" y="5029"/>
                  </a:lnTo>
                  <a:lnTo>
                    <a:pt x="10035" y="6652"/>
                  </a:lnTo>
                  <a:lnTo>
                    <a:pt x="10823" y="6652"/>
                  </a:lnTo>
                  <a:lnTo>
                    <a:pt x="10823" y="4149"/>
                  </a:lnTo>
                  <a:lnTo>
                    <a:pt x="5794" y="4149"/>
                  </a:lnTo>
                  <a:lnTo>
                    <a:pt x="5794" y="3291"/>
                  </a:lnTo>
                  <a:lnTo>
                    <a:pt x="7927" y="3291"/>
                  </a:lnTo>
                  <a:lnTo>
                    <a:pt x="7927" y="2503"/>
                  </a:lnTo>
                  <a:cubicBezTo>
                    <a:pt x="7927" y="1066"/>
                    <a:pt x="6768" y="0"/>
                    <a:pt x="540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101"/>
            <p:cNvSpPr/>
            <p:nvPr/>
          </p:nvSpPr>
          <p:spPr>
            <a:xfrm>
              <a:off x="6755451" y="3742075"/>
              <a:ext cx="458065" cy="253922"/>
            </a:xfrm>
            <a:custGeom>
              <a:rect b="b" l="l" r="r" t="t"/>
              <a:pathLst>
                <a:path extrusionOk="0" h="7927" w="14300">
                  <a:moveTo>
                    <a:pt x="5493" y="0"/>
                  </a:moveTo>
                  <a:lnTo>
                    <a:pt x="5493" y="1066"/>
                  </a:lnTo>
                  <a:cubicBezTo>
                    <a:pt x="4914" y="1159"/>
                    <a:pt x="4543" y="1344"/>
                    <a:pt x="4056" y="1646"/>
                  </a:cubicBezTo>
                  <a:lnTo>
                    <a:pt x="3291" y="858"/>
                  </a:lnTo>
                  <a:lnTo>
                    <a:pt x="974" y="3291"/>
                  </a:lnTo>
                  <a:lnTo>
                    <a:pt x="1646" y="4056"/>
                  </a:lnTo>
                  <a:cubicBezTo>
                    <a:pt x="1437" y="4450"/>
                    <a:pt x="1252" y="4913"/>
                    <a:pt x="1067" y="5400"/>
                  </a:cubicBezTo>
                  <a:lnTo>
                    <a:pt x="0" y="5400"/>
                  </a:lnTo>
                  <a:lnTo>
                    <a:pt x="0" y="7926"/>
                  </a:lnTo>
                  <a:lnTo>
                    <a:pt x="2990" y="7926"/>
                  </a:lnTo>
                  <a:lnTo>
                    <a:pt x="2990" y="7138"/>
                  </a:lnTo>
                  <a:cubicBezTo>
                    <a:pt x="2990" y="4821"/>
                    <a:pt x="4821" y="2897"/>
                    <a:pt x="7138" y="2897"/>
                  </a:cubicBezTo>
                  <a:cubicBezTo>
                    <a:pt x="9456" y="2897"/>
                    <a:pt x="11287" y="4821"/>
                    <a:pt x="11287" y="7138"/>
                  </a:cubicBezTo>
                  <a:lnTo>
                    <a:pt x="11287" y="7926"/>
                  </a:lnTo>
                  <a:lnTo>
                    <a:pt x="14300" y="7926"/>
                  </a:lnTo>
                  <a:lnTo>
                    <a:pt x="14300" y="5400"/>
                  </a:lnTo>
                  <a:lnTo>
                    <a:pt x="13233" y="5400"/>
                  </a:lnTo>
                  <a:cubicBezTo>
                    <a:pt x="13025" y="4913"/>
                    <a:pt x="12840" y="4450"/>
                    <a:pt x="12654" y="4056"/>
                  </a:cubicBezTo>
                  <a:lnTo>
                    <a:pt x="13326" y="3291"/>
                  </a:lnTo>
                  <a:lnTo>
                    <a:pt x="11009" y="858"/>
                  </a:lnTo>
                  <a:lnTo>
                    <a:pt x="10244" y="1646"/>
                  </a:lnTo>
                  <a:cubicBezTo>
                    <a:pt x="9757" y="1344"/>
                    <a:pt x="9363" y="1159"/>
                    <a:pt x="8784" y="1066"/>
                  </a:cubicBezTo>
                  <a:lnTo>
                    <a:pt x="878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101"/>
            <p:cNvSpPr/>
            <p:nvPr/>
          </p:nvSpPr>
          <p:spPr>
            <a:xfrm>
              <a:off x="6755451" y="4131814"/>
              <a:ext cx="135882" cy="68325"/>
            </a:xfrm>
            <a:custGeom>
              <a:rect b="b" l="l" r="r" t="t"/>
              <a:pathLst>
                <a:path extrusionOk="0" h="2133" w="4242">
                  <a:moveTo>
                    <a:pt x="0" y="0"/>
                  </a:moveTo>
                  <a:lnTo>
                    <a:pt x="0" y="2132"/>
                  </a:lnTo>
                  <a:lnTo>
                    <a:pt x="4242" y="2132"/>
                  </a:lnTo>
                  <a:lnTo>
                    <a:pt x="424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101"/>
            <p:cNvSpPr/>
            <p:nvPr/>
          </p:nvSpPr>
          <p:spPr>
            <a:xfrm>
              <a:off x="6916543" y="4131814"/>
              <a:ext cx="135882" cy="68325"/>
            </a:xfrm>
            <a:custGeom>
              <a:rect b="b" l="l" r="r" t="t"/>
              <a:pathLst>
                <a:path extrusionOk="0" h="2133" w="4242">
                  <a:moveTo>
                    <a:pt x="0" y="0"/>
                  </a:moveTo>
                  <a:lnTo>
                    <a:pt x="0" y="2132"/>
                  </a:lnTo>
                  <a:lnTo>
                    <a:pt x="4242" y="2132"/>
                  </a:lnTo>
                  <a:lnTo>
                    <a:pt x="424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101"/>
            <p:cNvSpPr/>
            <p:nvPr/>
          </p:nvSpPr>
          <p:spPr>
            <a:xfrm>
              <a:off x="7076898" y="4131814"/>
              <a:ext cx="136619" cy="68325"/>
            </a:xfrm>
            <a:custGeom>
              <a:rect b="b" l="l" r="r" t="t"/>
              <a:pathLst>
                <a:path extrusionOk="0" h="2133" w="4265">
                  <a:moveTo>
                    <a:pt x="0" y="0"/>
                  </a:moveTo>
                  <a:lnTo>
                    <a:pt x="0" y="2132"/>
                  </a:lnTo>
                  <a:lnTo>
                    <a:pt x="4265" y="2132"/>
                  </a:lnTo>
                  <a:lnTo>
                    <a:pt x="426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79" name="Google Shape;1979;p101"/>
          <p:cNvGrpSpPr/>
          <p:nvPr/>
        </p:nvGrpSpPr>
        <p:grpSpPr>
          <a:xfrm>
            <a:off x="7225324" y="3814383"/>
            <a:ext cx="382834" cy="382834"/>
            <a:chOff x="7720527" y="3742075"/>
            <a:chExt cx="454349" cy="454349"/>
          </a:xfrm>
        </p:grpSpPr>
        <p:sp>
          <p:nvSpPr>
            <p:cNvPr id="1980" name="Google Shape;1980;p101"/>
            <p:cNvSpPr/>
            <p:nvPr/>
          </p:nvSpPr>
          <p:spPr>
            <a:xfrm>
              <a:off x="7813325" y="3983344"/>
              <a:ext cx="27484" cy="31200"/>
            </a:xfrm>
            <a:custGeom>
              <a:rect b="b" l="l" r="r" t="t"/>
              <a:pathLst>
                <a:path extrusionOk="0" h="974" w="858">
                  <a:moveTo>
                    <a:pt x="0" y="0"/>
                  </a:moveTo>
                  <a:lnTo>
                    <a:pt x="0" y="974"/>
                  </a:lnTo>
                  <a:lnTo>
                    <a:pt x="394" y="765"/>
                  </a:lnTo>
                  <a:lnTo>
                    <a:pt x="858" y="974"/>
                  </a:lnTo>
                  <a:lnTo>
                    <a:pt x="85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101"/>
            <p:cNvSpPr/>
            <p:nvPr/>
          </p:nvSpPr>
          <p:spPr>
            <a:xfrm>
              <a:off x="7831872" y="3742075"/>
              <a:ext cx="228680" cy="213080"/>
            </a:xfrm>
            <a:custGeom>
              <a:rect b="b" l="l" r="r" t="t"/>
              <a:pathLst>
                <a:path extrusionOk="0" h="6652" w="7139">
                  <a:moveTo>
                    <a:pt x="2805" y="4635"/>
                  </a:moveTo>
                  <a:lnTo>
                    <a:pt x="2805" y="5400"/>
                  </a:lnTo>
                  <a:lnTo>
                    <a:pt x="1553" y="5400"/>
                  </a:lnTo>
                  <a:lnTo>
                    <a:pt x="1553" y="4635"/>
                  </a:lnTo>
                  <a:close/>
                  <a:moveTo>
                    <a:pt x="0" y="0"/>
                  </a:moveTo>
                  <a:lnTo>
                    <a:pt x="0" y="6652"/>
                  </a:lnTo>
                  <a:lnTo>
                    <a:pt x="7138" y="6652"/>
                  </a:lnTo>
                  <a:lnTo>
                    <a:pt x="7138" y="5400"/>
                  </a:lnTo>
                  <a:lnTo>
                    <a:pt x="3569" y="5400"/>
                  </a:lnTo>
                  <a:lnTo>
                    <a:pt x="3569" y="4635"/>
                  </a:lnTo>
                  <a:lnTo>
                    <a:pt x="7138" y="4635"/>
                  </a:lnTo>
                  <a:lnTo>
                    <a:pt x="7138" y="0"/>
                  </a:lnTo>
                  <a:lnTo>
                    <a:pt x="4821" y="0"/>
                  </a:lnTo>
                  <a:lnTo>
                    <a:pt x="4821" y="2804"/>
                  </a:lnTo>
                  <a:lnTo>
                    <a:pt x="3569" y="2132"/>
                  </a:lnTo>
                  <a:lnTo>
                    <a:pt x="2318" y="2804"/>
                  </a:lnTo>
                  <a:lnTo>
                    <a:pt x="231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101"/>
            <p:cNvSpPr/>
            <p:nvPr/>
          </p:nvSpPr>
          <p:spPr>
            <a:xfrm>
              <a:off x="7933575" y="3742075"/>
              <a:ext cx="28253" cy="46063"/>
            </a:xfrm>
            <a:custGeom>
              <a:rect b="b" l="l" r="r" t="t"/>
              <a:pathLst>
                <a:path extrusionOk="0" h="1438" w="882">
                  <a:moveTo>
                    <a:pt x="0" y="0"/>
                  </a:moveTo>
                  <a:lnTo>
                    <a:pt x="0" y="1437"/>
                  </a:lnTo>
                  <a:lnTo>
                    <a:pt x="394" y="1159"/>
                  </a:lnTo>
                  <a:lnTo>
                    <a:pt x="881" y="1437"/>
                  </a:lnTo>
                  <a:lnTo>
                    <a:pt x="88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101"/>
            <p:cNvSpPr/>
            <p:nvPr/>
          </p:nvSpPr>
          <p:spPr>
            <a:xfrm>
              <a:off x="8054593" y="3983344"/>
              <a:ext cx="24505" cy="31200"/>
            </a:xfrm>
            <a:custGeom>
              <a:rect b="b" l="l" r="r" t="t"/>
              <a:pathLst>
                <a:path extrusionOk="0" h="974" w="765">
                  <a:moveTo>
                    <a:pt x="0" y="0"/>
                  </a:moveTo>
                  <a:lnTo>
                    <a:pt x="0" y="974"/>
                  </a:lnTo>
                  <a:lnTo>
                    <a:pt x="394" y="765"/>
                  </a:lnTo>
                  <a:lnTo>
                    <a:pt x="765" y="974"/>
                  </a:lnTo>
                  <a:lnTo>
                    <a:pt x="76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101"/>
            <p:cNvSpPr/>
            <p:nvPr/>
          </p:nvSpPr>
          <p:spPr>
            <a:xfrm>
              <a:off x="7961795" y="3983344"/>
              <a:ext cx="213080" cy="213080"/>
            </a:xfrm>
            <a:custGeom>
              <a:rect b="b" l="l" r="r" t="t"/>
              <a:pathLst>
                <a:path extrusionOk="0" h="6652" w="6652">
                  <a:moveTo>
                    <a:pt x="2016" y="4542"/>
                  </a:moveTo>
                  <a:lnTo>
                    <a:pt x="2016" y="5400"/>
                  </a:lnTo>
                  <a:lnTo>
                    <a:pt x="765" y="5400"/>
                  </a:lnTo>
                  <a:lnTo>
                    <a:pt x="765" y="4542"/>
                  </a:lnTo>
                  <a:close/>
                  <a:moveTo>
                    <a:pt x="0" y="0"/>
                  </a:moveTo>
                  <a:lnTo>
                    <a:pt x="0" y="6651"/>
                  </a:lnTo>
                  <a:lnTo>
                    <a:pt x="6651" y="6651"/>
                  </a:lnTo>
                  <a:lnTo>
                    <a:pt x="6651" y="5400"/>
                  </a:lnTo>
                  <a:lnTo>
                    <a:pt x="2897" y="5400"/>
                  </a:lnTo>
                  <a:lnTo>
                    <a:pt x="2897" y="4542"/>
                  </a:lnTo>
                  <a:lnTo>
                    <a:pt x="6651" y="4542"/>
                  </a:lnTo>
                  <a:lnTo>
                    <a:pt x="6651" y="0"/>
                  </a:lnTo>
                  <a:lnTo>
                    <a:pt x="4542" y="0"/>
                  </a:lnTo>
                  <a:lnTo>
                    <a:pt x="4542" y="2318"/>
                  </a:lnTo>
                  <a:lnTo>
                    <a:pt x="3291" y="1738"/>
                  </a:lnTo>
                  <a:lnTo>
                    <a:pt x="2016" y="2318"/>
                  </a:lnTo>
                  <a:lnTo>
                    <a:pt x="201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101"/>
            <p:cNvSpPr/>
            <p:nvPr/>
          </p:nvSpPr>
          <p:spPr>
            <a:xfrm>
              <a:off x="7720527" y="3983344"/>
              <a:ext cx="213080" cy="213080"/>
            </a:xfrm>
            <a:custGeom>
              <a:rect b="b" l="l" r="r" t="t"/>
              <a:pathLst>
                <a:path extrusionOk="0" h="6652" w="6652">
                  <a:moveTo>
                    <a:pt x="2897" y="4542"/>
                  </a:moveTo>
                  <a:lnTo>
                    <a:pt x="2897" y="5400"/>
                  </a:lnTo>
                  <a:lnTo>
                    <a:pt x="1646" y="5400"/>
                  </a:lnTo>
                  <a:lnTo>
                    <a:pt x="1646" y="4542"/>
                  </a:lnTo>
                  <a:close/>
                  <a:moveTo>
                    <a:pt x="0" y="0"/>
                  </a:moveTo>
                  <a:lnTo>
                    <a:pt x="0" y="6651"/>
                  </a:lnTo>
                  <a:lnTo>
                    <a:pt x="6651" y="6651"/>
                  </a:lnTo>
                  <a:lnTo>
                    <a:pt x="6651" y="5400"/>
                  </a:lnTo>
                  <a:lnTo>
                    <a:pt x="3755" y="5400"/>
                  </a:lnTo>
                  <a:lnTo>
                    <a:pt x="3755" y="4542"/>
                  </a:lnTo>
                  <a:lnTo>
                    <a:pt x="6651" y="4542"/>
                  </a:lnTo>
                  <a:lnTo>
                    <a:pt x="6651" y="0"/>
                  </a:lnTo>
                  <a:lnTo>
                    <a:pt x="4543" y="0"/>
                  </a:lnTo>
                  <a:lnTo>
                    <a:pt x="4543" y="2318"/>
                  </a:lnTo>
                  <a:lnTo>
                    <a:pt x="3291" y="1738"/>
                  </a:lnTo>
                  <a:lnTo>
                    <a:pt x="2016" y="2318"/>
                  </a:lnTo>
                  <a:lnTo>
                    <a:pt x="201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86" name="Google Shape;1986;p101"/>
          <p:cNvSpPr/>
          <p:nvPr/>
        </p:nvSpPr>
        <p:spPr>
          <a:xfrm>
            <a:off x="8043061" y="3814648"/>
            <a:ext cx="362179" cy="385525"/>
          </a:xfrm>
          <a:custGeom>
            <a:rect b="b" l="l" r="r" t="t"/>
            <a:pathLst>
              <a:path extrusionOk="0" h="14284" w="13419">
                <a:moveTo>
                  <a:pt x="6721" y="0"/>
                </a:moveTo>
                <a:cubicBezTo>
                  <a:pt x="5944" y="0"/>
                  <a:pt x="5152" y="309"/>
                  <a:pt x="4543" y="958"/>
                </a:cubicBezTo>
                <a:cubicBezTo>
                  <a:pt x="4271" y="887"/>
                  <a:pt x="4002" y="853"/>
                  <a:pt x="3740" y="853"/>
                </a:cubicBezTo>
                <a:cubicBezTo>
                  <a:pt x="1865" y="853"/>
                  <a:pt x="384" y="2574"/>
                  <a:pt x="974" y="4527"/>
                </a:cubicBezTo>
                <a:cubicBezTo>
                  <a:pt x="394" y="4897"/>
                  <a:pt x="0" y="5593"/>
                  <a:pt x="0" y="6265"/>
                </a:cubicBezTo>
                <a:cubicBezTo>
                  <a:pt x="0" y="7423"/>
                  <a:pt x="974" y="8374"/>
                  <a:pt x="2132" y="8374"/>
                </a:cubicBezTo>
                <a:lnTo>
                  <a:pt x="6281" y="8374"/>
                </a:lnTo>
                <a:lnTo>
                  <a:pt x="6281" y="9648"/>
                </a:lnTo>
                <a:lnTo>
                  <a:pt x="1252" y="9648"/>
                </a:lnTo>
                <a:lnTo>
                  <a:pt x="1252" y="11386"/>
                </a:lnTo>
                <a:lnTo>
                  <a:pt x="0" y="11386"/>
                </a:lnTo>
                <a:lnTo>
                  <a:pt x="0" y="14283"/>
                </a:lnTo>
                <a:lnTo>
                  <a:pt x="3384" y="14283"/>
                </a:lnTo>
                <a:lnTo>
                  <a:pt x="3384" y="11386"/>
                </a:lnTo>
                <a:lnTo>
                  <a:pt x="2132" y="11386"/>
                </a:lnTo>
                <a:lnTo>
                  <a:pt x="2132" y="10506"/>
                </a:lnTo>
                <a:lnTo>
                  <a:pt x="6281" y="10506"/>
                </a:lnTo>
                <a:lnTo>
                  <a:pt x="6281" y="11386"/>
                </a:lnTo>
                <a:lnTo>
                  <a:pt x="5029" y="11386"/>
                </a:lnTo>
                <a:lnTo>
                  <a:pt x="5029" y="14283"/>
                </a:lnTo>
                <a:lnTo>
                  <a:pt x="8413" y="14283"/>
                </a:lnTo>
                <a:lnTo>
                  <a:pt x="8413" y="11386"/>
                </a:lnTo>
                <a:lnTo>
                  <a:pt x="7161" y="11386"/>
                </a:lnTo>
                <a:lnTo>
                  <a:pt x="7161" y="10506"/>
                </a:lnTo>
                <a:lnTo>
                  <a:pt x="11310" y="10506"/>
                </a:lnTo>
                <a:lnTo>
                  <a:pt x="11310" y="11386"/>
                </a:lnTo>
                <a:lnTo>
                  <a:pt x="10058" y="11386"/>
                </a:lnTo>
                <a:lnTo>
                  <a:pt x="10058" y="14283"/>
                </a:lnTo>
                <a:lnTo>
                  <a:pt x="13419" y="14283"/>
                </a:lnTo>
                <a:lnTo>
                  <a:pt x="13419" y="11386"/>
                </a:lnTo>
                <a:lnTo>
                  <a:pt x="12167" y="11386"/>
                </a:lnTo>
                <a:lnTo>
                  <a:pt x="12167" y="9648"/>
                </a:lnTo>
                <a:lnTo>
                  <a:pt x="7161" y="9648"/>
                </a:lnTo>
                <a:lnTo>
                  <a:pt x="7161" y="8374"/>
                </a:lnTo>
                <a:lnTo>
                  <a:pt x="11310" y="8374"/>
                </a:lnTo>
                <a:cubicBezTo>
                  <a:pt x="12469" y="8374"/>
                  <a:pt x="13419" y="7423"/>
                  <a:pt x="13419" y="6265"/>
                </a:cubicBezTo>
                <a:cubicBezTo>
                  <a:pt x="13419" y="5477"/>
                  <a:pt x="12955" y="4712"/>
                  <a:pt x="12167" y="4318"/>
                </a:cubicBezTo>
                <a:cubicBezTo>
                  <a:pt x="12254" y="2890"/>
                  <a:pt x="11088" y="1704"/>
                  <a:pt x="9669" y="1704"/>
                </a:cubicBezTo>
                <a:cubicBezTo>
                  <a:pt x="9568" y="1704"/>
                  <a:pt x="9466" y="1710"/>
                  <a:pt x="9363" y="1722"/>
                </a:cubicBezTo>
                <a:cubicBezTo>
                  <a:pt x="8864" y="602"/>
                  <a:pt x="7806" y="0"/>
                  <a:pt x="672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101"/>
          <p:cNvSpPr txBox="1"/>
          <p:nvPr>
            <p:ph type="title"/>
          </p:nvPr>
        </p:nvSpPr>
        <p:spPr>
          <a:xfrm>
            <a:off x="720000" y="540000"/>
            <a:ext cx="7704000" cy="477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Business management icon pack</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991" name="Shape 1991"/>
        <p:cNvGrpSpPr/>
        <p:nvPr/>
      </p:nvGrpSpPr>
      <p:grpSpPr>
        <a:xfrm>
          <a:off x="0" y="0"/>
          <a:ext cx="0" cy="0"/>
          <a:chOff x="0" y="0"/>
          <a:chExt cx="0" cy="0"/>
        </a:xfrm>
      </p:grpSpPr>
      <p:pic>
        <p:nvPicPr>
          <p:cNvPr id="1992" name="Google Shape;1992;p102"/>
          <p:cNvPicPr preferRelativeResize="0"/>
          <p:nvPr/>
        </p:nvPicPr>
        <p:blipFill>
          <a:blip r:embed="rId3">
            <a:alphaModFix amt="66000"/>
          </a:blip>
          <a:stretch>
            <a:fillRect/>
          </a:stretch>
        </p:blipFill>
        <p:spPr>
          <a:xfrm>
            <a:off x="7078836" y="1519900"/>
            <a:ext cx="937138" cy="2180201"/>
          </a:xfrm>
          <a:prstGeom prst="rect">
            <a:avLst/>
          </a:prstGeom>
          <a:noFill/>
          <a:ln>
            <a:noFill/>
          </a:ln>
        </p:spPr>
      </p:pic>
      <p:pic>
        <p:nvPicPr>
          <p:cNvPr id="1993" name="Google Shape;1993;p102"/>
          <p:cNvPicPr preferRelativeResize="0"/>
          <p:nvPr/>
        </p:nvPicPr>
        <p:blipFill>
          <a:blip r:embed="rId4">
            <a:alphaModFix amt="66000"/>
          </a:blip>
          <a:stretch>
            <a:fillRect/>
          </a:stretch>
        </p:blipFill>
        <p:spPr>
          <a:xfrm>
            <a:off x="2235650" y="1862100"/>
            <a:ext cx="1348326" cy="1495801"/>
          </a:xfrm>
          <a:prstGeom prst="rect">
            <a:avLst/>
          </a:prstGeom>
          <a:noFill/>
          <a:ln>
            <a:noFill/>
          </a:ln>
        </p:spPr>
      </p:pic>
      <p:pic>
        <p:nvPicPr>
          <p:cNvPr id="1994" name="Google Shape;1994;p102"/>
          <p:cNvPicPr preferRelativeResize="0"/>
          <p:nvPr/>
        </p:nvPicPr>
        <p:blipFill>
          <a:blip r:embed="rId5">
            <a:alphaModFix amt="66000"/>
          </a:blip>
          <a:stretch>
            <a:fillRect/>
          </a:stretch>
        </p:blipFill>
        <p:spPr>
          <a:xfrm>
            <a:off x="3956172" y="1519900"/>
            <a:ext cx="2386320" cy="2180201"/>
          </a:xfrm>
          <a:prstGeom prst="rect">
            <a:avLst/>
          </a:prstGeom>
          <a:noFill/>
          <a:ln>
            <a:noFill/>
          </a:ln>
        </p:spPr>
      </p:pic>
      <p:sp>
        <p:nvSpPr>
          <p:cNvPr id="1995" name="Google Shape;1995;p102"/>
          <p:cNvSpPr txBox="1"/>
          <p:nvPr>
            <p:ph type="title"/>
          </p:nvPr>
        </p:nvSpPr>
        <p:spPr>
          <a:xfrm>
            <a:off x="720000" y="540000"/>
            <a:ext cx="7704000" cy="477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Alternative resources</a:t>
            </a:r>
            <a:endParaRPr/>
          </a:p>
        </p:txBody>
      </p:sp>
      <p:pic>
        <p:nvPicPr>
          <p:cNvPr id="1996" name="Google Shape;1996;p102"/>
          <p:cNvPicPr preferRelativeResize="0"/>
          <p:nvPr/>
        </p:nvPicPr>
        <p:blipFill>
          <a:blip r:embed="rId6">
            <a:alphaModFix amt="81000"/>
          </a:blip>
          <a:stretch>
            <a:fillRect/>
          </a:stretch>
        </p:blipFill>
        <p:spPr>
          <a:xfrm rot="-5400000">
            <a:off x="3315736" y="1890254"/>
            <a:ext cx="1271349" cy="1619668"/>
          </a:xfrm>
          <a:prstGeom prst="rect">
            <a:avLst/>
          </a:prstGeom>
          <a:noFill/>
          <a:ln>
            <a:noFill/>
          </a:ln>
        </p:spPr>
      </p:pic>
      <p:pic>
        <p:nvPicPr>
          <p:cNvPr id="1997" name="Google Shape;1997;p102"/>
          <p:cNvPicPr preferRelativeResize="0"/>
          <p:nvPr/>
        </p:nvPicPr>
        <p:blipFill>
          <a:blip r:embed="rId7">
            <a:alphaModFix amt="81000"/>
          </a:blip>
          <a:stretch>
            <a:fillRect/>
          </a:stretch>
        </p:blipFill>
        <p:spPr>
          <a:xfrm rot="10800000">
            <a:off x="7834523" y="2278303"/>
            <a:ext cx="589474" cy="843570"/>
          </a:xfrm>
          <a:prstGeom prst="rect">
            <a:avLst/>
          </a:prstGeom>
          <a:noFill/>
          <a:ln>
            <a:noFill/>
          </a:ln>
        </p:spPr>
      </p:pic>
      <p:pic>
        <p:nvPicPr>
          <p:cNvPr id="1998" name="Google Shape;1998;p102"/>
          <p:cNvPicPr preferRelativeResize="0"/>
          <p:nvPr/>
        </p:nvPicPr>
        <p:blipFill>
          <a:blip r:embed="rId8">
            <a:alphaModFix amt="81000"/>
          </a:blip>
          <a:stretch>
            <a:fillRect/>
          </a:stretch>
        </p:blipFill>
        <p:spPr>
          <a:xfrm>
            <a:off x="5443341" y="1609988"/>
            <a:ext cx="1903621" cy="2180201"/>
          </a:xfrm>
          <a:prstGeom prst="rect">
            <a:avLst/>
          </a:prstGeom>
          <a:noFill/>
          <a:ln>
            <a:noFill/>
          </a:ln>
        </p:spPr>
      </p:pic>
      <p:pic>
        <p:nvPicPr>
          <p:cNvPr id="1999" name="Google Shape;1999;p102"/>
          <p:cNvPicPr preferRelativeResize="0"/>
          <p:nvPr/>
        </p:nvPicPr>
        <p:blipFill rotWithShape="1">
          <a:blip r:embed="rId9">
            <a:alphaModFix amt="81000"/>
          </a:blip>
          <a:srcRect b="6533" l="0" r="0" t="0"/>
          <a:stretch/>
        </p:blipFill>
        <p:spPr>
          <a:xfrm>
            <a:off x="720000" y="1609999"/>
            <a:ext cx="1965226" cy="2037725"/>
          </a:xfrm>
          <a:prstGeom prst="rect">
            <a:avLst/>
          </a:prstGeom>
          <a:noFill/>
          <a:ln>
            <a:noFill/>
          </a:ln>
        </p:spPr>
      </p:pic>
      <p:sp>
        <p:nvSpPr>
          <p:cNvPr id="2000" name="Google Shape;2000;p102"/>
          <p:cNvSpPr/>
          <p:nvPr/>
        </p:nvSpPr>
        <p:spPr>
          <a:xfrm>
            <a:off x="2137825" y="3471325"/>
            <a:ext cx="176400" cy="1764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102"/>
          <p:cNvSpPr/>
          <p:nvPr/>
        </p:nvSpPr>
        <p:spPr>
          <a:xfrm>
            <a:off x="1319375" y="1610000"/>
            <a:ext cx="176400" cy="1764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102"/>
          <p:cNvSpPr/>
          <p:nvPr/>
        </p:nvSpPr>
        <p:spPr>
          <a:xfrm>
            <a:off x="6653350" y="1610000"/>
            <a:ext cx="176400" cy="1764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102"/>
          <p:cNvSpPr/>
          <p:nvPr/>
        </p:nvSpPr>
        <p:spPr>
          <a:xfrm>
            <a:off x="8071525" y="3471325"/>
            <a:ext cx="176400" cy="1764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04" name="Google Shape;2004;p102"/>
          <p:cNvGrpSpPr/>
          <p:nvPr/>
        </p:nvGrpSpPr>
        <p:grpSpPr>
          <a:xfrm>
            <a:off x="4338161" y="1709921"/>
            <a:ext cx="467681" cy="152167"/>
            <a:chOff x="3266700" y="3579401"/>
            <a:chExt cx="677700" cy="220500"/>
          </a:xfrm>
        </p:grpSpPr>
        <p:sp>
          <p:nvSpPr>
            <p:cNvPr id="2005" name="Google Shape;2005;p102"/>
            <p:cNvSpPr/>
            <p:nvPr/>
          </p:nvSpPr>
          <p:spPr>
            <a:xfrm>
              <a:off x="3266700" y="3579401"/>
              <a:ext cx="68100" cy="681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102"/>
            <p:cNvSpPr/>
            <p:nvPr/>
          </p:nvSpPr>
          <p:spPr>
            <a:xfrm>
              <a:off x="3419100" y="3579401"/>
              <a:ext cx="68100" cy="681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102"/>
            <p:cNvSpPr/>
            <p:nvPr/>
          </p:nvSpPr>
          <p:spPr>
            <a:xfrm>
              <a:off x="3571500" y="3579401"/>
              <a:ext cx="68100" cy="681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p102"/>
            <p:cNvSpPr/>
            <p:nvPr/>
          </p:nvSpPr>
          <p:spPr>
            <a:xfrm>
              <a:off x="3723900" y="3579401"/>
              <a:ext cx="68100" cy="681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102"/>
            <p:cNvSpPr/>
            <p:nvPr/>
          </p:nvSpPr>
          <p:spPr>
            <a:xfrm>
              <a:off x="3876300" y="3579401"/>
              <a:ext cx="68100" cy="681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102"/>
            <p:cNvSpPr/>
            <p:nvPr/>
          </p:nvSpPr>
          <p:spPr>
            <a:xfrm>
              <a:off x="3266700" y="3731801"/>
              <a:ext cx="68100" cy="681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102"/>
            <p:cNvSpPr/>
            <p:nvPr/>
          </p:nvSpPr>
          <p:spPr>
            <a:xfrm>
              <a:off x="3419100" y="3731801"/>
              <a:ext cx="68100" cy="681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102"/>
            <p:cNvSpPr/>
            <p:nvPr/>
          </p:nvSpPr>
          <p:spPr>
            <a:xfrm>
              <a:off x="3571500" y="3731801"/>
              <a:ext cx="68100" cy="681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102"/>
            <p:cNvSpPr/>
            <p:nvPr/>
          </p:nvSpPr>
          <p:spPr>
            <a:xfrm>
              <a:off x="3723900" y="3731801"/>
              <a:ext cx="68100" cy="681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102"/>
            <p:cNvSpPr/>
            <p:nvPr/>
          </p:nvSpPr>
          <p:spPr>
            <a:xfrm>
              <a:off x="3876300" y="3731801"/>
              <a:ext cx="68100" cy="681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15" name="Google Shape;2015;p102"/>
          <p:cNvGrpSpPr/>
          <p:nvPr/>
        </p:nvGrpSpPr>
        <p:grpSpPr>
          <a:xfrm>
            <a:off x="6007536" y="3700096"/>
            <a:ext cx="467681" cy="152167"/>
            <a:chOff x="3266700" y="3579401"/>
            <a:chExt cx="677700" cy="220500"/>
          </a:xfrm>
        </p:grpSpPr>
        <p:sp>
          <p:nvSpPr>
            <p:cNvPr id="2016" name="Google Shape;2016;p102"/>
            <p:cNvSpPr/>
            <p:nvPr/>
          </p:nvSpPr>
          <p:spPr>
            <a:xfrm>
              <a:off x="3266700" y="3579401"/>
              <a:ext cx="68100" cy="681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102"/>
            <p:cNvSpPr/>
            <p:nvPr/>
          </p:nvSpPr>
          <p:spPr>
            <a:xfrm>
              <a:off x="3419100" y="3579401"/>
              <a:ext cx="68100" cy="681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102"/>
            <p:cNvSpPr/>
            <p:nvPr/>
          </p:nvSpPr>
          <p:spPr>
            <a:xfrm>
              <a:off x="3571500" y="3579401"/>
              <a:ext cx="68100" cy="681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102"/>
            <p:cNvSpPr/>
            <p:nvPr/>
          </p:nvSpPr>
          <p:spPr>
            <a:xfrm>
              <a:off x="3723900" y="3579401"/>
              <a:ext cx="68100" cy="681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102"/>
            <p:cNvSpPr/>
            <p:nvPr/>
          </p:nvSpPr>
          <p:spPr>
            <a:xfrm>
              <a:off x="3876300" y="3579401"/>
              <a:ext cx="68100" cy="681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102"/>
            <p:cNvSpPr/>
            <p:nvPr/>
          </p:nvSpPr>
          <p:spPr>
            <a:xfrm>
              <a:off x="3266700" y="3731801"/>
              <a:ext cx="68100" cy="681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102"/>
            <p:cNvSpPr/>
            <p:nvPr/>
          </p:nvSpPr>
          <p:spPr>
            <a:xfrm>
              <a:off x="3419100" y="3731801"/>
              <a:ext cx="68100" cy="681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102"/>
            <p:cNvSpPr/>
            <p:nvPr/>
          </p:nvSpPr>
          <p:spPr>
            <a:xfrm>
              <a:off x="3571500" y="3731801"/>
              <a:ext cx="68100" cy="681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102"/>
            <p:cNvSpPr/>
            <p:nvPr/>
          </p:nvSpPr>
          <p:spPr>
            <a:xfrm>
              <a:off x="3723900" y="3731801"/>
              <a:ext cx="68100" cy="681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 name="Google Shape;2025;p102"/>
            <p:cNvSpPr/>
            <p:nvPr/>
          </p:nvSpPr>
          <p:spPr>
            <a:xfrm>
              <a:off x="3876300" y="3731801"/>
              <a:ext cx="68100" cy="681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26" name="Google Shape;2026;p102"/>
          <p:cNvGrpSpPr/>
          <p:nvPr/>
        </p:nvGrpSpPr>
        <p:grpSpPr>
          <a:xfrm>
            <a:off x="720011" y="2809059"/>
            <a:ext cx="467681" cy="152167"/>
            <a:chOff x="3266700" y="3579401"/>
            <a:chExt cx="677700" cy="220500"/>
          </a:xfrm>
        </p:grpSpPr>
        <p:sp>
          <p:nvSpPr>
            <p:cNvPr id="2027" name="Google Shape;2027;p102"/>
            <p:cNvSpPr/>
            <p:nvPr/>
          </p:nvSpPr>
          <p:spPr>
            <a:xfrm>
              <a:off x="3266700" y="3579401"/>
              <a:ext cx="68100" cy="681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8" name="Google Shape;2028;p102"/>
            <p:cNvSpPr/>
            <p:nvPr/>
          </p:nvSpPr>
          <p:spPr>
            <a:xfrm>
              <a:off x="3419100" y="3579401"/>
              <a:ext cx="68100" cy="681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102"/>
            <p:cNvSpPr/>
            <p:nvPr/>
          </p:nvSpPr>
          <p:spPr>
            <a:xfrm>
              <a:off x="3571500" y="3579401"/>
              <a:ext cx="68100" cy="681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 name="Google Shape;2030;p102"/>
            <p:cNvSpPr/>
            <p:nvPr/>
          </p:nvSpPr>
          <p:spPr>
            <a:xfrm>
              <a:off x="3723900" y="3579401"/>
              <a:ext cx="68100" cy="681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p102"/>
            <p:cNvSpPr/>
            <p:nvPr/>
          </p:nvSpPr>
          <p:spPr>
            <a:xfrm>
              <a:off x="3876300" y="3579401"/>
              <a:ext cx="68100" cy="681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102"/>
            <p:cNvSpPr/>
            <p:nvPr/>
          </p:nvSpPr>
          <p:spPr>
            <a:xfrm>
              <a:off x="3266700" y="3731801"/>
              <a:ext cx="68100" cy="681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102"/>
            <p:cNvSpPr/>
            <p:nvPr/>
          </p:nvSpPr>
          <p:spPr>
            <a:xfrm>
              <a:off x="3419100" y="3731801"/>
              <a:ext cx="68100" cy="681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102"/>
            <p:cNvSpPr/>
            <p:nvPr/>
          </p:nvSpPr>
          <p:spPr>
            <a:xfrm>
              <a:off x="3571500" y="3731801"/>
              <a:ext cx="68100" cy="681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102"/>
            <p:cNvSpPr/>
            <p:nvPr/>
          </p:nvSpPr>
          <p:spPr>
            <a:xfrm>
              <a:off x="3723900" y="3731801"/>
              <a:ext cx="68100" cy="681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p102"/>
            <p:cNvSpPr/>
            <p:nvPr/>
          </p:nvSpPr>
          <p:spPr>
            <a:xfrm>
              <a:off x="3876300" y="3731801"/>
              <a:ext cx="68100" cy="681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37" name="Google Shape;2037;p102"/>
          <p:cNvSpPr/>
          <p:nvPr/>
        </p:nvSpPr>
        <p:spPr>
          <a:xfrm>
            <a:off x="1534113" y="3929950"/>
            <a:ext cx="1383825" cy="102000"/>
          </a:xfrm>
          <a:custGeom>
            <a:rect b="b" l="l" r="r" t="t"/>
            <a:pathLst>
              <a:path extrusionOk="0" h="4080" w="55353">
                <a:moveTo>
                  <a:pt x="0" y="3951"/>
                </a:moveTo>
                <a:cubicBezTo>
                  <a:pt x="894" y="3293"/>
                  <a:pt x="3337" y="5"/>
                  <a:pt x="5362" y="0"/>
                </a:cubicBezTo>
                <a:cubicBezTo>
                  <a:pt x="7388" y="-5"/>
                  <a:pt x="9970" y="3875"/>
                  <a:pt x="12153" y="3921"/>
                </a:cubicBezTo>
                <a:cubicBezTo>
                  <a:pt x="14336" y="3968"/>
                  <a:pt x="16313" y="253"/>
                  <a:pt x="18461" y="279"/>
                </a:cubicBezTo>
                <a:cubicBezTo>
                  <a:pt x="20610" y="306"/>
                  <a:pt x="22917" y="4041"/>
                  <a:pt x="25044" y="4080"/>
                </a:cubicBezTo>
                <a:cubicBezTo>
                  <a:pt x="27171" y="4119"/>
                  <a:pt x="29190" y="530"/>
                  <a:pt x="31221" y="514"/>
                </a:cubicBezTo>
                <a:cubicBezTo>
                  <a:pt x="33253" y="498"/>
                  <a:pt x="35200" y="4002"/>
                  <a:pt x="37233" y="3985"/>
                </a:cubicBezTo>
                <a:cubicBezTo>
                  <a:pt x="39266" y="3968"/>
                  <a:pt x="41199" y="419"/>
                  <a:pt x="43419" y="414"/>
                </a:cubicBezTo>
                <a:cubicBezTo>
                  <a:pt x="45640" y="409"/>
                  <a:pt x="48567" y="3941"/>
                  <a:pt x="50556" y="3957"/>
                </a:cubicBezTo>
                <a:cubicBezTo>
                  <a:pt x="52545" y="3973"/>
                  <a:pt x="54554" y="1083"/>
                  <a:pt x="55353" y="508"/>
                </a:cubicBezTo>
              </a:path>
            </a:pathLst>
          </a:custGeom>
          <a:noFill/>
          <a:ln cap="flat" cmpd="sng" w="9525">
            <a:solidFill>
              <a:schemeClr val="lt1"/>
            </a:solidFill>
            <a:prstDash val="solid"/>
            <a:round/>
            <a:headEnd len="med" w="med" type="none"/>
            <a:tailEnd len="med" w="med" type="none"/>
          </a:ln>
        </p:spPr>
      </p:sp>
      <p:sp>
        <p:nvSpPr>
          <p:cNvPr id="2038" name="Google Shape;2038;p102"/>
          <p:cNvSpPr/>
          <p:nvPr/>
        </p:nvSpPr>
        <p:spPr>
          <a:xfrm>
            <a:off x="7040163" y="1647200"/>
            <a:ext cx="1383825" cy="102000"/>
          </a:xfrm>
          <a:custGeom>
            <a:rect b="b" l="l" r="r" t="t"/>
            <a:pathLst>
              <a:path extrusionOk="0" h="4080" w="55353">
                <a:moveTo>
                  <a:pt x="0" y="3951"/>
                </a:moveTo>
                <a:cubicBezTo>
                  <a:pt x="894" y="3293"/>
                  <a:pt x="3337" y="5"/>
                  <a:pt x="5362" y="0"/>
                </a:cubicBezTo>
                <a:cubicBezTo>
                  <a:pt x="7388" y="-5"/>
                  <a:pt x="9970" y="3875"/>
                  <a:pt x="12153" y="3921"/>
                </a:cubicBezTo>
                <a:cubicBezTo>
                  <a:pt x="14336" y="3968"/>
                  <a:pt x="16313" y="253"/>
                  <a:pt x="18461" y="279"/>
                </a:cubicBezTo>
                <a:cubicBezTo>
                  <a:pt x="20610" y="306"/>
                  <a:pt x="22917" y="4041"/>
                  <a:pt x="25044" y="4080"/>
                </a:cubicBezTo>
                <a:cubicBezTo>
                  <a:pt x="27171" y="4119"/>
                  <a:pt x="29190" y="530"/>
                  <a:pt x="31221" y="514"/>
                </a:cubicBezTo>
                <a:cubicBezTo>
                  <a:pt x="33253" y="498"/>
                  <a:pt x="35200" y="4002"/>
                  <a:pt x="37233" y="3985"/>
                </a:cubicBezTo>
                <a:cubicBezTo>
                  <a:pt x="39266" y="3968"/>
                  <a:pt x="41199" y="419"/>
                  <a:pt x="43419" y="414"/>
                </a:cubicBezTo>
                <a:cubicBezTo>
                  <a:pt x="45640" y="409"/>
                  <a:pt x="48567" y="3941"/>
                  <a:pt x="50556" y="3957"/>
                </a:cubicBezTo>
                <a:cubicBezTo>
                  <a:pt x="52545" y="3973"/>
                  <a:pt x="54554" y="1083"/>
                  <a:pt x="55353" y="508"/>
                </a:cubicBezTo>
              </a:path>
            </a:pathLst>
          </a:custGeom>
          <a:noFill/>
          <a:ln cap="flat" cmpd="sng" w="9525">
            <a:solidFill>
              <a:schemeClr val="lt1"/>
            </a:solidFill>
            <a:prstDash val="solid"/>
            <a:round/>
            <a:headEnd len="med" w="med" type="none"/>
            <a:tailEnd len="med" w="med" type="none"/>
          </a:ln>
        </p:spPr>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042" name="Shape 2042"/>
        <p:cNvGrpSpPr/>
        <p:nvPr/>
      </p:nvGrpSpPr>
      <p:grpSpPr>
        <a:xfrm>
          <a:off x="0" y="0"/>
          <a:ext cx="0" cy="0"/>
          <a:chOff x="0" y="0"/>
          <a:chExt cx="0" cy="0"/>
        </a:xfrm>
      </p:grpSpPr>
      <p:sp>
        <p:nvSpPr>
          <p:cNvPr id="2043" name="Google Shape;2043;p103"/>
          <p:cNvSpPr txBox="1"/>
          <p:nvPr>
            <p:ph type="title"/>
          </p:nvPr>
        </p:nvSpPr>
        <p:spPr>
          <a:xfrm>
            <a:off x="720000" y="540000"/>
            <a:ext cx="7704000" cy="477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Alternative resources</a:t>
            </a:r>
            <a:endParaRPr/>
          </a:p>
        </p:txBody>
      </p:sp>
      <p:sp>
        <p:nvSpPr>
          <p:cNvPr id="2044" name="Google Shape;2044;p103"/>
          <p:cNvSpPr txBox="1"/>
          <p:nvPr>
            <p:ph idx="1" type="subTitle"/>
          </p:nvPr>
        </p:nvSpPr>
        <p:spPr>
          <a:xfrm>
            <a:off x="720000" y="1357100"/>
            <a:ext cx="4084800" cy="165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Here’s an assortment of alternative resources whose style fits that of this template:</a:t>
            </a:r>
            <a:endParaRPr/>
          </a:p>
          <a:p>
            <a:pPr indent="0" lvl="0" marL="0" rtl="0" algn="l">
              <a:spcBef>
                <a:spcPts val="1000"/>
              </a:spcBef>
              <a:spcAft>
                <a:spcPts val="0"/>
              </a:spcAft>
              <a:buNone/>
            </a:pPr>
            <a:r>
              <a:rPr b="1" lang="en" sz="2000"/>
              <a:t>Vector</a:t>
            </a:r>
            <a:endParaRPr b="1" sz="2000"/>
          </a:p>
          <a:p>
            <a:pPr indent="-317500" lvl="0" marL="457200" marR="50800" rtl="0" algn="l">
              <a:spcBef>
                <a:spcPts val="1000"/>
              </a:spcBef>
              <a:spcAft>
                <a:spcPts val="0"/>
              </a:spcAft>
              <a:buClr>
                <a:schemeClr val="accent3"/>
              </a:buClr>
              <a:buSzPts val="1400"/>
              <a:buFont typeface="Archivo"/>
              <a:buChar char="●"/>
            </a:pPr>
            <a:r>
              <a:rPr lang="en">
                <a:solidFill>
                  <a:schemeClr val="accent6"/>
                </a:solidFill>
                <a:uFill>
                  <a:noFill/>
                </a:uFill>
                <a:hlinkClick r:id="rId3">
                  <a:extLst>
                    <a:ext uri="{A12FA001-AC4F-418D-AE19-62706E023703}">
                      <ahyp:hlinkClr val="tx"/>
                    </a:ext>
                  </a:extLst>
                </a:hlinkClick>
              </a:rPr>
              <a:t>Gradient abstract fluid technology facebook post</a:t>
            </a:r>
            <a:endParaRPr b="1" sz="2000"/>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048" name="Shape 2048"/>
        <p:cNvGrpSpPr/>
        <p:nvPr/>
      </p:nvGrpSpPr>
      <p:grpSpPr>
        <a:xfrm>
          <a:off x="0" y="0"/>
          <a:ext cx="0" cy="0"/>
          <a:chOff x="0" y="0"/>
          <a:chExt cx="0" cy="0"/>
        </a:xfrm>
      </p:grpSpPr>
      <p:sp>
        <p:nvSpPr>
          <p:cNvPr id="2049" name="Google Shape;2049;p104"/>
          <p:cNvSpPr txBox="1"/>
          <p:nvPr>
            <p:ph type="title"/>
          </p:nvPr>
        </p:nvSpPr>
        <p:spPr>
          <a:xfrm>
            <a:off x="720000" y="540000"/>
            <a:ext cx="7704000" cy="477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Resources</a:t>
            </a:r>
            <a:endParaRPr/>
          </a:p>
        </p:txBody>
      </p:sp>
      <p:sp>
        <p:nvSpPr>
          <p:cNvPr id="2050" name="Google Shape;2050;p104"/>
          <p:cNvSpPr txBox="1"/>
          <p:nvPr>
            <p:ph idx="2" type="subTitle"/>
          </p:nvPr>
        </p:nvSpPr>
        <p:spPr>
          <a:xfrm>
            <a:off x="720000" y="1357100"/>
            <a:ext cx="4084800" cy="165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Did you like the resources on this template? Get them for free at our other websites:</a:t>
            </a:r>
            <a:endParaRPr/>
          </a:p>
          <a:p>
            <a:pPr indent="0" lvl="0" marL="0" rtl="0" algn="l">
              <a:spcBef>
                <a:spcPts val="1000"/>
              </a:spcBef>
              <a:spcAft>
                <a:spcPts val="0"/>
              </a:spcAft>
              <a:buNone/>
            </a:pPr>
            <a:r>
              <a:rPr b="1" lang="en" sz="2000"/>
              <a:t>Vectors</a:t>
            </a:r>
            <a:endParaRPr b="1" sz="2000"/>
          </a:p>
          <a:p>
            <a:pPr indent="-317500" lvl="0" marL="457200" marR="50800" rtl="0" algn="l">
              <a:spcBef>
                <a:spcPts val="1000"/>
              </a:spcBef>
              <a:spcAft>
                <a:spcPts val="0"/>
              </a:spcAft>
              <a:buClr>
                <a:schemeClr val="accent3"/>
              </a:buClr>
              <a:buSzPts val="1400"/>
              <a:buFont typeface="Archivo"/>
              <a:buChar char="●"/>
            </a:pPr>
            <a:r>
              <a:rPr lang="en">
                <a:solidFill>
                  <a:schemeClr val="accent6"/>
                </a:solidFill>
                <a:uFill>
                  <a:noFill/>
                </a:uFill>
                <a:hlinkClick r:id="rId3">
                  <a:extLst>
                    <a:ext uri="{A12FA001-AC4F-418D-AE19-62706E023703}">
                      <ahyp:hlinkClr val="tx"/>
                    </a:ext>
                  </a:extLst>
                </a:hlinkClick>
              </a:rPr>
              <a:t>Gradient abstract fluid technology facebook ad</a:t>
            </a:r>
            <a:endParaRPr b="1" sz="2000"/>
          </a:p>
          <a:p>
            <a:pPr indent="0" lvl="0" marL="0" rtl="0" algn="l">
              <a:spcBef>
                <a:spcPts val="1000"/>
              </a:spcBef>
              <a:spcAft>
                <a:spcPts val="0"/>
              </a:spcAft>
              <a:buNone/>
            </a:pPr>
            <a:r>
              <a:rPr lang="en" sz="2000">
                <a:latin typeface="Archivo SemiBold"/>
                <a:ea typeface="Archivo SemiBold"/>
                <a:cs typeface="Archivo SemiBold"/>
                <a:sym typeface="Archivo SemiBold"/>
              </a:rPr>
              <a:t>Icons</a:t>
            </a:r>
            <a:endParaRPr sz="2000">
              <a:latin typeface="Archivo SemiBold"/>
              <a:ea typeface="Archivo SemiBold"/>
              <a:cs typeface="Archivo SemiBold"/>
              <a:sym typeface="Archivo SemiBold"/>
            </a:endParaRPr>
          </a:p>
          <a:p>
            <a:pPr indent="-317500" lvl="0" marL="457200" rtl="0" algn="l">
              <a:spcBef>
                <a:spcPts val="1000"/>
              </a:spcBef>
              <a:spcAft>
                <a:spcPts val="0"/>
              </a:spcAft>
              <a:buClr>
                <a:schemeClr val="accent3"/>
              </a:buClr>
              <a:buSzPts val="1400"/>
              <a:buFont typeface="Archivo SemiBold"/>
              <a:buChar char="●"/>
            </a:pPr>
            <a:r>
              <a:rPr lang="en">
                <a:solidFill>
                  <a:schemeClr val="accent6"/>
                </a:solidFill>
                <a:uFill>
                  <a:noFill/>
                </a:uFill>
                <a:hlinkClick r:id="rId4">
                  <a:extLst>
                    <a:ext uri="{A12FA001-AC4F-418D-AE19-62706E023703}">
                      <ahyp:hlinkClr val="tx"/>
                    </a:ext>
                  </a:extLst>
                </a:hlinkClick>
              </a:rPr>
              <a:t>Icon Pack: Business Management | Filled</a:t>
            </a:r>
            <a:endParaRPr/>
          </a:p>
        </p:txBody>
      </p:sp>
      <p:sp>
        <p:nvSpPr>
          <p:cNvPr id="2051" name="Google Shape;2051;p104"/>
          <p:cNvSpPr txBox="1"/>
          <p:nvPr>
            <p:ph idx="1" type="subTitle"/>
          </p:nvPr>
        </p:nvSpPr>
        <p:spPr>
          <a:xfrm>
            <a:off x="4699300" y="1911250"/>
            <a:ext cx="3724500" cy="180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Photos</a:t>
            </a:r>
            <a:endParaRPr/>
          </a:p>
          <a:p>
            <a:pPr indent="-317500" lvl="0" marL="457200" marR="50800" rtl="0" algn="l">
              <a:spcBef>
                <a:spcPts val="0"/>
              </a:spcBef>
              <a:spcAft>
                <a:spcPts val="0"/>
              </a:spcAft>
              <a:buClr>
                <a:schemeClr val="accent3"/>
              </a:buClr>
              <a:buSzPts val="1400"/>
              <a:buChar char="●"/>
            </a:pPr>
            <a:r>
              <a:rPr lang="en" sz="1400">
                <a:solidFill>
                  <a:schemeClr val="accent6"/>
                </a:solidFill>
                <a:uFill>
                  <a:noFill/>
                </a:uFill>
                <a:latin typeface="Archivo"/>
                <a:ea typeface="Archivo"/>
                <a:cs typeface="Archivo"/>
                <a:sym typeface="Archivo"/>
                <a:hlinkClick r:id="rId5">
                  <a:extLst>
                    <a:ext uri="{A12FA001-AC4F-418D-AE19-62706E023703}">
                      <ahyp:hlinkClr val="tx"/>
                    </a:ext>
                  </a:extLst>
                </a:hlinkClick>
              </a:rPr>
              <a:t>People working as a team company</a:t>
            </a:r>
            <a:r>
              <a:rPr lang="en" sz="1400">
                <a:latin typeface="Archivo"/>
                <a:ea typeface="Archivo"/>
                <a:cs typeface="Archivo"/>
                <a:sym typeface="Archivo"/>
              </a:rPr>
              <a:t> I</a:t>
            </a:r>
            <a:endParaRPr sz="1400">
              <a:latin typeface="Archivo"/>
              <a:ea typeface="Archivo"/>
              <a:cs typeface="Archivo"/>
              <a:sym typeface="Archivo"/>
            </a:endParaRPr>
          </a:p>
          <a:p>
            <a:pPr indent="-317500" lvl="0" marL="457200" marR="50800" rtl="0" algn="l">
              <a:spcBef>
                <a:spcPts val="0"/>
              </a:spcBef>
              <a:spcAft>
                <a:spcPts val="0"/>
              </a:spcAft>
              <a:buClr>
                <a:schemeClr val="accent3"/>
              </a:buClr>
              <a:buSzPts val="1400"/>
              <a:buChar char="●"/>
            </a:pPr>
            <a:r>
              <a:rPr lang="en" sz="1400">
                <a:solidFill>
                  <a:schemeClr val="accent6"/>
                </a:solidFill>
                <a:uFill>
                  <a:noFill/>
                </a:uFill>
                <a:latin typeface="Archivo"/>
                <a:ea typeface="Archivo"/>
                <a:cs typeface="Archivo"/>
                <a:sym typeface="Archivo"/>
                <a:hlinkClick r:id="rId6">
                  <a:extLst>
                    <a:ext uri="{A12FA001-AC4F-418D-AE19-62706E023703}">
                      <ahyp:hlinkClr val="tx"/>
                    </a:ext>
                  </a:extLst>
                </a:hlinkClick>
              </a:rPr>
              <a:t>People working as a team company</a:t>
            </a:r>
            <a:r>
              <a:rPr lang="en" sz="1400">
                <a:latin typeface="Archivo"/>
                <a:ea typeface="Archivo"/>
                <a:cs typeface="Archivo"/>
                <a:sym typeface="Archivo"/>
              </a:rPr>
              <a:t> II</a:t>
            </a:r>
            <a:endParaRPr sz="1400">
              <a:latin typeface="Archivo"/>
              <a:ea typeface="Archivo"/>
              <a:cs typeface="Archivo"/>
              <a:sym typeface="Archivo"/>
            </a:endParaRPr>
          </a:p>
          <a:p>
            <a:pPr indent="-317500" lvl="0" marL="457200" marR="50800" rtl="0" algn="l">
              <a:spcBef>
                <a:spcPts val="0"/>
              </a:spcBef>
              <a:spcAft>
                <a:spcPts val="0"/>
              </a:spcAft>
              <a:buClr>
                <a:schemeClr val="accent3"/>
              </a:buClr>
              <a:buSzPts val="1400"/>
              <a:buChar char="●"/>
            </a:pPr>
            <a:r>
              <a:rPr lang="en" sz="1400">
                <a:solidFill>
                  <a:schemeClr val="accent6"/>
                </a:solidFill>
                <a:uFill>
                  <a:noFill/>
                </a:uFill>
                <a:latin typeface="Archivo"/>
                <a:ea typeface="Archivo"/>
                <a:cs typeface="Archivo"/>
                <a:sym typeface="Archivo"/>
                <a:hlinkClick r:id="rId7">
                  <a:extLst>
                    <a:ext uri="{A12FA001-AC4F-418D-AE19-62706E023703}">
                      <ahyp:hlinkClr val="tx"/>
                    </a:ext>
                  </a:extLst>
                </a:hlinkClick>
              </a:rPr>
              <a:t>People working as a team company</a:t>
            </a:r>
            <a:r>
              <a:rPr lang="en" sz="1400">
                <a:latin typeface="Archivo"/>
                <a:ea typeface="Archivo"/>
                <a:cs typeface="Archivo"/>
                <a:sym typeface="Archivo"/>
              </a:rPr>
              <a:t> III</a:t>
            </a:r>
            <a:endParaRPr sz="1400">
              <a:latin typeface="Archivo"/>
              <a:ea typeface="Archivo"/>
              <a:cs typeface="Archivo"/>
              <a:sym typeface="Archivo"/>
            </a:endParaRPr>
          </a:p>
          <a:p>
            <a:pPr indent="-317500" lvl="0" marL="457200" marR="50800" rtl="0" algn="l">
              <a:spcBef>
                <a:spcPts val="0"/>
              </a:spcBef>
              <a:spcAft>
                <a:spcPts val="0"/>
              </a:spcAft>
              <a:buClr>
                <a:schemeClr val="accent3"/>
              </a:buClr>
              <a:buSzPts val="1400"/>
              <a:buChar char="●"/>
            </a:pPr>
            <a:r>
              <a:rPr lang="en" sz="1400">
                <a:solidFill>
                  <a:schemeClr val="accent6"/>
                </a:solidFill>
                <a:uFill>
                  <a:noFill/>
                </a:uFill>
                <a:latin typeface="Archivo"/>
                <a:ea typeface="Archivo"/>
                <a:cs typeface="Archivo"/>
                <a:sym typeface="Archivo"/>
                <a:hlinkClick r:id="rId8">
                  <a:extLst>
                    <a:ext uri="{A12FA001-AC4F-418D-AE19-62706E023703}">
                      <ahyp:hlinkClr val="tx"/>
                    </a:ext>
                  </a:extLst>
                </a:hlinkClick>
              </a:rPr>
              <a:t>People working as a team company</a:t>
            </a:r>
            <a:r>
              <a:rPr lang="en" sz="1400">
                <a:latin typeface="Archivo"/>
                <a:ea typeface="Archivo"/>
                <a:cs typeface="Archivo"/>
                <a:sym typeface="Archivo"/>
              </a:rPr>
              <a:t> IV</a:t>
            </a:r>
            <a:endParaRPr sz="1400">
              <a:latin typeface="Archivo"/>
              <a:ea typeface="Archivo"/>
              <a:cs typeface="Archivo"/>
              <a:sym typeface="Archivo"/>
            </a:endParaRPr>
          </a:p>
          <a:p>
            <a:pPr indent="-317500" lvl="0" marL="457200" marR="50800" rtl="0" algn="l">
              <a:spcBef>
                <a:spcPts val="0"/>
              </a:spcBef>
              <a:spcAft>
                <a:spcPts val="0"/>
              </a:spcAft>
              <a:buClr>
                <a:schemeClr val="accent3"/>
              </a:buClr>
              <a:buSzPts val="1400"/>
              <a:buChar char="●"/>
            </a:pPr>
            <a:r>
              <a:rPr lang="en" sz="1400">
                <a:solidFill>
                  <a:schemeClr val="accent6"/>
                </a:solidFill>
                <a:uFill>
                  <a:noFill/>
                </a:uFill>
                <a:latin typeface="Archivo"/>
                <a:ea typeface="Archivo"/>
                <a:cs typeface="Archivo"/>
                <a:sym typeface="Archivo"/>
                <a:hlinkClick r:id="rId9">
                  <a:extLst>
                    <a:ext uri="{A12FA001-AC4F-418D-AE19-62706E023703}">
                      <ahyp:hlinkClr val="tx"/>
                    </a:ext>
                  </a:extLst>
                </a:hlinkClick>
              </a:rPr>
              <a:t>People working as a team company</a:t>
            </a:r>
            <a:r>
              <a:rPr lang="en" sz="1400">
                <a:latin typeface="Archivo"/>
                <a:ea typeface="Archivo"/>
                <a:cs typeface="Archivo"/>
                <a:sym typeface="Archivo"/>
              </a:rPr>
              <a:t> V</a:t>
            </a:r>
            <a:endParaRPr/>
          </a:p>
        </p:txBody>
      </p:sp>
      <p:pic>
        <p:nvPicPr>
          <p:cNvPr id="2052" name="Google Shape;2052;p104"/>
          <p:cNvPicPr preferRelativeResize="0"/>
          <p:nvPr/>
        </p:nvPicPr>
        <p:blipFill>
          <a:blip r:embed="rId10">
            <a:alphaModFix/>
          </a:blip>
          <a:stretch>
            <a:fillRect/>
          </a:stretch>
        </p:blipFill>
        <p:spPr>
          <a:xfrm rot="1962246">
            <a:off x="5870729" y="-1101208"/>
            <a:ext cx="2312591" cy="2721946"/>
          </a:xfrm>
          <a:prstGeom prst="rect">
            <a:avLst/>
          </a:prstGeom>
          <a:noFill/>
          <a:ln>
            <a:noFill/>
          </a:ln>
        </p:spPr>
      </p:pic>
      <p:pic>
        <p:nvPicPr>
          <p:cNvPr id="2053" name="Google Shape;2053;p104"/>
          <p:cNvPicPr preferRelativeResize="0"/>
          <p:nvPr/>
        </p:nvPicPr>
        <p:blipFill>
          <a:blip r:embed="rId11">
            <a:alphaModFix/>
          </a:blip>
          <a:stretch>
            <a:fillRect/>
          </a:stretch>
        </p:blipFill>
        <p:spPr>
          <a:xfrm>
            <a:off x="7059750" y="540000"/>
            <a:ext cx="1364252" cy="1284150"/>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0E2A47"/>
        </a:solidFill>
      </p:bgPr>
    </p:bg>
    <p:spTree>
      <p:nvGrpSpPr>
        <p:cNvPr id="2057" name="Shape 2057"/>
        <p:cNvGrpSpPr/>
        <p:nvPr/>
      </p:nvGrpSpPr>
      <p:grpSpPr>
        <a:xfrm>
          <a:off x="0" y="0"/>
          <a:ext cx="0" cy="0"/>
          <a:chOff x="0" y="0"/>
          <a:chExt cx="0" cy="0"/>
        </a:xfrm>
      </p:grpSpPr>
      <p:sp>
        <p:nvSpPr>
          <p:cNvPr id="2058" name="Google Shape;2058;p105"/>
          <p:cNvSpPr txBox="1"/>
          <p:nvPr/>
        </p:nvSpPr>
        <p:spPr>
          <a:xfrm>
            <a:off x="1048350" y="902900"/>
            <a:ext cx="7047300" cy="268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400"/>
              </a:spcBef>
              <a:spcAft>
                <a:spcPts val="0"/>
              </a:spcAft>
              <a:buNone/>
            </a:pPr>
            <a:r>
              <a:rPr lang="en" sz="1100">
                <a:solidFill>
                  <a:srgbClr val="FFFFFF"/>
                </a:solidFill>
              </a:rPr>
              <a:t>In order to use this template, you must credit </a:t>
            </a:r>
            <a:r>
              <a:rPr b="1" lang="en" sz="1100" u="sng">
                <a:solidFill>
                  <a:srgbClr val="869FB2"/>
                </a:solidFill>
                <a:hlinkClick r:id="rId3">
                  <a:extLst>
                    <a:ext uri="{A12FA001-AC4F-418D-AE19-62706E023703}">
                      <ahyp:hlinkClr val="tx"/>
                    </a:ext>
                  </a:extLst>
                </a:hlinkClick>
              </a:rPr>
              <a:t>Slidesgo</a:t>
            </a:r>
            <a:r>
              <a:rPr lang="en" sz="1100">
                <a:solidFill>
                  <a:srgbClr val="435D74"/>
                </a:solidFill>
              </a:rPr>
              <a:t> </a:t>
            </a:r>
            <a:r>
              <a:rPr lang="en" sz="1100">
                <a:solidFill>
                  <a:srgbClr val="FFFFFF"/>
                </a:solidFill>
              </a:rPr>
              <a:t>by keeping the </a:t>
            </a:r>
            <a:r>
              <a:rPr b="1" lang="en" sz="1100" u="sng">
                <a:solidFill>
                  <a:schemeClr val="hlink"/>
                </a:solidFill>
                <a:hlinkClick action="ppaction://hlinksldjump" r:id="rId4"/>
              </a:rPr>
              <a:t>Thanks</a:t>
            </a:r>
            <a:r>
              <a:rPr lang="en" sz="1100">
                <a:solidFill>
                  <a:srgbClr val="869FB2"/>
                </a:solidFill>
              </a:rPr>
              <a:t> </a:t>
            </a:r>
            <a:r>
              <a:rPr lang="en" sz="1100">
                <a:solidFill>
                  <a:srgbClr val="FFFFFF"/>
                </a:solidFill>
              </a:rPr>
              <a:t>slide.</a:t>
            </a:r>
            <a:endParaRPr sz="1100">
              <a:solidFill>
                <a:srgbClr val="FFFFFF"/>
              </a:solidFill>
            </a:endParaRPr>
          </a:p>
          <a:p>
            <a:pPr indent="0" lvl="0" marL="0" rtl="0" algn="l">
              <a:lnSpc>
                <a:spcPct val="115000"/>
              </a:lnSpc>
              <a:spcBef>
                <a:spcPts val="1400"/>
              </a:spcBef>
              <a:spcAft>
                <a:spcPts val="0"/>
              </a:spcAft>
              <a:buNone/>
            </a:pPr>
            <a:r>
              <a:rPr b="1" lang="en" sz="1000">
                <a:solidFill>
                  <a:srgbClr val="869FB2"/>
                </a:solidFill>
              </a:rPr>
              <a:t>You are allowed to:</a:t>
            </a:r>
            <a:endParaRPr b="1" sz="1000">
              <a:solidFill>
                <a:srgbClr val="869FB2"/>
              </a:solidFill>
            </a:endParaRPr>
          </a:p>
          <a:p>
            <a:pPr indent="0" lvl="0" marL="0" rtl="0" algn="l">
              <a:lnSpc>
                <a:spcPct val="115000"/>
              </a:lnSpc>
              <a:spcBef>
                <a:spcPts val="400"/>
              </a:spcBef>
              <a:spcAft>
                <a:spcPts val="0"/>
              </a:spcAft>
              <a:buNone/>
            </a:pPr>
            <a:r>
              <a:rPr lang="en" sz="1000">
                <a:solidFill>
                  <a:srgbClr val="FFFFFF"/>
                </a:solidFill>
              </a:rPr>
              <a:t>- Modify this template.</a:t>
            </a:r>
            <a:endParaRPr sz="1000">
              <a:solidFill>
                <a:srgbClr val="FFFFFF"/>
              </a:solidFill>
            </a:endParaRPr>
          </a:p>
          <a:p>
            <a:pPr indent="0" lvl="0" marL="0" rtl="0" algn="l">
              <a:lnSpc>
                <a:spcPct val="115000"/>
              </a:lnSpc>
              <a:spcBef>
                <a:spcPts val="0"/>
              </a:spcBef>
              <a:spcAft>
                <a:spcPts val="0"/>
              </a:spcAft>
              <a:buNone/>
            </a:pPr>
            <a:r>
              <a:rPr lang="en" sz="1000">
                <a:solidFill>
                  <a:srgbClr val="FFFFFF"/>
                </a:solidFill>
              </a:rPr>
              <a:t>- Use it for both personal and commercial projects.</a:t>
            </a:r>
            <a:endParaRPr sz="1000">
              <a:solidFill>
                <a:srgbClr val="FFFFFF"/>
              </a:solidFill>
            </a:endParaRPr>
          </a:p>
          <a:p>
            <a:pPr indent="0" lvl="0" marL="0" rtl="0" algn="l">
              <a:lnSpc>
                <a:spcPct val="115000"/>
              </a:lnSpc>
              <a:spcBef>
                <a:spcPts val="1400"/>
              </a:spcBef>
              <a:spcAft>
                <a:spcPts val="0"/>
              </a:spcAft>
              <a:buNone/>
            </a:pPr>
            <a:r>
              <a:rPr b="1" lang="en" sz="1000">
                <a:solidFill>
                  <a:srgbClr val="869FB2"/>
                </a:solidFill>
              </a:rPr>
              <a:t>You are not allowed to:</a:t>
            </a:r>
            <a:endParaRPr b="1" sz="1000">
              <a:solidFill>
                <a:srgbClr val="869FB2"/>
              </a:solidFill>
            </a:endParaRPr>
          </a:p>
          <a:p>
            <a:pPr indent="0" lvl="0" marL="0" rtl="0" algn="l">
              <a:lnSpc>
                <a:spcPct val="115000"/>
              </a:lnSpc>
              <a:spcBef>
                <a:spcPts val="400"/>
              </a:spcBef>
              <a:spcAft>
                <a:spcPts val="0"/>
              </a:spcAft>
              <a:buNone/>
            </a:pPr>
            <a:r>
              <a:rPr lang="en" sz="1000">
                <a:solidFill>
                  <a:srgbClr val="FFFFFF"/>
                </a:solidFill>
              </a:rPr>
              <a:t>- Sublicense, sell or rent any of Slidesgo Content (or a modified version of Slidesgo Content).</a:t>
            </a:r>
            <a:endParaRPr sz="1000">
              <a:solidFill>
                <a:srgbClr val="FFFFFF"/>
              </a:solidFill>
            </a:endParaRPr>
          </a:p>
          <a:p>
            <a:pPr indent="0" lvl="0" marL="0" rtl="0" algn="l">
              <a:lnSpc>
                <a:spcPct val="115000"/>
              </a:lnSpc>
              <a:spcBef>
                <a:spcPts val="0"/>
              </a:spcBef>
              <a:spcAft>
                <a:spcPts val="0"/>
              </a:spcAft>
              <a:buNone/>
            </a:pPr>
            <a:r>
              <a:rPr lang="en" sz="1000">
                <a:solidFill>
                  <a:srgbClr val="FFFFFF"/>
                </a:solidFill>
              </a:rPr>
              <a:t>- Distribute Slidesgo Content unless it has been expressly authorized by Slidesgo.</a:t>
            </a:r>
            <a:endParaRPr sz="1000">
              <a:solidFill>
                <a:srgbClr val="FFFFFF"/>
              </a:solidFill>
            </a:endParaRPr>
          </a:p>
          <a:p>
            <a:pPr indent="0" lvl="0" marL="0" rtl="0" algn="l">
              <a:lnSpc>
                <a:spcPct val="115000"/>
              </a:lnSpc>
              <a:spcBef>
                <a:spcPts val="0"/>
              </a:spcBef>
              <a:spcAft>
                <a:spcPts val="0"/>
              </a:spcAft>
              <a:buNone/>
            </a:pPr>
            <a:r>
              <a:rPr lang="en" sz="1000">
                <a:solidFill>
                  <a:srgbClr val="FFFFFF"/>
                </a:solidFill>
              </a:rPr>
              <a:t>- Include Slidesgo Content in an online or offline database or file.</a:t>
            </a:r>
            <a:endParaRPr sz="1000">
              <a:solidFill>
                <a:srgbClr val="FFFFFF"/>
              </a:solidFill>
            </a:endParaRPr>
          </a:p>
          <a:p>
            <a:pPr indent="0" lvl="0" marL="0" rtl="0" algn="l">
              <a:lnSpc>
                <a:spcPct val="115000"/>
              </a:lnSpc>
              <a:spcBef>
                <a:spcPts val="0"/>
              </a:spcBef>
              <a:spcAft>
                <a:spcPts val="0"/>
              </a:spcAft>
              <a:buNone/>
            </a:pPr>
            <a:r>
              <a:rPr lang="en" sz="1000">
                <a:solidFill>
                  <a:srgbClr val="FFFFFF"/>
                </a:solidFill>
              </a:rPr>
              <a:t>- Offer Slidesgo templates (or modified versions of Slidesgo templates) for download.</a:t>
            </a:r>
            <a:endParaRPr sz="1000">
              <a:solidFill>
                <a:srgbClr val="FFFFFF"/>
              </a:solidFill>
            </a:endParaRPr>
          </a:p>
          <a:p>
            <a:pPr indent="0" lvl="0" marL="0" rtl="0" algn="l">
              <a:lnSpc>
                <a:spcPct val="115000"/>
              </a:lnSpc>
              <a:spcBef>
                <a:spcPts val="0"/>
              </a:spcBef>
              <a:spcAft>
                <a:spcPts val="0"/>
              </a:spcAft>
              <a:buNone/>
            </a:pPr>
            <a:r>
              <a:rPr lang="en" sz="1000">
                <a:solidFill>
                  <a:srgbClr val="FFFFFF"/>
                </a:solidFill>
              </a:rPr>
              <a:t>- Acquire the copyright of Slidesgo Content.</a:t>
            </a:r>
            <a:endParaRPr sz="1000">
              <a:solidFill>
                <a:srgbClr val="FFFFFF"/>
              </a:solidFill>
            </a:endParaRPr>
          </a:p>
        </p:txBody>
      </p:sp>
      <p:sp>
        <p:nvSpPr>
          <p:cNvPr id="2059" name="Google Shape;2059;p105"/>
          <p:cNvSpPr txBox="1"/>
          <p:nvPr/>
        </p:nvSpPr>
        <p:spPr>
          <a:xfrm>
            <a:off x="1048350" y="4314290"/>
            <a:ext cx="7047300" cy="440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000">
                <a:solidFill>
                  <a:srgbClr val="FFFFFF"/>
                </a:solidFill>
              </a:rPr>
              <a:t>For more information about editing slides, please read our FAQs or visit Slidesgo School:</a:t>
            </a:r>
            <a:endParaRPr sz="1000">
              <a:solidFill>
                <a:srgbClr val="FFFFFF"/>
              </a:solidFill>
            </a:endParaRPr>
          </a:p>
          <a:p>
            <a:pPr indent="0" lvl="0" marL="0" rtl="0" algn="ctr">
              <a:lnSpc>
                <a:spcPct val="115000"/>
              </a:lnSpc>
              <a:spcBef>
                <a:spcPts val="0"/>
              </a:spcBef>
              <a:spcAft>
                <a:spcPts val="0"/>
              </a:spcAft>
              <a:buNone/>
            </a:pPr>
            <a:r>
              <a:rPr lang="en" sz="1000" u="sng">
                <a:solidFill>
                  <a:srgbClr val="869FB2"/>
                </a:solidFill>
                <a:hlinkClick r:id="rId5">
                  <a:extLst>
                    <a:ext uri="{A12FA001-AC4F-418D-AE19-62706E023703}">
                      <ahyp:hlinkClr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6">
                  <a:extLst>
                    <a:ext uri="{A12FA001-AC4F-418D-AE19-62706E023703}">
                      <ahyp:hlinkClr val="tx"/>
                    </a:ext>
                  </a:extLst>
                </a:hlinkClick>
              </a:rPr>
              <a:t>https://slidesgo.com/slidesgo-school</a:t>
            </a:r>
            <a:endParaRPr sz="1000" u="sng">
              <a:solidFill>
                <a:srgbClr val="869FB2"/>
              </a:solidFill>
            </a:endParaRPr>
          </a:p>
        </p:txBody>
      </p:sp>
      <p:sp>
        <p:nvSpPr>
          <p:cNvPr id="2060" name="Google Shape;2060;p105"/>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Instructions for use</a:t>
            </a:r>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0E2A47"/>
        </a:solidFill>
      </p:bgPr>
    </p:bg>
    <p:spTree>
      <p:nvGrpSpPr>
        <p:cNvPr id="2064" name="Shape 2064"/>
        <p:cNvGrpSpPr/>
        <p:nvPr/>
      </p:nvGrpSpPr>
      <p:grpSpPr>
        <a:xfrm>
          <a:off x="0" y="0"/>
          <a:ext cx="0" cy="0"/>
          <a:chOff x="0" y="0"/>
          <a:chExt cx="0" cy="0"/>
        </a:xfrm>
      </p:grpSpPr>
      <p:sp>
        <p:nvSpPr>
          <p:cNvPr id="2065" name="Google Shape;2065;p106"/>
          <p:cNvSpPr txBox="1"/>
          <p:nvPr/>
        </p:nvSpPr>
        <p:spPr>
          <a:xfrm>
            <a:off x="1048350" y="902900"/>
            <a:ext cx="7047300" cy="3929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400"/>
              </a:spcBef>
              <a:spcAft>
                <a:spcPts val="0"/>
              </a:spcAft>
              <a:buClr>
                <a:schemeClr val="dk1"/>
              </a:buClr>
              <a:buSzPts val="1100"/>
              <a:buFont typeface="Arial"/>
              <a:buNone/>
            </a:pPr>
            <a:r>
              <a:rPr lang="en" sz="1100">
                <a:solidFill>
                  <a:schemeClr val="lt1"/>
                </a:solidFill>
              </a:rPr>
              <a:t>As a Premium user, you can use this template without attributing </a:t>
            </a:r>
            <a:r>
              <a:rPr b="1" lang="en" sz="1100" u="sng">
                <a:solidFill>
                  <a:schemeClr val="hlink"/>
                </a:solidFill>
                <a:hlinkClick r:id="rId3"/>
              </a:rPr>
              <a:t>Slidesgo</a:t>
            </a:r>
            <a:r>
              <a:rPr lang="en" sz="1100">
                <a:solidFill>
                  <a:schemeClr val="lt1"/>
                </a:solidFill>
              </a:rPr>
              <a:t> or keeping the "Thanks" slide.</a:t>
            </a:r>
            <a:endParaRPr sz="1100">
              <a:solidFill>
                <a:srgbClr val="FFFFFF"/>
              </a:solidFill>
            </a:endParaRPr>
          </a:p>
          <a:p>
            <a:pPr indent="0" lvl="0" marL="0" rtl="0" algn="l">
              <a:lnSpc>
                <a:spcPct val="115000"/>
              </a:lnSpc>
              <a:spcBef>
                <a:spcPts val="1400"/>
              </a:spcBef>
              <a:spcAft>
                <a:spcPts val="0"/>
              </a:spcAft>
              <a:buNone/>
            </a:pPr>
            <a:r>
              <a:rPr b="1" lang="en" sz="1000">
                <a:solidFill>
                  <a:srgbClr val="869FB2"/>
                </a:solidFill>
              </a:rPr>
              <a:t>You are allowed to:</a:t>
            </a:r>
            <a:endParaRPr b="1" sz="1000">
              <a:solidFill>
                <a:srgbClr val="869FB2"/>
              </a:solidFill>
            </a:endParaRPr>
          </a:p>
          <a:p>
            <a:pPr indent="-292100" lvl="0" marL="457200" rtl="0" algn="l">
              <a:lnSpc>
                <a:spcPct val="115000"/>
              </a:lnSpc>
              <a:spcBef>
                <a:spcPts val="400"/>
              </a:spcBef>
              <a:spcAft>
                <a:spcPts val="0"/>
              </a:spcAft>
              <a:buClr>
                <a:srgbClr val="FFFFFF"/>
              </a:buClr>
              <a:buSzPts val="1000"/>
              <a:buFont typeface="Arial"/>
              <a:buChar char="●"/>
            </a:pPr>
            <a:r>
              <a:rPr lang="en" sz="1000">
                <a:solidFill>
                  <a:srgbClr val="FFFFFF"/>
                </a:solidFill>
              </a:rPr>
              <a:t>Modify this template.</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Use it for both personal and commercial purposes.</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Hide or delete the “Thanks” slide and the mention to Slidesgo in the credits.</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Share this template in an editable format with people who are not part of your team.</a:t>
            </a:r>
            <a:endParaRPr sz="1000">
              <a:solidFill>
                <a:srgbClr val="FFFFFF"/>
              </a:solidFill>
            </a:endParaRPr>
          </a:p>
          <a:p>
            <a:pPr indent="0" lvl="0" marL="0" rtl="0" algn="l">
              <a:lnSpc>
                <a:spcPct val="115000"/>
              </a:lnSpc>
              <a:spcBef>
                <a:spcPts val="1400"/>
              </a:spcBef>
              <a:spcAft>
                <a:spcPts val="0"/>
              </a:spcAft>
              <a:buNone/>
            </a:pPr>
            <a:r>
              <a:rPr b="1" lang="en" sz="1000">
                <a:solidFill>
                  <a:srgbClr val="869FB2"/>
                </a:solidFill>
              </a:rPr>
              <a:t>You are not allowed to:</a:t>
            </a:r>
            <a:endParaRPr b="1" sz="1000">
              <a:solidFill>
                <a:srgbClr val="869FB2"/>
              </a:solidFill>
            </a:endParaRPr>
          </a:p>
          <a:p>
            <a:pPr indent="-292100" lvl="0" marL="457200" rtl="0" algn="l">
              <a:lnSpc>
                <a:spcPct val="115000"/>
              </a:lnSpc>
              <a:spcBef>
                <a:spcPts val="400"/>
              </a:spcBef>
              <a:spcAft>
                <a:spcPts val="0"/>
              </a:spcAft>
              <a:buClr>
                <a:srgbClr val="FFFFFF"/>
              </a:buClr>
              <a:buSzPts val="1000"/>
              <a:buFont typeface="Arial"/>
              <a:buChar char="●"/>
            </a:pPr>
            <a:r>
              <a:rPr lang="en" sz="1000">
                <a:solidFill>
                  <a:srgbClr val="FFFFFF"/>
                </a:solidFill>
              </a:rPr>
              <a:t>Sublicense, sell or rent this Slidesgo Template (or a modified version of this Slidesgo Template).</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Use any of the elements that are part of this Slidesgo Template in an isolated and separated way from this Template.</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Register any of the elements that are part of this template as a trademark or logo, or register it as a work in an intellectual property registry or similar.</a:t>
            </a:r>
            <a:endParaRPr sz="1000">
              <a:solidFill>
                <a:srgbClr val="FFFFFF"/>
              </a:solidFill>
            </a:endParaRPr>
          </a:p>
          <a:p>
            <a:pPr indent="0" lvl="0" marL="0" rtl="0" algn="l">
              <a:lnSpc>
                <a:spcPct val="115000"/>
              </a:lnSpc>
              <a:spcBef>
                <a:spcPts val="0"/>
              </a:spcBef>
              <a:spcAft>
                <a:spcPts val="0"/>
              </a:spcAft>
              <a:buNone/>
            </a:pPr>
            <a:r>
              <a:t/>
            </a:r>
            <a:endParaRPr sz="1000">
              <a:solidFill>
                <a:srgbClr val="FFFFFF"/>
              </a:solidFill>
            </a:endParaRPr>
          </a:p>
          <a:p>
            <a:pPr indent="0" lvl="0" marL="0" rtl="0" algn="l">
              <a:lnSpc>
                <a:spcPct val="115000"/>
              </a:lnSpc>
              <a:spcBef>
                <a:spcPts val="0"/>
              </a:spcBef>
              <a:spcAft>
                <a:spcPts val="0"/>
              </a:spcAft>
              <a:buNone/>
            </a:pPr>
            <a:r>
              <a:t/>
            </a:r>
            <a:endParaRPr sz="1000">
              <a:solidFill>
                <a:srgbClr val="FFFFFF"/>
              </a:solidFill>
            </a:endParaRPr>
          </a:p>
        </p:txBody>
      </p:sp>
      <p:sp>
        <p:nvSpPr>
          <p:cNvPr id="2066" name="Google Shape;2066;p106"/>
          <p:cNvSpPr txBox="1"/>
          <p:nvPr/>
        </p:nvSpPr>
        <p:spPr>
          <a:xfrm>
            <a:off x="1048350" y="4314290"/>
            <a:ext cx="7047300" cy="440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000">
                <a:solidFill>
                  <a:srgbClr val="FFFFFF"/>
                </a:solidFill>
              </a:rPr>
              <a:t>For more information about editing slides, please read our FAQs or visit Slidesgo School:</a:t>
            </a:r>
            <a:endParaRPr sz="1000">
              <a:solidFill>
                <a:srgbClr val="FFFFFF"/>
              </a:solidFill>
            </a:endParaRPr>
          </a:p>
          <a:p>
            <a:pPr indent="0" lvl="0" marL="0" rtl="0" algn="ctr">
              <a:lnSpc>
                <a:spcPct val="115000"/>
              </a:lnSpc>
              <a:spcBef>
                <a:spcPts val="0"/>
              </a:spcBef>
              <a:spcAft>
                <a:spcPts val="0"/>
              </a:spcAft>
              <a:buNone/>
            </a:pPr>
            <a:r>
              <a:rPr lang="en" sz="1000" u="sng">
                <a:solidFill>
                  <a:srgbClr val="869FB2"/>
                </a:solidFill>
                <a:hlinkClick r:id="rId4">
                  <a:extLst>
                    <a:ext uri="{A12FA001-AC4F-418D-AE19-62706E023703}">
                      <ahyp:hlinkClr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5">
                  <a:extLst>
                    <a:ext uri="{A12FA001-AC4F-418D-AE19-62706E023703}">
                      <ahyp:hlinkClr val="tx"/>
                    </a:ext>
                  </a:extLst>
                </a:hlinkClick>
              </a:rPr>
              <a:t>https://slidesgo.com/slidesgo-school</a:t>
            </a:r>
            <a:endParaRPr sz="1000" u="sng">
              <a:solidFill>
                <a:srgbClr val="869FB2"/>
              </a:solidFill>
            </a:endParaRPr>
          </a:p>
        </p:txBody>
      </p:sp>
      <p:sp>
        <p:nvSpPr>
          <p:cNvPr id="2067" name="Google Shape;2067;p106"/>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Instructions for use (premium users)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pic>
        <p:nvPicPr>
          <p:cNvPr id="368" name="Google Shape;368;p44"/>
          <p:cNvPicPr preferRelativeResize="0"/>
          <p:nvPr/>
        </p:nvPicPr>
        <p:blipFill>
          <a:blip r:embed="rId3">
            <a:alphaModFix/>
          </a:blip>
          <a:stretch>
            <a:fillRect/>
          </a:stretch>
        </p:blipFill>
        <p:spPr>
          <a:xfrm>
            <a:off x="4868850" y="1807999"/>
            <a:ext cx="2968055" cy="1965424"/>
          </a:xfrm>
          <a:prstGeom prst="rect">
            <a:avLst/>
          </a:prstGeom>
          <a:noFill/>
          <a:ln>
            <a:noFill/>
          </a:ln>
        </p:spPr>
      </p:pic>
      <p:pic>
        <p:nvPicPr>
          <p:cNvPr id="369" name="Google Shape;369;p44"/>
          <p:cNvPicPr preferRelativeResize="0"/>
          <p:nvPr/>
        </p:nvPicPr>
        <p:blipFill>
          <a:blip r:embed="rId4">
            <a:alphaModFix/>
          </a:blip>
          <a:stretch>
            <a:fillRect/>
          </a:stretch>
        </p:blipFill>
        <p:spPr>
          <a:xfrm>
            <a:off x="1045750" y="1808012"/>
            <a:ext cx="2968077" cy="1965424"/>
          </a:xfrm>
          <a:prstGeom prst="rect">
            <a:avLst/>
          </a:prstGeom>
          <a:noFill/>
          <a:ln>
            <a:noFill/>
          </a:ln>
        </p:spPr>
      </p:pic>
      <p:sp>
        <p:nvSpPr>
          <p:cNvPr id="370" name="Google Shape;370;p44"/>
          <p:cNvSpPr txBox="1"/>
          <p:nvPr/>
        </p:nvSpPr>
        <p:spPr>
          <a:xfrm>
            <a:off x="862175" y="583000"/>
            <a:ext cx="45300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600">
                <a:solidFill>
                  <a:schemeClr val="lt1"/>
                </a:solidFill>
                <a:latin typeface="Archivo"/>
                <a:ea typeface="Archivo"/>
                <a:cs typeface="Archivo"/>
                <a:sym typeface="Archivo"/>
              </a:rPr>
              <a:t>Singleton</a:t>
            </a:r>
            <a:endParaRPr b="1" sz="2600">
              <a:solidFill>
                <a:schemeClr val="lt1"/>
              </a:solidFill>
              <a:latin typeface="Archivo"/>
              <a:ea typeface="Archivo"/>
              <a:cs typeface="Archivo"/>
              <a:sym typeface="Archivo"/>
            </a:endParaRPr>
          </a:p>
        </p:txBody>
      </p:sp>
      <p:sp>
        <p:nvSpPr>
          <p:cNvPr id="371" name="Google Shape;371;p44"/>
          <p:cNvSpPr txBox="1"/>
          <p:nvPr/>
        </p:nvSpPr>
        <p:spPr>
          <a:xfrm>
            <a:off x="1305450" y="1293363"/>
            <a:ext cx="23211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600">
                <a:solidFill>
                  <a:schemeClr val="lt1"/>
                </a:solidFill>
                <a:latin typeface="Archivo"/>
                <a:ea typeface="Archivo"/>
                <a:cs typeface="Archivo"/>
                <a:sym typeface="Archivo"/>
              </a:rPr>
              <a:t>Diagramme de Classe</a:t>
            </a:r>
            <a:endParaRPr sz="1600">
              <a:solidFill>
                <a:schemeClr val="lt1"/>
              </a:solidFill>
              <a:latin typeface="Archivo"/>
              <a:ea typeface="Archivo"/>
              <a:cs typeface="Archivo"/>
              <a:sym typeface="Archivo"/>
            </a:endParaRPr>
          </a:p>
        </p:txBody>
      </p:sp>
      <p:sp>
        <p:nvSpPr>
          <p:cNvPr id="372" name="Google Shape;372;p44"/>
          <p:cNvSpPr txBox="1"/>
          <p:nvPr/>
        </p:nvSpPr>
        <p:spPr>
          <a:xfrm>
            <a:off x="5109975" y="1293375"/>
            <a:ext cx="24858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600">
                <a:solidFill>
                  <a:schemeClr val="lt1"/>
                </a:solidFill>
                <a:latin typeface="Archivo"/>
                <a:ea typeface="Archivo"/>
                <a:cs typeface="Archivo"/>
                <a:sym typeface="Archivo"/>
              </a:rPr>
              <a:t>Diagramme de Séquence</a:t>
            </a:r>
            <a:endParaRPr sz="1600">
              <a:solidFill>
                <a:schemeClr val="lt1"/>
              </a:solidFill>
              <a:latin typeface="Archivo"/>
              <a:ea typeface="Archivo"/>
              <a:cs typeface="Archivo"/>
              <a:sym typeface="Archivo"/>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0E2A47"/>
        </a:solidFill>
      </p:bgPr>
    </p:bg>
    <p:spTree>
      <p:nvGrpSpPr>
        <p:cNvPr id="2071" name="Shape 2071"/>
        <p:cNvGrpSpPr/>
        <p:nvPr/>
      </p:nvGrpSpPr>
      <p:grpSpPr>
        <a:xfrm>
          <a:off x="0" y="0"/>
          <a:ext cx="0" cy="0"/>
          <a:chOff x="0" y="0"/>
          <a:chExt cx="0" cy="0"/>
        </a:xfrm>
      </p:grpSpPr>
      <p:sp>
        <p:nvSpPr>
          <p:cNvPr id="2072" name="Google Shape;2072;p107"/>
          <p:cNvSpPr txBox="1"/>
          <p:nvPr/>
        </p:nvSpPr>
        <p:spPr>
          <a:xfrm>
            <a:off x="1068100" y="1087849"/>
            <a:ext cx="7047300" cy="440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100">
                <a:solidFill>
                  <a:srgbClr val="FFFFFF"/>
                </a:solidFill>
              </a:rPr>
              <a:t>This presentation has been made using the following fonts:</a:t>
            </a:r>
            <a:endParaRPr sz="1100">
              <a:solidFill>
                <a:srgbClr val="FFFFFF"/>
              </a:solidFill>
            </a:endParaRPr>
          </a:p>
          <a:p>
            <a:pPr indent="0" lvl="0" marL="0" rtl="0" algn="l">
              <a:lnSpc>
                <a:spcPct val="115000"/>
              </a:lnSpc>
              <a:spcBef>
                <a:spcPts val="0"/>
              </a:spcBef>
              <a:spcAft>
                <a:spcPts val="0"/>
              </a:spcAft>
              <a:buNone/>
            </a:pPr>
            <a:r>
              <a:t/>
            </a:r>
            <a:endParaRPr sz="1300">
              <a:solidFill>
                <a:srgbClr val="435D74"/>
              </a:solidFill>
            </a:endParaRPr>
          </a:p>
        </p:txBody>
      </p:sp>
      <p:sp>
        <p:nvSpPr>
          <p:cNvPr id="2073" name="Google Shape;2073;p107"/>
          <p:cNvSpPr txBox="1"/>
          <p:nvPr/>
        </p:nvSpPr>
        <p:spPr>
          <a:xfrm>
            <a:off x="1068100" y="1610422"/>
            <a:ext cx="7047300" cy="1254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100">
                <a:solidFill>
                  <a:schemeClr val="lt1"/>
                </a:solidFill>
              </a:rPr>
              <a:t>Archivo</a:t>
            </a:r>
            <a:endParaRPr b="1" sz="1100">
              <a:solidFill>
                <a:schemeClr val="lt1"/>
              </a:solidFill>
            </a:endParaRPr>
          </a:p>
          <a:p>
            <a:pPr indent="0" lvl="0" marL="0" rtl="0" algn="ctr">
              <a:lnSpc>
                <a:spcPct val="115000"/>
              </a:lnSpc>
              <a:spcBef>
                <a:spcPts val="0"/>
              </a:spcBef>
              <a:spcAft>
                <a:spcPts val="0"/>
              </a:spcAft>
              <a:buNone/>
            </a:pPr>
            <a:r>
              <a:rPr lang="en" sz="1100">
                <a:solidFill>
                  <a:schemeClr val="lt1"/>
                </a:solidFill>
              </a:rPr>
              <a:t>(</a:t>
            </a:r>
            <a:r>
              <a:rPr lang="en" sz="1100">
                <a:solidFill>
                  <a:schemeClr val="lt1"/>
                </a:solidFill>
                <a:uFill>
                  <a:noFill/>
                </a:uFill>
                <a:hlinkClick r:id="rId3">
                  <a:extLst>
                    <a:ext uri="{A12FA001-AC4F-418D-AE19-62706E023703}">
                      <ahyp:hlinkClr val="tx"/>
                    </a:ext>
                  </a:extLst>
                </a:hlinkClick>
              </a:rPr>
              <a:t>https://fonts.google.com/specimen/Archivo</a:t>
            </a:r>
            <a:r>
              <a:rPr lang="en" sz="1100">
                <a:solidFill>
                  <a:schemeClr val="lt1"/>
                </a:solidFill>
              </a:rPr>
              <a:t>)</a:t>
            </a:r>
            <a:endParaRPr sz="1100">
              <a:solidFill>
                <a:srgbClr val="FFFFFF"/>
              </a:solidFill>
            </a:endParaRPr>
          </a:p>
        </p:txBody>
      </p:sp>
      <p:sp>
        <p:nvSpPr>
          <p:cNvPr id="2074" name="Google Shape;2074;p107"/>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Fonts &amp; colors used</a:t>
            </a:r>
            <a:endParaRPr/>
          </a:p>
        </p:txBody>
      </p:sp>
      <p:sp>
        <p:nvSpPr>
          <p:cNvPr id="2075" name="Google Shape;2075;p107"/>
          <p:cNvSpPr/>
          <p:nvPr/>
        </p:nvSpPr>
        <p:spPr>
          <a:xfrm>
            <a:off x="2052650" y="2988225"/>
            <a:ext cx="791400" cy="754200"/>
          </a:xfrm>
          <a:prstGeom prst="roundRect">
            <a:avLst>
              <a:gd fmla="val 16667" name="adj"/>
            </a:avLst>
          </a:prstGeom>
          <a:solidFill>
            <a:srgbClr val="19072E"/>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6" name="Google Shape;2076;p107"/>
          <p:cNvSpPr/>
          <p:nvPr/>
        </p:nvSpPr>
        <p:spPr>
          <a:xfrm>
            <a:off x="3114470" y="2988225"/>
            <a:ext cx="791400" cy="754200"/>
          </a:xfrm>
          <a:prstGeom prst="roundRect">
            <a:avLst>
              <a:gd fmla="val 16667" name="adj"/>
            </a:avLst>
          </a:prstGeom>
          <a:solidFill>
            <a:srgbClr val="F9F5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7" name="Google Shape;2077;p107"/>
          <p:cNvSpPr/>
          <p:nvPr/>
        </p:nvSpPr>
        <p:spPr>
          <a:xfrm>
            <a:off x="4176289" y="2988225"/>
            <a:ext cx="791400" cy="754200"/>
          </a:xfrm>
          <a:prstGeom prst="roundRect">
            <a:avLst>
              <a:gd fmla="val 16667" name="adj"/>
            </a:avLst>
          </a:prstGeom>
          <a:solidFill>
            <a:srgbClr val="6B14C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 name="Google Shape;2078;p107"/>
          <p:cNvSpPr txBox="1"/>
          <p:nvPr/>
        </p:nvSpPr>
        <p:spPr>
          <a:xfrm>
            <a:off x="2052650" y="31452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#19072e</a:t>
            </a:r>
            <a:endParaRPr sz="1000">
              <a:solidFill>
                <a:srgbClr val="FFFFFF"/>
              </a:solidFill>
            </a:endParaRPr>
          </a:p>
        </p:txBody>
      </p:sp>
      <p:sp>
        <p:nvSpPr>
          <p:cNvPr id="2079" name="Google Shape;2079;p107"/>
          <p:cNvSpPr txBox="1"/>
          <p:nvPr/>
        </p:nvSpPr>
        <p:spPr>
          <a:xfrm>
            <a:off x="3114475" y="31452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rPr>
              <a:t>#f9f5ff</a:t>
            </a:r>
            <a:endParaRPr sz="1000">
              <a:solidFill>
                <a:schemeClr val="dk1"/>
              </a:solidFill>
            </a:endParaRPr>
          </a:p>
        </p:txBody>
      </p:sp>
      <p:sp>
        <p:nvSpPr>
          <p:cNvPr id="2080" name="Google Shape;2080;p107"/>
          <p:cNvSpPr txBox="1"/>
          <p:nvPr/>
        </p:nvSpPr>
        <p:spPr>
          <a:xfrm>
            <a:off x="4176300" y="31452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#6b14cf</a:t>
            </a:r>
            <a:endParaRPr sz="1000">
              <a:solidFill>
                <a:srgbClr val="FFFFFF"/>
              </a:solidFill>
            </a:endParaRPr>
          </a:p>
        </p:txBody>
      </p:sp>
      <p:sp>
        <p:nvSpPr>
          <p:cNvPr id="2081" name="Google Shape;2081;p107"/>
          <p:cNvSpPr/>
          <p:nvPr/>
        </p:nvSpPr>
        <p:spPr>
          <a:xfrm>
            <a:off x="5238125" y="2988225"/>
            <a:ext cx="791400" cy="754200"/>
          </a:xfrm>
          <a:prstGeom prst="roundRect">
            <a:avLst>
              <a:gd fmla="val 16667" name="adj"/>
            </a:avLst>
          </a:prstGeom>
          <a:solidFill>
            <a:srgbClr val="135CE0"/>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2" name="Google Shape;2082;p107"/>
          <p:cNvSpPr txBox="1"/>
          <p:nvPr/>
        </p:nvSpPr>
        <p:spPr>
          <a:xfrm>
            <a:off x="5238125" y="31452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#135ce0</a:t>
            </a:r>
            <a:endParaRPr sz="1000">
              <a:solidFill>
                <a:srgbClr val="FFFFFF"/>
              </a:solidFill>
            </a:endParaRPr>
          </a:p>
        </p:txBody>
      </p:sp>
      <p:sp>
        <p:nvSpPr>
          <p:cNvPr id="2083" name="Google Shape;2083;p107"/>
          <p:cNvSpPr/>
          <p:nvPr/>
        </p:nvSpPr>
        <p:spPr>
          <a:xfrm>
            <a:off x="2583563" y="3919325"/>
            <a:ext cx="791400" cy="754200"/>
          </a:xfrm>
          <a:prstGeom prst="roundRect">
            <a:avLst>
              <a:gd fmla="val 16667" name="adj"/>
            </a:avLst>
          </a:prstGeom>
          <a:solidFill>
            <a:srgbClr val="AED55E"/>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4" name="Google Shape;2084;p107"/>
          <p:cNvSpPr/>
          <p:nvPr/>
        </p:nvSpPr>
        <p:spPr>
          <a:xfrm>
            <a:off x="3645382" y="3919325"/>
            <a:ext cx="791400" cy="754200"/>
          </a:xfrm>
          <a:prstGeom prst="roundRect">
            <a:avLst>
              <a:gd fmla="val 16667" name="adj"/>
            </a:avLst>
          </a:prstGeom>
          <a:solidFill>
            <a:srgbClr val="FFDC2A"/>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107"/>
          <p:cNvSpPr/>
          <p:nvPr/>
        </p:nvSpPr>
        <p:spPr>
          <a:xfrm>
            <a:off x="4707202" y="3919325"/>
            <a:ext cx="791400" cy="754200"/>
          </a:xfrm>
          <a:prstGeom prst="roundRect">
            <a:avLst>
              <a:gd fmla="val 16667" name="adj"/>
            </a:avLst>
          </a:prstGeom>
          <a:solidFill>
            <a:srgbClr val="F8AD2E"/>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 name="Google Shape;2086;p107"/>
          <p:cNvSpPr txBox="1"/>
          <p:nvPr/>
        </p:nvSpPr>
        <p:spPr>
          <a:xfrm>
            <a:off x="2583563" y="40763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rPr>
              <a:t>#aed55e</a:t>
            </a:r>
            <a:endParaRPr sz="1000">
              <a:solidFill>
                <a:schemeClr val="dk1"/>
              </a:solidFill>
            </a:endParaRPr>
          </a:p>
        </p:txBody>
      </p:sp>
      <p:sp>
        <p:nvSpPr>
          <p:cNvPr id="2087" name="Google Shape;2087;p107"/>
          <p:cNvSpPr txBox="1"/>
          <p:nvPr/>
        </p:nvSpPr>
        <p:spPr>
          <a:xfrm>
            <a:off x="3645388" y="40763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rPr>
              <a:t>#ffdc2a</a:t>
            </a:r>
            <a:endParaRPr sz="1000">
              <a:solidFill>
                <a:schemeClr val="dk1"/>
              </a:solidFill>
            </a:endParaRPr>
          </a:p>
        </p:txBody>
      </p:sp>
      <p:sp>
        <p:nvSpPr>
          <p:cNvPr id="2088" name="Google Shape;2088;p107"/>
          <p:cNvSpPr txBox="1"/>
          <p:nvPr/>
        </p:nvSpPr>
        <p:spPr>
          <a:xfrm>
            <a:off x="4707213" y="40763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#f8ad2e</a:t>
            </a:r>
            <a:endParaRPr sz="1000">
              <a:solidFill>
                <a:srgbClr val="FFFFFF"/>
              </a:solidFill>
            </a:endParaRPr>
          </a:p>
        </p:txBody>
      </p:sp>
      <p:sp>
        <p:nvSpPr>
          <p:cNvPr id="2089" name="Google Shape;2089;p107"/>
          <p:cNvSpPr/>
          <p:nvPr/>
        </p:nvSpPr>
        <p:spPr>
          <a:xfrm>
            <a:off x="5769038" y="3919325"/>
            <a:ext cx="791400" cy="754200"/>
          </a:xfrm>
          <a:prstGeom prst="roundRect">
            <a:avLst>
              <a:gd fmla="val 16667" name="adj"/>
            </a:avLst>
          </a:prstGeom>
          <a:solidFill>
            <a:srgbClr val="F772D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107"/>
          <p:cNvSpPr txBox="1"/>
          <p:nvPr/>
        </p:nvSpPr>
        <p:spPr>
          <a:xfrm>
            <a:off x="5769038" y="40763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#f772df</a:t>
            </a:r>
            <a:endParaRPr sz="1000">
              <a:solidFill>
                <a:srgbClr val="FFFFFF"/>
              </a:solidFill>
            </a:endParaRPr>
          </a:p>
        </p:txBody>
      </p:sp>
      <p:sp>
        <p:nvSpPr>
          <p:cNvPr id="2091" name="Google Shape;2091;p107"/>
          <p:cNvSpPr/>
          <p:nvPr/>
        </p:nvSpPr>
        <p:spPr>
          <a:xfrm>
            <a:off x="6299950" y="2988225"/>
            <a:ext cx="791400" cy="754200"/>
          </a:xfrm>
          <a:prstGeom prst="roundRect">
            <a:avLst>
              <a:gd fmla="val 16667" name="adj"/>
            </a:avLst>
          </a:prstGeom>
          <a:solidFill>
            <a:srgbClr val="0CD7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107"/>
          <p:cNvSpPr txBox="1"/>
          <p:nvPr/>
        </p:nvSpPr>
        <p:spPr>
          <a:xfrm>
            <a:off x="6299950" y="31452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rPr>
              <a:t>#0cd7ff</a:t>
            </a:r>
            <a:endParaRPr sz="1000">
              <a:solidFill>
                <a:schemeClr val="dk1"/>
              </a:solidFill>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0E2A47"/>
        </a:solidFill>
      </p:bgPr>
    </p:bg>
    <p:spTree>
      <p:nvGrpSpPr>
        <p:cNvPr id="2096" name="Shape 2096"/>
        <p:cNvGrpSpPr/>
        <p:nvPr/>
      </p:nvGrpSpPr>
      <p:grpSpPr>
        <a:xfrm>
          <a:off x="0" y="0"/>
          <a:ext cx="0" cy="0"/>
          <a:chOff x="0" y="0"/>
          <a:chExt cx="0" cy="0"/>
        </a:xfrm>
      </p:grpSpPr>
      <p:sp>
        <p:nvSpPr>
          <p:cNvPr id="2097" name="Google Shape;2097;p108"/>
          <p:cNvSpPr txBox="1"/>
          <p:nvPr/>
        </p:nvSpPr>
        <p:spPr>
          <a:xfrm>
            <a:off x="1252425" y="1086401"/>
            <a:ext cx="6630900" cy="852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100">
                <a:solidFill>
                  <a:srgbClr val="FFFFFF"/>
                </a:solidFill>
              </a:rPr>
              <a:t>Create your Story with our illustrated concepts. Choose the style you like the most, edit its colors, pick the background and layers you want to show and bring them to life with the animator panel! It will boost your presentation. Check out</a:t>
            </a:r>
            <a:r>
              <a:rPr lang="en" sz="1100">
                <a:solidFill>
                  <a:srgbClr val="869FB2"/>
                </a:solidFill>
              </a:rPr>
              <a:t> </a:t>
            </a:r>
            <a:r>
              <a:rPr lang="en" sz="1100">
                <a:solidFill>
                  <a:srgbClr val="869FB2"/>
                </a:solidFill>
                <a:uFill>
                  <a:noFill/>
                </a:uFill>
                <a:hlinkClick r:id="rId3">
                  <a:extLst>
                    <a:ext uri="{A12FA001-AC4F-418D-AE19-62706E023703}">
                      <ahyp:hlinkClr val="tx"/>
                    </a:ext>
                  </a:extLst>
                </a:hlinkClick>
              </a:rPr>
              <a:t>how it works.</a:t>
            </a:r>
            <a:endParaRPr sz="1100">
              <a:solidFill>
                <a:srgbClr val="869FB2"/>
              </a:solidFill>
            </a:endParaRPr>
          </a:p>
        </p:txBody>
      </p:sp>
      <p:pic>
        <p:nvPicPr>
          <p:cNvPr id="2098" name="Google Shape;2098;p108"/>
          <p:cNvPicPr preferRelativeResize="0"/>
          <p:nvPr/>
        </p:nvPicPr>
        <p:blipFill rotWithShape="1">
          <a:blip r:embed="rId4">
            <a:alphaModFix/>
          </a:blip>
          <a:srcRect b="16547" l="0" r="0" t="16540"/>
          <a:stretch/>
        </p:blipFill>
        <p:spPr>
          <a:xfrm>
            <a:off x="510820" y="2688639"/>
            <a:ext cx="1606719" cy="1075073"/>
          </a:xfrm>
          <a:prstGeom prst="rect">
            <a:avLst/>
          </a:prstGeom>
          <a:noFill/>
          <a:ln>
            <a:noFill/>
          </a:ln>
        </p:spPr>
      </p:pic>
      <p:sp>
        <p:nvSpPr>
          <p:cNvPr id="2099" name="Google Shape;2099;p108">
            <a:hlinkClick r:id="rId5"/>
          </p:cNvPr>
          <p:cNvSpPr txBox="1"/>
          <p:nvPr/>
        </p:nvSpPr>
        <p:spPr>
          <a:xfrm>
            <a:off x="678041"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6">
                  <a:extLst>
                    <a:ext uri="{A12FA001-AC4F-418D-AE19-62706E023703}">
                      <ahyp:hlinkClr val="tx"/>
                    </a:ext>
                  </a:extLst>
                </a:hlinkClick>
              </a:rPr>
              <a:t>Pana</a:t>
            </a:r>
            <a:endParaRPr>
              <a:solidFill>
                <a:srgbClr val="869FB2"/>
              </a:solidFill>
            </a:endParaRPr>
          </a:p>
        </p:txBody>
      </p:sp>
      <p:sp>
        <p:nvSpPr>
          <p:cNvPr id="2100" name="Google Shape;2100;p108">
            <a:hlinkClick r:id="rId7"/>
          </p:cNvPr>
          <p:cNvSpPr txBox="1"/>
          <p:nvPr/>
        </p:nvSpPr>
        <p:spPr>
          <a:xfrm>
            <a:off x="2289219"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8">
                  <a:extLst>
                    <a:ext uri="{A12FA001-AC4F-418D-AE19-62706E023703}">
                      <ahyp:hlinkClr val="tx"/>
                    </a:ext>
                  </a:extLst>
                </a:hlinkClick>
              </a:rPr>
              <a:t>Amico</a:t>
            </a:r>
            <a:endParaRPr>
              <a:solidFill>
                <a:srgbClr val="869FB2"/>
              </a:solidFill>
            </a:endParaRPr>
          </a:p>
        </p:txBody>
      </p:sp>
      <p:sp>
        <p:nvSpPr>
          <p:cNvPr id="2101" name="Google Shape;2101;p108">
            <a:hlinkClick r:id="rId9"/>
          </p:cNvPr>
          <p:cNvSpPr txBox="1"/>
          <p:nvPr/>
        </p:nvSpPr>
        <p:spPr>
          <a:xfrm>
            <a:off x="3900404"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10">
                  <a:extLst>
                    <a:ext uri="{A12FA001-AC4F-418D-AE19-62706E023703}">
                      <ahyp:hlinkClr val="tx"/>
                    </a:ext>
                  </a:extLst>
                </a:hlinkClick>
              </a:rPr>
              <a:t>Bro</a:t>
            </a:r>
            <a:endParaRPr>
              <a:solidFill>
                <a:srgbClr val="869FB2"/>
              </a:solidFill>
            </a:endParaRPr>
          </a:p>
        </p:txBody>
      </p:sp>
      <p:sp>
        <p:nvSpPr>
          <p:cNvPr id="2102" name="Google Shape;2102;p108">
            <a:hlinkClick r:id="rId11"/>
          </p:cNvPr>
          <p:cNvSpPr txBox="1"/>
          <p:nvPr/>
        </p:nvSpPr>
        <p:spPr>
          <a:xfrm>
            <a:off x="5511563"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12">
                  <a:extLst>
                    <a:ext uri="{A12FA001-AC4F-418D-AE19-62706E023703}">
                      <ahyp:hlinkClr val="tx"/>
                    </a:ext>
                  </a:extLst>
                </a:hlinkClick>
              </a:rPr>
              <a:t>Rafiki</a:t>
            </a:r>
            <a:endParaRPr>
              <a:solidFill>
                <a:srgbClr val="869FB2"/>
              </a:solidFill>
            </a:endParaRPr>
          </a:p>
        </p:txBody>
      </p:sp>
      <p:pic>
        <p:nvPicPr>
          <p:cNvPr id="2103" name="Google Shape;2103;p108"/>
          <p:cNvPicPr preferRelativeResize="0"/>
          <p:nvPr/>
        </p:nvPicPr>
        <p:blipFill rotWithShape="1">
          <a:blip r:embed="rId13">
            <a:alphaModFix/>
          </a:blip>
          <a:srcRect b="0" l="0" r="0" t="0"/>
          <a:stretch/>
        </p:blipFill>
        <p:spPr>
          <a:xfrm>
            <a:off x="2255077" y="2410850"/>
            <a:ext cx="1340595" cy="1340603"/>
          </a:xfrm>
          <a:prstGeom prst="rect">
            <a:avLst/>
          </a:prstGeom>
          <a:noFill/>
          <a:ln>
            <a:noFill/>
          </a:ln>
        </p:spPr>
      </p:pic>
      <p:pic>
        <p:nvPicPr>
          <p:cNvPr id="2104" name="Google Shape;2104;p108"/>
          <p:cNvPicPr preferRelativeResize="0"/>
          <p:nvPr/>
        </p:nvPicPr>
        <p:blipFill rotWithShape="1">
          <a:blip r:embed="rId14">
            <a:alphaModFix/>
          </a:blip>
          <a:srcRect b="8854" l="4194" r="4213" t="11228"/>
          <a:stretch/>
        </p:blipFill>
        <p:spPr>
          <a:xfrm>
            <a:off x="3774275" y="2532512"/>
            <a:ext cx="1448304" cy="1263588"/>
          </a:xfrm>
          <a:prstGeom prst="rect">
            <a:avLst/>
          </a:prstGeom>
          <a:noFill/>
          <a:ln>
            <a:noFill/>
          </a:ln>
        </p:spPr>
      </p:pic>
      <p:pic>
        <p:nvPicPr>
          <p:cNvPr id="2105" name="Google Shape;2105;p108"/>
          <p:cNvPicPr preferRelativeResize="0"/>
          <p:nvPr/>
        </p:nvPicPr>
        <p:blipFill rotWithShape="1">
          <a:blip r:embed="rId15">
            <a:alphaModFix/>
          </a:blip>
          <a:srcRect b="11945" l="0" r="0" t="6567"/>
          <a:stretch/>
        </p:blipFill>
        <p:spPr>
          <a:xfrm>
            <a:off x="5347337" y="2581527"/>
            <a:ext cx="1448284" cy="1180164"/>
          </a:xfrm>
          <a:prstGeom prst="rect">
            <a:avLst/>
          </a:prstGeom>
          <a:noFill/>
          <a:ln>
            <a:noFill/>
          </a:ln>
        </p:spPr>
      </p:pic>
      <p:pic>
        <p:nvPicPr>
          <p:cNvPr id="2106" name="Google Shape;2106;p108"/>
          <p:cNvPicPr preferRelativeResize="0"/>
          <p:nvPr/>
        </p:nvPicPr>
        <p:blipFill rotWithShape="1">
          <a:blip r:embed="rId16">
            <a:alphaModFix/>
          </a:blip>
          <a:srcRect b="17967" l="0" r="0" t="11708"/>
          <a:stretch/>
        </p:blipFill>
        <p:spPr>
          <a:xfrm>
            <a:off x="6836257" y="2523903"/>
            <a:ext cx="1796923" cy="1263600"/>
          </a:xfrm>
          <a:prstGeom prst="rect">
            <a:avLst/>
          </a:prstGeom>
          <a:noFill/>
          <a:ln>
            <a:noFill/>
          </a:ln>
        </p:spPr>
      </p:pic>
      <p:sp>
        <p:nvSpPr>
          <p:cNvPr id="2107" name="Google Shape;2107;p108">
            <a:hlinkClick r:id="rId17"/>
          </p:cNvPr>
          <p:cNvSpPr txBox="1"/>
          <p:nvPr/>
        </p:nvSpPr>
        <p:spPr>
          <a:xfrm>
            <a:off x="7122738"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18">
                  <a:extLst>
                    <a:ext uri="{A12FA001-AC4F-418D-AE19-62706E023703}">
                      <ahyp:hlinkClr val="tx"/>
                    </a:ext>
                  </a:extLst>
                </a:hlinkClick>
              </a:rPr>
              <a:t>Cuate</a:t>
            </a:r>
            <a:endParaRPr>
              <a:solidFill>
                <a:srgbClr val="869FB2"/>
              </a:solidFill>
            </a:endParaRPr>
          </a:p>
        </p:txBody>
      </p:sp>
      <p:sp>
        <p:nvSpPr>
          <p:cNvPr id="2108" name="Google Shape;2108;p108"/>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Storyset</a:t>
            </a:r>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0E2A47"/>
        </a:solidFill>
      </p:bgPr>
    </p:bg>
    <p:spTree>
      <p:nvGrpSpPr>
        <p:cNvPr id="2112" name="Shape 2112"/>
        <p:cNvGrpSpPr/>
        <p:nvPr/>
      </p:nvGrpSpPr>
      <p:grpSpPr>
        <a:xfrm>
          <a:off x="0" y="0"/>
          <a:ext cx="0" cy="0"/>
          <a:chOff x="0" y="0"/>
          <a:chExt cx="0" cy="0"/>
        </a:xfrm>
      </p:grpSpPr>
      <p:grpSp>
        <p:nvGrpSpPr>
          <p:cNvPr id="2113" name="Google Shape;2113;p109"/>
          <p:cNvGrpSpPr/>
          <p:nvPr/>
        </p:nvGrpSpPr>
        <p:grpSpPr>
          <a:xfrm>
            <a:off x="5082708" y="3095784"/>
            <a:ext cx="442841" cy="514271"/>
            <a:chOff x="4727025" y="1332775"/>
            <a:chExt cx="59900" cy="69625"/>
          </a:xfrm>
        </p:grpSpPr>
        <p:sp>
          <p:nvSpPr>
            <p:cNvPr id="2114" name="Google Shape;2114;p109"/>
            <p:cNvSpPr/>
            <p:nvPr/>
          </p:nvSpPr>
          <p:spPr>
            <a:xfrm>
              <a:off x="4727025" y="1332775"/>
              <a:ext cx="36450" cy="33200"/>
            </a:xfrm>
            <a:custGeom>
              <a:rect b="b" l="l" r="r" t="t"/>
              <a:pathLst>
                <a:path extrusionOk="0" h="1328" w="1458">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5" name="Google Shape;2115;p109"/>
            <p:cNvSpPr/>
            <p:nvPr/>
          </p:nvSpPr>
          <p:spPr>
            <a:xfrm>
              <a:off x="4750475" y="1369025"/>
              <a:ext cx="36450" cy="33375"/>
            </a:xfrm>
            <a:custGeom>
              <a:rect b="b" l="l" r="r" t="t"/>
              <a:pathLst>
                <a:path extrusionOk="0" h="1335" w="1458">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16" name="Google Shape;2116;p109"/>
          <p:cNvGrpSpPr/>
          <p:nvPr/>
        </p:nvGrpSpPr>
        <p:grpSpPr>
          <a:xfrm>
            <a:off x="5758025" y="2343272"/>
            <a:ext cx="500909" cy="500899"/>
            <a:chOff x="4820425" y="1329900"/>
            <a:chExt cx="70175" cy="70350"/>
          </a:xfrm>
        </p:grpSpPr>
        <p:sp>
          <p:nvSpPr>
            <p:cNvPr id="2117" name="Google Shape;2117;p109"/>
            <p:cNvSpPr/>
            <p:nvPr/>
          </p:nvSpPr>
          <p:spPr>
            <a:xfrm>
              <a:off x="4862975" y="1335475"/>
              <a:ext cx="27625" cy="34650"/>
            </a:xfrm>
            <a:custGeom>
              <a:rect b="b" l="l" r="r" t="t"/>
              <a:pathLst>
                <a:path extrusionOk="0" h="1386" w="1105">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 name="Google Shape;2118;p109"/>
            <p:cNvSpPr/>
            <p:nvPr/>
          </p:nvSpPr>
          <p:spPr>
            <a:xfrm>
              <a:off x="4820425" y="1360000"/>
              <a:ext cx="27625" cy="34650"/>
            </a:xfrm>
            <a:custGeom>
              <a:rect b="b" l="l" r="r" t="t"/>
              <a:pathLst>
                <a:path extrusionOk="0" h="1386" w="1105">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9" name="Google Shape;2119;p109"/>
            <p:cNvSpPr/>
            <p:nvPr/>
          </p:nvSpPr>
          <p:spPr>
            <a:xfrm>
              <a:off x="4850375" y="1372800"/>
              <a:ext cx="34625" cy="27450"/>
            </a:xfrm>
            <a:custGeom>
              <a:rect b="b" l="l" r="r" t="t"/>
              <a:pathLst>
                <a:path extrusionOk="0" h="1098" w="1385">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0" name="Google Shape;2120;p109"/>
            <p:cNvSpPr/>
            <p:nvPr/>
          </p:nvSpPr>
          <p:spPr>
            <a:xfrm>
              <a:off x="4825850" y="1329900"/>
              <a:ext cx="34625" cy="27975"/>
            </a:xfrm>
            <a:custGeom>
              <a:rect b="b" l="l" r="r" t="t"/>
              <a:pathLst>
                <a:path extrusionOk="0" h="1119" w="1385">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21" name="Google Shape;2121;p109"/>
          <p:cNvGrpSpPr/>
          <p:nvPr/>
        </p:nvGrpSpPr>
        <p:grpSpPr>
          <a:xfrm>
            <a:off x="6410648" y="2355062"/>
            <a:ext cx="538135" cy="493119"/>
            <a:chOff x="4903200" y="1331525"/>
            <a:chExt cx="73575" cy="67425"/>
          </a:xfrm>
        </p:grpSpPr>
        <p:sp>
          <p:nvSpPr>
            <p:cNvPr id="2122" name="Google Shape;2122;p109"/>
            <p:cNvSpPr/>
            <p:nvPr/>
          </p:nvSpPr>
          <p:spPr>
            <a:xfrm>
              <a:off x="4903200" y="1331525"/>
              <a:ext cx="73575" cy="67425"/>
            </a:xfrm>
            <a:custGeom>
              <a:rect b="b" l="l" r="r" t="t"/>
              <a:pathLst>
                <a:path extrusionOk="0" h="2697" w="2943">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2123" name="Google Shape;2123;p109"/>
            <p:cNvSpPr/>
            <p:nvPr/>
          </p:nvSpPr>
          <p:spPr>
            <a:xfrm>
              <a:off x="4930250" y="1353150"/>
              <a:ext cx="29775" cy="32475"/>
            </a:xfrm>
            <a:custGeom>
              <a:rect b="b" l="l" r="r" t="t"/>
              <a:pathLst>
                <a:path extrusionOk="0" h="1299" w="1191">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24" name="Google Shape;2124;p109"/>
          <p:cNvGrpSpPr/>
          <p:nvPr/>
        </p:nvGrpSpPr>
        <p:grpSpPr>
          <a:xfrm>
            <a:off x="5670599" y="3097040"/>
            <a:ext cx="544563" cy="511895"/>
            <a:chOff x="4815575" y="1416800"/>
            <a:chExt cx="73750" cy="71400"/>
          </a:xfrm>
        </p:grpSpPr>
        <p:sp>
          <p:nvSpPr>
            <p:cNvPr id="2125" name="Google Shape;2125;p109"/>
            <p:cNvSpPr/>
            <p:nvPr/>
          </p:nvSpPr>
          <p:spPr>
            <a:xfrm>
              <a:off x="4815575" y="1416800"/>
              <a:ext cx="43100" cy="52150"/>
            </a:xfrm>
            <a:custGeom>
              <a:rect b="b" l="l" r="r" t="t"/>
              <a:pathLst>
                <a:path extrusionOk="0" h="2086" w="1724">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109"/>
            <p:cNvSpPr/>
            <p:nvPr/>
          </p:nvSpPr>
          <p:spPr>
            <a:xfrm>
              <a:off x="4861725" y="1421125"/>
              <a:ext cx="27600" cy="51250"/>
            </a:xfrm>
            <a:custGeom>
              <a:rect b="b" l="l" r="r" t="t"/>
              <a:pathLst>
                <a:path extrusionOk="0" h="2050" w="1104">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109"/>
            <p:cNvSpPr/>
            <p:nvPr/>
          </p:nvSpPr>
          <p:spPr>
            <a:xfrm>
              <a:off x="4829450" y="1467825"/>
              <a:ext cx="49250" cy="20375"/>
            </a:xfrm>
            <a:custGeom>
              <a:rect b="b" l="l" r="r" t="t"/>
              <a:pathLst>
                <a:path extrusionOk="0" h="815" w="197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28" name="Google Shape;2128;p109"/>
          <p:cNvGrpSpPr/>
          <p:nvPr/>
        </p:nvGrpSpPr>
        <p:grpSpPr>
          <a:xfrm>
            <a:off x="6367224" y="3096746"/>
            <a:ext cx="602914" cy="512477"/>
            <a:chOff x="4902475" y="1418875"/>
            <a:chExt cx="74500" cy="63775"/>
          </a:xfrm>
        </p:grpSpPr>
        <p:sp>
          <p:nvSpPr>
            <p:cNvPr id="2129" name="Google Shape;2129;p109"/>
            <p:cNvSpPr/>
            <p:nvPr/>
          </p:nvSpPr>
          <p:spPr>
            <a:xfrm>
              <a:off x="4902475" y="1418875"/>
              <a:ext cx="74500" cy="63775"/>
            </a:xfrm>
            <a:custGeom>
              <a:rect b="b" l="l" r="r" t="t"/>
              <a:pathLst>
                <a:path extrusionOk="0" h="2551" w="298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109"/>
            <p:cNvSpPr/>
            <p:nvPr/>
          </p:nvSpPr>
          <p:spPr>
            <a:xfrm>
              <a:off x="4916811" y="1418975"/>
              <a:ext cx="59725" cy="63675"/>
            </a:xfrm>
            <a:custGeom>
              <a:rect b="b" l="l" r="r" t="t"/>
              <a:pathLst>
                <a:path extrusionOk="0" h="2547" w="2389">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31" name="Google Shape;2131;p109"/>
          <p:cNvGrpSpPr/>
          <p:nvPr/>
        </p:nvGrpSpPr>
        <p:grpSpPr>
          <a:xfrm>
            <a:off x="5783096" y="3835985"/>
            <a:ext cx="515391" cy="525699"/>
            <a:chOff x="4818100" y="1507675"/>
            <a:chExt cx="71225" cy="71625"/>
          </a:xfrm>
        </p:grpSpPr>
        <p:sp>
          <p:nvSpPr>
            <p:cNvPr id="2132" name="Google Shape;2132;p109"/>
            <p:cNvSpPr/>
            <p:nvPr/>
          </p:nvSpPr>
          <p:spPr>
            <a:xfrm>
              <a:off x="4818100" y="1507675"/>
              <a:ext cx="46000" cy="56300"/>
            </a:xfrm>
            <a:custGeom>
              <a:rect b="b" l="l" r="r" t="t"/>
              <a:pathLst>
                <a:path extrusionOk="0" h="2252" w="184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 name="Google Shape;2133;p109"/>
            <p:cNvSpPr/>
            <p:nvPr/>
          </p:nvSpPr>
          <p:spPr>
            <a:xfrm>
              <a:off x="4869825" y="1519575"/>
              <a:ext cx="19500" cy="23825"/>
            </a:xfrm>
            <a:custGeom>
              <a:rect b="b" l="l" r="r" t="t"/>
              <a:pathLst>
                <a:path extrusionOk="0" h="953" w="78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4" name="Google Shape;2134;p109"/>
            <p:cNvSpPr/>
            <p:nvPr/>
          </p:nvSpPr>
          <p:spPr>
            <a:xfrm>
              <a:off x="4857575" y="1547700"/>
              <a:ext cx="31575" cy="31600"/>
            </a:xfrm>
            <a:custGeom>
              <a:rect b="b" l="l" r="r" t="t"/>
              <a:pathLst>
                <a:path extrusionOk="0" h="1264" w="1263">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5" name="Google Shape;2135;p109"/>
            <p:cNvSpPr/>
            <p:nvPr/>
          </p:nvSpPr>
          <p:spPr>
            <a:xfrm>
              <a:off x="4829800" y="1560150"/>
              <a:ext cx="23650" cy="18950"/>
            </a:xfrm>
            <a:custGeom>
              <a:rect b="b" l="l" r="r" t="t"/>
              <a:pathLst>
                <a:path extrusionOk="0" h="758" w="946">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36" name="Google Shape;2136;p109"/>
          <p:cNvGrpSpPr/>
          <p:nvPr/>
        </p:nvGrpSpPr>
        <p:grpSpPr>
          <a:xfrm>
            <a:off x="5121199" y="3857517"/>
            <a:ext cx="522956" cy="489869"/>
            <a:chOff x="4721450" y="1509475"/>
            <a:chExt cx="79350" cy="74325"/>
          </a:xfrm>
        </p:grpSpPr>
        <p:sp>
          <p:nvSpPr>
            <p:cNvPr id="2137" name="Google Shape;2137;p109"/>
            <p:cNvSpPr/>
            <p:nvPr/>
          </p:nvSpPr>
          <p:spPr>
            <a:xfrm>
              <a:off x="4729025" y="1509475"/>
              <a:ext cx="27050" cy="26725"/>
            </a:xfrm>
            <a:custGeom>
              <a:rect b="b" l="l" r="r" t="t"/>
              <a:pathLst>
                <a:path extrusionOk="0" h="1069" w="1082">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8" name="Google Shape;2138;p109"/>
            <p:cNvSpPr/>
            <p:nvPr/>
          </p:nvSpPr>
          <p:spPr>
            <a:xfrm>
              <a:off x="4721450" y="1533275"/>
              <a:ext cx="32300" cy="42600"/>
            </a:xfrm>
            <a:custGeom>
              <a:rect b="b" l="l" r="r" t="t"/>
              <a:pathLst>
                <a:path extrusionOk="0" h="1704" w="1292">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9" name="Google Shape;2139;p109"/>
            <p:cNvSpPr/>
            <p:nvPr/>
          </p:nvSpPr>
          <p:spPr>
            <a:xfrm>
              <a:off x="4750650" y="1551675"/>
              <a:ext cx="42950" cy="32125"/>
            </a:xfrm>
            <a:custGeom>
              <a:rect b="b" l="l" r="r" t="t"/>
              <a:pathLst>
                <a:path extrusionOk="0" h="1285" w="1718">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109"/>
            <p:cNvSpPr/>
            <p:nvPr/>
          </p:nvSpPr>
          <p:spPr>
            <a:xfrm>
              <a:off x="4761300" y="1510025"/>
              <a:ext cx="39500" cy="44375"/>
            </a:xfrm>
            <a:custGeom>
              <a:rect b="b" l="l" r="r" t="t"/>
              <a:pathLst>
                <a:path extrusionOk="0" h="1775" w="158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41" name="Google Shape;2141;p109"/>
          <p:cNvGrpSpPr/>
          <p:nvPr/>
        </p:nvGrpSpPr>
        <p:grpSpPr>
          <a:xfrm>
            <a:off x="6444441" y="3837269"/>
            <a:ext cx="525704" cy="535436"/>
            <a:chOff x="4906800" y="1507500"/>
            <a:chExt cx="70350" cy="71075"/>
          </a:xfrm>
        </p:grpSpPr>
        <p:sp>
          <p:nvSpPr>
            <p:cNvPr id="2142" name="Google Shape;2142;p109"/>
            <p:cNvSpPr/>
            <p:nvPr/>
          </p:nvSpPr>
          <p:spPr>
            <a:xfrm>
              <a:off x="4916000" y="1507500"/>
              <a:ext cx="30850" cy="24000"/>
            </a:xfrm>
            <a:custGeom>
              <a:rect b="b" l="l" r="r" t="t"/>
              <a:pathLst>
                <a:path extrusionOk="0" h="960" w="1234">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p109"/>
            <p:cNvSpPr/>
            <p:nvPr/>
          </p:nvSpPr>
          <p:spPr>
            <a:xfrm>
              <a:off x="4906800" y="1533825"/>
              <a:ext cx="19675" cy="32475"/>
            </a:xfrm>
            <a:custGeom>
              <a:rect b="b" l="l" r="r" t="t"/>
              <a:pathLst>
                <a:path extrusionOk="0" h="1299" w="787">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 name="Google Shape;2144;p109"/>
            <p:cNvSpPr/>
            <p:nvPr/>
          </p:nvSpPr>
          <p:spPr>
            <a:xfrm>
              <a:off x="4926625" y="1561950"/>
              <a:ext cx="30675" cy="16625"/>
            </a:xfrm>
            <a:custGeom>
              <a:rect b="b" l="l" r="r" t="t"/>
              <a:pathLst>
                <a:path extrusionOk="0" h="665" w="1227">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5" name="Google Shape;2145;p109"/>
            <p:cNvSpPr/>
            <p:nvPr/>
          </p:nvSpPr>
          <p:spPr>
            <a:xfrm>
              <a:off x="4957475" y="1541400"/>
              <a:ext cx="19675" cy="27800"/>
            </a:xfrm>
            <a:custGeom>
              <a:rect b="b" l="l" r="r" t="t"/>
              <a:pathLst>
                <a:path extrusionOk="0" h="1112" w="787">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6" name="Google Shape;2146;p109"/>
            <p:cNvSpPr/>
            <p:nvPr/>
          </p:nvSpPr>
          <p:spPr>
            <a:xfrm>
              <a:off x="4951325" y="1512550"/>
              <a:ext cx="24925" cy="26350"/>
            </a:xfrm>
            <a:custGeom>
              <a:rect b="b" l="l" r="r" t="t"/>
              <a:pathLst>
                <a:path extrusionOk="0" h="1054" w="997">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47" name="Google Shape;2147;p109"/>
          <p:cNvGrpSpPr/>
          <p:nvPr/>
        </p:nvGrpSpPr>
        <p:grpSpPr>
          <a:xfrm>
            <a:off x="4477263" y="2343250"/>
            <a:ext cx="508054" cy="508095"/>
            <a:chOff x="3736598" y="2170606"/>
            <a:chExt cx="404889" cy="404889"/>
          </a:xfrm>
        </p:grpSpPr>
        <p:sp>
          <p:nvSpPr>
            <p:cNvPr id="2148" name="Google Shape;2148;p109"/>
            <p:cNvSpPr/>
            <p:nvPr/>
          </p:nvSpPr>
          <p:spPr>
            <a:xfrm>
              <a:off x="3950281" y="2170846"/>
              <a:ext cx="191206" cy="231947"/>
            </a:xfrm>
            <a:custGeom>
              <a:rect b="b" l="l" r="r" t="t"/>
              <a:pathLst>
                <a:path extrusionOk="0" h="10652" w="8781">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109"/>
            <p:cNvSpPr/>
            <p:nvPr/>
          </p:nvSpPr>
          <p:spPr>
            <a:xfrm>
              <a:off x="3737099" y="2170606"/>
              <a:ext cx="231947" cy="191446"/>
            </a:xfrm>
            <a:custGeom>
              <a:rect b="b" l="l" r="r" t="t"/>
              <a:pathLst>
                <a:path extrusionOk="0" h="8792" w="10652">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109"/>
            <p:cNvSpPr/>
            <p:nvPr/>
          </p:nvSpPr>
          <p:spPr>
            <a:xfrm>
              <a:off x="3909539" y="2384027"/>
              <a:ext cx="231686" cy="191468"/>
            </a:xfrm>
            <a:custGeom>
              <a:rect b="b" l="l" r="r" t="t"/>
              <a:pathLst>
                <a:path extrusionOk="0" h="8793" w="1064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 name="Google Shape;2151;p109"/>
            <p:cNvSpPr/>
            <p:nvPr/>
          </p:nvSpPr>
          <p:spPr>
            <a:xfrm>
              <a:off x="3736598" y="2343307"/>
              <a:ext cx="191707" cy="231686"/>
            </a:xfrm>
            <a:custGeom>
              <a:rect b="b" l="l" r="r" t="t"/>
              <a:pathLst>
                <a:path extrusionOk="0" h="10640" w="8804">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52" name="Google Shape;2152;p109"/>
          <p:cNvGrpSpPr/>
          <p:nvPr/>
        </p:nvGrpSpPr>
        <p:grpSpPr>
          <a:xfrm>
            <a:off x="3765303" y="2343345"/>
            <a:ext cx="575790" cy="507904"/>
            <a:chOff x="3161917" y="2170682"/>
            <a:chExt cx="458870" cy="404737"/>
          </a:xfrm>
        </p:grpSpPr>
        <p:sp>
          <p:nvSpPr>
            <p:cNvPr id="2153" name="Google Shape;2153;p109"/>
            <p:cNvSpPr/>
            <p:nvPr/>
          </p:nvSpPr>
          <p:spPr>
            <a:xfrm>
              <a:off x="3161917" y="2170682"/>
              <a:ext cx="277174" cy="291676"/>
            </a:xfrm>
            <a:custGeom>
              <a:rect b="b" l="l" r="r" t="t"/>
              <a:pathLst>
                <a:path extrusionOk="0" h="13395" w="12729">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2154" name="Google Shape;2154;p109"/>
            <p:cNvSpPr/>
            <p:nvPr/>
          </p:nvSpPr>
          <p:spPr>
            <a:xfrm>
              <a:off x="3420326" y="2170922"/>
              <a:ext cx="200461" cy="302934"/>
            </a:xfrm>
            <a:custGeom>
              <a:rect b="b" l="l" r="r" t="t"/>
              <a:pathLst>
                <a:path extrusionOk="0" h="13912" w="9206">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 name="Google Shape;2155;p109"/>
            <p:cNvSpPr/>
            <p:nvPr/>
          </p:nvSpPr>
          <p:spPr>
            <a:xfrm>
              <a:off x="3233645" y="2417594"/>
              <a:ext cx="344393" cy="157825"/>
            </a:xfrm>
            <a:custGeom>
              <a:rect b="b" l="l" r="r" t="t"/>
              <a:pathLst>
                <a:path extrusionOk="0" h="7248" w="15816">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56" name="Google Shape;2156;p109"/>
          <p:cNvGrpSpPr/>
          <p:nvPr/>
        </p:nvGrpSpPr>
        <p:grpSpPr>
          <a:xfrm>
            <a:off x="3792833" y="3103717"/>
            <a:ext cx="520730" cy="498567"/>
            <a:chOff x="3179914" y="2889488"/>
            <a:chExt cx="422876" cy="404911"/>
          </a:xfrm>
        </p:grpSpPr>
        <p:sp>
          <p:nvSpPr>
            <p:cNvPr id="2157" name="Google Shape;2157;p109"/>
            <p:cNvSpPr/>
            <p:nvPr/>
          </p:nvSpPr>
          <p:spPr>
            <a:xfrm>
              <a:off x="3402328" y="2889749"/>
              <a:ext cx="163726" cy="157477"/>
            </a:xfrm>
            <a:custGeom>
              <a:rect b="b" l="l" r="r" t="t"/>
              <a:pathLst>
                <a:path extrusionOk="0" h="7232" w="7519">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109"/>
            <p:cNvSpPr/>
            <p:nvPr/>
          </p:nvSpPr>
          <p:spPr>
            <a:xfrm>
              <a:off x="3467807" y="3000956"/>
              <a:ext cx="134983" cy="191707"/>
            </a:xfrm>
            <a:custGeom>
              <a:rect b="b" l="l" r="r" t="t"/>
              <a:pathLst>
                <a:path extrusionOk="0" h="8804" w="6199">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p109"/>
            <p:cNvSpPr/>
            <p:nvPr/>
          </p:nvSpPr>
          <p:spPr>
            <a:xfrm>
              <a:off x="3222637" y="2889488"/>
              <a:ext cx="198457" cy="149224"/>
            </a:xfrm>
            <a:custGeom>
              <a:rect b="b" l="l" r="r" t="t"/>
              <a:pathLst>
                <a:path extrusionOk="0" h="6853" w="9114">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 name="Google Shape;2160;p109"/>
            <p:cNvSpPr/>
            <p:nvPr/>
          </p:nvSpPr>
          <p:spPr>
            <a:xfrm>
              <a:off x="3179914" y="2991462"/>
              <a:ext cx="133960" cy="190205"/>
            </a:xfrm>
            <a:custGeom>
              <a:rect b="b" l="l" r="r" t="t"/>
              <a:pathLst>
                <a:path extrusionOk="0" h="8735" w="6152">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109"/>
            <p:cNvSpPr/>
            <p:nvPr/>
          </p:nvSpPr>
          <p:spPr>
            <a:xfrm>
              <a:off x="3215887" y="3136661"/>
              <a:ext cx="162725" cy="157477"/>
            </a:xfrm>
            <a:custGeom>
              <a:rect b="b" l="l" r="r" t="t"/>
              <a:pathLst>
                <a:path extrusionOk="0" h="7232" w="7473">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109"/>
            <p:cNvSpPr/>
            <p:nvPr/>
          </p:nvSpPr>
          <p:spPr>
            <a:xfrm>
              <a:off x="3359605" y="3146677"/>
              <a:ext cx="200439" cy="147722"/>
            </a:xfrm>
            <a:custGeom>
              <a:rect b="b" l="l" r="r" t="t"/>
              <a:pathLst>
                <a:path extrusionOk="0" h="6784" w="9205">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63" name="Google Shape;2163;p109"/>
          <p:cNvGrpSpPr/>
          <p:nvPr/>
        </p:nvGrpSpPr>
        <p:grpSpPr>
          <a:xfrm>
            <a:off x="4421513" y="3103677"/>
            <a:ext cx="516145" cy="498648"/>
            <a:chOff x="3729467" y="2889422"/>
            <a:chExt cx="419153" cy="404977"/>
          </a:xfrm>
        </p:grpSpPr>
        <p:sp>
          <p:nvSpPr>
            <p:cNvPr id="2164" name="Google Shape;2164;p109"/>
            <p:cNvSpPr/>
            <p:nvPr/>
          </p:nvSpPr>
          <p:spPr>
            <a:xfrm>
              <a:off x="4014137" y="2974913"/>
              <a:ext cx="134482" cy="178707"/>
            </a:xfrm>
            <a:custGeom>
              <a:rect b="b" l="l" r="r" t="t"/>
              <a:pathLst>
                <a:path extrusionOk="0" h="8207" w="6176">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5" name="Google Shape;2165;p109"/>
            <p:cNvSpPr/>
            <p:nvPr/>
          </p:nvSpPr>
          <p:spPr>
            <a:xfrm>
              <a:off x="3741225" y="3095375"/>
              <a:ext cx="148963" cy="173460"/>
            </a:xfrm>
            <a:custGeom>
              <a:rect b="b" l="l" r="r" t="t"/>
              <a:pathLst>
                <a:path extrusionOk="0" h="7966" w="6841">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 name="Google Shape;2166;p109"/>
            <p:cNvSpPr/>
            <p:nvPr/>
          </p:nvSpPr>
          <p:spPr>
            <a:xfrm>
              <a:off x="3949660" y="2889684"/>
              <a:ext cx="146219" cy="145980"/>
            </a:xfrm>
            <a:custGeom>
              <a:rect b="b" l="l" r="r" t="t"/>
              <a:pathLst>
                <a:path extrusionOk="0" h="6704" w="6715">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 name="Google Shape;2167;p109"/>
            <p:cNvSpPr/>
            <p:nvPr/>
          </p:nvSpPr>
          <p:spPr>
            <a:xfrm>
              <a:off x="3847947" y="3172089"/>
              <a:ext cx="167210" cy="122310"/>
            </a:xfrm>
            <a:custGeom>
              <a:rect b="b" l="l" r="r" t="t"/>
              <a:pathLst>
                <a:path extrusionOk="0" h="5617" w="7679">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8" name="Google Shape;2168;p109"/>
            <p:cNvSpPr/>
            <p:nvPr/>
          </p:nvSpPr>
          <p:spPr>
            <a:xfrm>
              <a:off x="3974658" y="3122616"/>
              <a:ext cx="158457" cy="151206"/>
            </a:xfrm>
            <a:custGeom>
              <a:rect b="b" l="l" r="r" t="t"/>
              <a:pathLst>
                <a:path extrusionOk="0" h="6944" w="7277">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p109"/>
            <p:cNvSpPr/>
            <p:nvPr/>
          </p:nvSpPr>
          <p:spPr>
            <a:xfrm>
              <a:off x="3729467" y="2966660"/>
              <a:ext cx="138990" cy="158718"/>
            </a:xfrm>
            <a:custGeom>
              <a:rect b="b" l="l" r="r" t="t"/>
              <a:pathLst>
                <a:path extrusionOk="0" h="7289" w="6383">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0" name="Google Shape;2170;p109"/>
            <p:cNvSpPr/>
            <p:nvPr/>
          </p:nvSpPr>
          <p:spPr>
            <a:xfrm>
              <a:off x="3787716" y="2889422"/>
              <a:ext cx="180449" cy="139229"/>
            </a:xfrm>
            <a:custGeom>
              <a:rect b="b" l="l" r="r" t="t"/>
              <a:pathLst>
                <a:path extrusionOk="0" h="6394" w="8287">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71" name="Google Shape;2171;p109"/>
          <p:cNvSpPr/>
          <p:nvPr/>
        </p:nvSpPr>
        <p:spPr>
          <a:xfrm>
            <a:off x="7439738" y="2350672"/>
            <a:ext cx="185410" cy="94006"/>
          </a:xfrm>
          <a:custGeom>
            <a:rect b="b" l="l" r="r" t="t"/>
            <a:pathLst>
              <a:path extrusionOk="0" h="1544" w="3045">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2" name="Google Shape;2172;p109"/>
          <p:cNvSpPr/>
          <p:nvPr/>
        </p:nvSpPr>
        <p:spPr>
          <a:xfrm>
            <a:off x="7139193" y="2333075"/>
            <a:ext cx="171771" cy="129198"/>
          </a:xfrm>
          <a:custGeom>
            <a:rect b="b" l="l" r="r" t="t"/>
            <a:pathLst>
              <a:path extrusionOk="0" h="2122" w="2821">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3" name="Google Shape;2173;p109"/>
          <p:cNvSpPr/>
          <p:nvPr/>
        </p:nvSpPr>
        <p:spPr>
          <a:xfrm>
            <a:off x="7761482" y="2339529"/>
            <a:ext cx="167813" cy="116777"/>
          </a:xfrm>
          <a:custGeom>
            <a:rect b="b" l="l" r="r" t="t"/>
            <a:pathLst>
              <a:path extrusionOk="0" h="1918" w="2756">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4" name="Google Shape;2174;p109"/>
          <p:cNvSpPr/>
          <p:nvPr/>
        </p:nvSpPr>
        <p:spPr>
          <a:xfrm>
            <a:off x="8056187" y="2333075"/>
            <a:ext cx="163855" cy="129198"/>
          </a:xfrm>
          <a:custGeom>
            <a:rect b="b" l="l" r="r" t="t"/>
            <a:pathLst>
              <a:path extrusionOk="0" h="2122" w="2691">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75" name="Google Shape;2175;p109"/>
          <p:cNvGrpSpPr/>
          <p:nvPr/>
        </p:nvGrpSpPr>
        <p:grpSpPr>
          <a:xfrm>
            <a:off x="7141841" y="2550562"/>
            <a:ext cx="166473" cy="141497"/>
            <a:chOff x="4660325" y="1866850"/>
            <a:chExt cx="68350" cy="58100"/>
          </a:xfrm>
        </p:grpSpPr>
        <p:sp>
          <p:nvSpPr>
            <p:cNvPr id="2176" name="Google Shape;2176;p109"/>
            <p:cNvSpPr/>
            <p:nvPr/>
          </p:nvSpPr>
          <p:spPr>
            <a:xfrm>
              <a:off x="4660325" y="1866850"/>
              <a:ext cx="37700" cy="58100"/>
            </a:xfrm>
            <a:custGeom>
              <a:rect b="b" l="l" r="r" t="t"/>
              <a:pathLst>
                <a:path extrusionOk="0" h="2324" w="1508">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7" name="Google Shape;2177;p109"/>
            <p:cNvSpPr/>
            <p:nvPr/>
          </p:nvSpPr>
          <p:spPr>
            <a:xfrm>
              <a:off x="4690975" y="1866850"/>
              <a:ext cx="37700" cy="58100"/>
            </a:xfrm>
            <a:custGeom>
              <a:rect b="b" l="l" r="r" t="t"/>
              <a:pathLst>
                <a:path extrusionOk="0" h="2324" w="1508">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78" name="Google Shape;2178;p109"/>
          <p:cNvGrpSpPr/>
          <p:nvPr/>
        </p:nvGrpSpPr>
        <p:grpSpPr>
          <a:xfrm>
            <a:off x="7451186" y="2576286"/>
            <a:ext cx="162515" cy="90049"/>
            <a:chOff x="4791775" y="1877500"/>
            <a:chExt cx="66725" cy="36975"/>
          </a:xfrm>
        </p:grpSpPr>
        <p:sp>
          <p:nvSpPr>
            <p:cNvPr id="2179" name="Google Shape;2179;p109"/>
            <p:cNvSpPr/>
            <p:nvPr/>
          </p:nvSpPr>
          <p:spPr>
            <a:xfrm>
              <a:off x="4791775" y="1877500"/>
              <a:ext cx="36075" cy="36975"/>
            </a:xfrm>
            <a:custGeom>
              <a:rect b="b" l="l" r="r" t="t"/>
              <a:pathLst>
                <a:path extrusionOk="0" h="1479" w="1443">
                  <a:moveTo>
                    <a:pt x="0" y="0"/>
                  </a:moveTo>
                  <a:lnTo>
                    <a:pt x="743" y="736"/>
                  </a:lnTo>
                  <a:lnTo>
                    <a:pt x="0" y="1479"/>
                  </a:lnTo>
                  <a:lnTo>
                    <a:pt x="700" y="1479"/>
                  </a:lnTo>
                  <a:lnTo>
                    <a:pt x="1442"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0" name="Google Shape;2180;p109"/>
            <p:cNvSpPr/>
            <p:nvPr/>
          </p:nvSpPr>
          <p:spPr>
            <a:xfrm>
              <a:off x="4822425" y="1877500"/>
              <a:ext cx="36075" cy="36975"/>
            </a:xfrm>
            <a:custGeom>
              <a:rect b="b" l="l" r="r" t="t"/>
              <a:pathLst>
                <a:path extrusionOk="0" h="1479" w="1443">
                  <a:moveTo>
                    <a:pt x="0" y="0"/>
                  </a:moveTo>
                  <a:lnTo>
                    <a:pt x="743" y="736"/>
                  </a:lnTo>
                  <a:lnTo>
                    <a:pt x="0" y="1479"/>
                  </a:lnTo>
                  <a:lnTo>
                    <a:pt x="700" y="1479"/>
                  </a:lnTo>
                  <a:lnTo>
                    <a:pt x="1443"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81" name="Google Shape;2181;p109"/>
          <p:cNvGrpSpPr/>
          <p:nvPr/>
        </p:nvGrpSpPr>
        <p:grpSpPr>
          <a:xfrm>
            <a:off x="7772899" y="2576286"/>
            <a:ext cx="144979" cy="90049"/>
            <a:chOff x="4923925" y="1877500"/>
            <a:chExt cx="59525" cy="36975"/>
          </a:xfrm>
        </p:grpSpPr>
        <p:sp>
          <p:nvSpPr>
            <p:cNvPr id="2182" name="Google Shape;2182;p109"/>
            <p:cNvSpPr/>
            <p:nvPr/>
          </p:nvSpPr>
          <p:spPr>
            <a:xfrm>
              <a:off x="4923925" y="1877500"/>
              <a:ext cx="28875" cy="36975"/>
            </a:xfrm>
            <a:custGeom>
              <a:rect b="b" l="l" r="r" t="t"/>
              <a:pathLst>
                <a:path extrusionOk="0" h="1479" w="1155">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p109"/>
            <p:cNvSpPr/>
            <p:nvPr/>
          </p:nvSpPr>
          <p:spPr>
            <a:xfrm>
              <a:off x="4954575" y="1877500"/>
              <a:ext cx="28875" cy="36975"/>
            </a:xfrm>
            <a:custGeom>
              <a:rect b="b" l="l" r="r" t="t"/>
              <a:pathLst>
                <a:path extrusionOk="0" h="1479" w="1155">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84" name="Google Shape;2184;p109"/>
          <p:cNvGrpSpPr/>
          <p:nvPr/>
        </p:nvGrpSpPr>
        <p:grpSpPr>
          <a:xfrm>
            <a:off x="8067390" y="2558477"/>
            <a:ext cx="141447" cy="125667"/>
            <a:chOff x="5058450" y="1870100"/>
            <a:chExt cx="58075" cy="51600"/>
          </a:xfrm>
        </p:grpSpPr>
        <p:sp>
          <p:nvSpPr>
            <p:cNvPr id="2185" name="Google Shape;2185;p109"/>
            <p:cNvSpPr/>
            <p:nvPr/>
          </p:nvSpPr>
          <p:spPr>
            <a:xfrm>
              <a:off x="5058450"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109"/>
            <p:cNvSpPr/>
            <p:nvPr/>
          </p:nvSpPr>
          <p:spPr>
            <a:xfrm>
              <a:off x="5090725"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87" name="Google Shape;2187;p109"/>
          <p:cNvGrpSpPr/>
          <p:nvPr/>
        </p:nvGrpSpPr>
        <p:grpSpPr>
          <a:xfrm>
            <a:off x="7481905" y="2980885"/>
            <a:ext cx="101077" cy="107645"/>
            <a:chOff x="4811425" y="2065025"/>
            <a:chExt cx="41500" cy="44200"/>
          </a:xfrm>
        </p:grpSpPr>
        <p:sp>
          <p:nvSpPr>
            <p:cNvPr id="2188" name="Google Shape;2188;p109"/>
            <p:cNvSpPr/>
            <p:nvPr/>
          </p:nvSpPr>
          <p:spPr>
            <a:xfrm>
              <a:off x="4825300" y="2065025"/>
              <a:ext cx="27625" cy="44200"/>
            </a:xfrm>
            <a:custGeom>
              <a:rect b="b" l="l" r="r" t="t"/>
              <a:pathLst>
                <a:path extrusionOk="0" h="1768" w="1105">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 name="Google Shape;2189;p109"/>
            <p:cNvSpPr/>
            <p:nvPr/>
          </p:nvSpPr>
          <p:spPr>
            <a:xfrm>
              <a:off x="4811425" y="2072950"/>
              <a:ext cx="19850" cy="28350"/>
            </a:xfrm>
            <a:custGeom>
              <a:rect b="b" l="l" r="r" t="t"/>
              <a:pathLst>
                <a:path extrusionOk="0" h="1134" w="794">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0" name="Google Shape;2190;p109"/>
          <p:cNvGrpSpPr/>
          <p:nvPr/>
        </p:nvGrpSpPr>
        <p:grpSpPr>
          <a:xfrm>
            <a:off x="7774342" y="2981098"/>
            <a:ext cx="120867" cy="107218"/>
            <a:chOff x="4929875" y="2065025"/>
            <a:chExt cx="49625" cy="44025"/>
          </a:xfrm>
        </p:grpSpPr>
        <p:sp>
          <p:nvSpPr>
            <p:cNvPr id="2191" name="Google Shape;2191;p109"/>
            <p:cNvSpPr/>
            <p:nvPr/>
          </p:nvSpPr>
          <p:spPr>
            <a:xfrm>
              <a:off x="4950075" y="2065025"/>
              <a:ext cx="29425" cy="44025"/>
            </a:xfrm>
            <a:custGeom>
              <a:rect b="b" l="l" r="r" t="t"/>
              <a:pathLst>
                <a:path extrusionOk="0" h="1761" w="1177">
                  <a:moveTo>
                    <a:pt x="1" y="0"/>
                  </a:moveTo>
                  <a:lnTo>
                    <a:pt x="729" y="88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 name="Google Shape;2192;p109"/>
            <p:cNvSpPr/>
            <p:nvPr/>
          </p:nvSpPr>
          <p:spPr>
            <a:xfrm>
              <a:off x="4929875" y="2065025"/>
              <a:ext cx="29425" cy="44025"/>
            </a:xfrm>
            <a:custGeom>
              <a:rect b="b" l="l" r="r" t="t"/>
              <a:pathLst>
                <a:path extrusionOk="0" h="1761" w="1177">
                  <a:moveTo>
                    <a:pt x="1" y="0"/>
                  </a:moveTo>
                  <a:lnTo>
                    <a:pt x="736" y="880"/>
                  </a:lnTo>
                  <a:lnTo>
                    <a:pt x="1" y="176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3" name="Google Shape;2193;p109"/>
          <p:cNvGrpSpPr/>
          <p:nvPr/>
        </p:nvGrpSpPr>
        <p:grpSpPr>
          <a:xfrm>
            <a:off x="8103011" y="2984112"/>
            <a:ext cx="70206" cy="101191"/>
            <a:chOff x="5083925" y="2066350"/>
            <a:chExt cx="28825" cy="41550"/>
          </a:xfrm>
        </p:grpSpPr>
        <p:sp>
          <p:nvSpPr>
            <p:cNvPr id="2194" name="Google Shape;2194;p109"/>
            <p:cNvSpPr/>
            <p:nvPr/>
          </p:nvSpPr>
          <p:spPr>
            <a:xfrm>
              <a:off x="5084050" y="2066350"/>
              <a:ext cx="28700" cy="41550"/>
            </a:xfrm>
            <a:custGeom>
              <a:rect b="b" l="l" r="r" t="t"/>
              <a:pathLst>
                <a:path extrusionOk="0" h="1662" w="1148">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5" name="Google Shape;2195;p109"/>
            <p:cNvSpPr/>
            <p:nvPr/>
          </p:nvSpPr>
          <p:spPr>
            <a:xfrm>
              <a:off x="5083925" y="2081325"/>
              <a:ext cx="8800" cy="11600"/>
            </a:xfrm>
            <a:custGeom>
              <a:rect b="b" l="l" r="r" t="t"/>
              <a:pathLst>
                <a:path extrusionOk="0" h="464" w="352">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6" name="Google Shape;2196;p109"/>
          <p:cNvGrpSpPr/>
          <p:nvPr/>
        </p:nvGrpSpPr>
        <p:grpSpPr>
          <a:xfrm>
            <a:off x="7134565" y="2999759"/>
            <a:ext cx="181026" cy="69896"/>
            <a:chOff x="4659775" y="2072775"/>
            <a:chExt cx="74325" cy="28700"/>
          </a:xfrm>
        </p:grpSpPr>
        <p:sp>
          <p:nvSpPr>
            <p:cNvPr id="2197" name="Google Shape;2197;p109"/>
            <p:cNvSpPr/>
            <p:nvPr/>
          </p:nvSpPr>
          <p:spPr>
            <a:xfrm>
              <a:off x="4659775" y="2072775"/>
              <a:ext cx="38075" cy="28700"/>
            </a:xfrm>
            <a:custGeom>
              <a:rect b="b" l="l" r="r" t="t"/>
              <a:pathLst>
                <a:path extrusionOk="0" h="1148" w="1523">
                  <a:moveTo>
                    <a:pt x="1" y="0"/>
                  </a:moveTo>
                  <a:lnTo>
                    <a:pt x="578" y="570"/>
                  </a:lnTo>
                  <a:lnTo>
                    <a:pt x="1" y="1147"/>
                  </a:lnTo>
                  <a:lnTo>
                    <a:pt x="945" y="1147"/>
                  </a:lnTo>
                  <a:lnTo>
                    <a:pt x="1522" y="570"/>
                  </a:lnTo>
                  <a:lnTo>
                    <a:pt x="945"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8" name="Google Shape;2198;p109"/>
            <p:cNvSpPr/>
            <p:nvPr/>
          </p:nvSpPr>
          <p:spPr>
            <a:xfrm>
              <a:off x="4691875" y="2072775"/>
              <a:ext cx="24550" cy="28700"/>
            </a:xfrm>
            <a:custGeom>
              <a:rect b="b" l="l" r="r" t="t"/>
              <a:pathLst>
                <a:path extrusionOk="0" h="1148" w="982">
                  <a:moveTo>
                    <a:pt x="0" y="0"/>
                  </a:moveTo>
                  <a:lnTo>
                    <a:pt x="570" y="570"/>
                  </a:lnTo>
                  <a:lnTo>
                    <a:pt x="0" y="1147"/>
                  </a:lnTo>
                  <a:lnTo>
                    <a:pt x="411" y="1147"/>
                  </a:lnTo>
                  <a:lnTo>
                    <a:pt x="981" y="570"/>
                  </a:lnTo>
                  <a:lnTo>
                    <a:pt x="41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 name="Google Shape;2199;p109"/>
            <p:cNvSpPr/>
            <p:nvPr/>
          </p:nvSpPr>
          <p:spPr>
            <a:xfrm>
              <a:off x="4709350" y="2072775"/>
              <a:ext cx="24750" cy="28700"/>
            </a:xfrm>
            <a:custGeom>
              <a:rect b="b" l="l" r="r" t="t"/>
              <a:pathLst>
                <a:path extrusionOk="0" h="1148" w="990">
                  <a:moveTo>
                    <a:pt x="1" y="0"/>
                  </a:moveTo>
                  <a:lnTo>
                    <a:pt x="578" y="570"/>
                  </a:lnTo>
                  <a:lnTo>
                    <a:pt x="1" y="1147"/>
                  </a:lnTo>
                  <a:lnTo>
                    <a:pt x="412" y="1147"/>
                  </a:lnTo>
                  <a:lnTo>
                    <a:pt x="989" y="570"/>
                  </a:lnTo>
                  <a:lnTo>
                    <a:pt x="41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00" name="Google Shape;2200;p109"/>
          <p:cNvGrpSpPr/>
          <p:nvPr/>
        </p:nvGrpSpPr>
        <p:grpSpPr>
          <a:xfrm>
            <a:off x="8054421" y="2790324"/>
            <a:ext cx="167387" cy="89197"/>
            <a:chOff x="4662475" y="1976500"/>
            <a:chExt cx="68725" cy="36625"/>
          </a:xfrm>
        </p:grpSpPr>
        <p:sp>
          <p:nvSpPr>
            <p:cNvPr id="2201" name="Google Shape;2201;p109"/>
            <p:cNvSpPr/>
            <p:nvPr/>
          </p:nvSpPr>
          <p:spPr>
            <a:xfrm>
              <a:off x="4690800" y="1976500"/>
              <a:ext cx="40400" cy="36625"/>
            </a:xfrm>
            <a:custGeom>
              <a:rect b="b" l="l" r="r" t="t"/>
              <a:pathLst>
                <a:path extrusionOk="0" h="1465" w="1616">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 name="Google Shape;2202;p109"/>
            <p:cNvSpPr/>
            <p:nvPr/>
          </p:nvSpPr>
          <p:spPr>
            <a:xfrm>
              <a:off x="4674375" y="1991450"/>
              <a:ext cx="10675" cy="6700"/>
            </a:xfrm>
            <a:custGeom>
              <a:rect b="b" l="l" r="r" t="t"/>
              <a:pathLst>
                <a:path extrusionOk="0" h="268" w="427">
                  <a:moveTo>
                    <a:pt x="1" y="1"/>
                  </a:moveTo>
                  <a:lnTo>
                    <a:pt x="1" y="268"/>
                  </a:lnTo>
                  <a:lnTo>
                    <a:pt x="426" y="268"/>
                  </a:lnTo>
                  <a:lnTo>
                    <a:pt x="42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109"/>
            <p:cNvSpPr/>
            <p:nvPr/>
          </p:nvSpPr>
          <p:spPr>
            <a:xfrm>
              <a:off x="4662475" y="1991450"/>
              <a:ext cx="5625" cy="6700"/>
            </a:xfrm>
            <a:custGeom>
              <a:rect b="b" l="l" r="r" t="t"/>
              <a:pathLst>
                <a:path extrusionOk="0" h="268" w="225">
                  <a:moveTo>
                    <a:pt x="1" y="1"/>
                  </a:moveTo>
                  <a:lnTo>
                    <a:pt x="1" y="268"/>
                  </a:lnTo>
                  <a:lnTo>
                    <a:pt x="224" y="268"/>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04" name="Google Shape;2204;p109"/>
          <p:cNvGrpSpPr/>
          <p:nvPr/>
        </p:nvGrpSpPr>
        <p:grpSpPr>
          <a:xfrm>
            <a:off x="7751326" y="2793764"/>
            <a:ext cx="166899" cy="82317"/>
            <a:chOff x="4920150" y="1977875"/>
            <a:chExt cx="68525" cy="33800"/>
          </a:xfrm>
        </p:grpSpPr>
        <p:sp>
          <p:nvSpPr>
            <p:cNvPr id="2205" name="Google Shape;2205;p109"/>
            <p:cNvSpPr/>
            <p:nvPr/>
          </p:nvSpPr>
          <p:spPr>
            <a:xfrm>
              <a:off x="4949175" y="1977875"/>
              <a:ext cx="39500" cy="33800"/>
            </a:xfrm>
            <a:custGeom>
              <a:rect b="b" l="l" r="r" t="t"/>
              <a:pathLst>
                <a:path extrusionOk="0" h="1352" w="158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109"/>
            <p:cNvSpPr/>
            <p:nvPr/>
          </p:nvSpPr>
          <p:spPr>
            <a:xfrm>
              <a:off x="4931875" y="1991450"/>
              <a:ext cx="12825" cy="6700"/>
            </a:xfrm>
            <a:custGeom>
              <a:rect b="b" l="l" r="r" t="t"/>
              <a:pathLst>
                <a:path extrusionOk="0" h="268" w="513">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 name="Google Shape;2207;p109"/>
            <p:cNvSpPr/>
            <p:nvPr/>
          </p:nvSpPr>
          <p:spPr>
            <a:xfrm>
              <a:off x="4920150" y="1991450"/>
              <a:ext cx="9225" cy="6700"/>
            </a:xfrm>
            <a:custGeom>
              <a:rect b="b" l="l" r="r" t="t"/>
              <a:pathLst>
                <a:path extrusionOk="0" h="268" w="369">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08" name="Google Shape;2208;p109"/>
          <p:cNvGrpSpPr/>
          <p:nvPr/>
        </p:nvGrpSpPr>
        <p:grpSpPr>
          <a:xfrm>
            <a:off x="7162483" y="3197682"/>
            <a:ext cx="125190" cy="127859"/>
            <a:chOff x="4676550" y="2160575"/>
            <a:chExt cx="51400" cy="52500"/>
          </a:xfrm>
        </p:grpSpPr>
        <p:sp>
          <p:nvSpPr>
            <p:cNvPr id="2209" name="Google Shape;2209;p109"/>
            <p:cNvSpPr/>
            <p:nvPr/>
          </p:nvSpPr>
          <p:spPr>
            <a:xfrm>
              <a:off x="4676550" y="2160575"/>
              <a:ext cx="27775" cy="52500"/>
            </a:xfrm>
            <a:custGeom>
              <a:rect b="b" l="l" r="r" t="t"/>
              <a:pathLst>
                <a:path extrusionOk="0" h="2100" w="1111">
                  <a:moveTo>
                    <a:pt x="0" y="1"/>
                  </a:moveTo>
                  <a:lnTo>
                    <a:pt x="823"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109"/>
            <p:cNvSpPr/>
            <p:nvPr/>
          </p:nvSpPr>
          <p:spPr>
            <a:xfrm>
              <a:off x="4688275" y="2160575"/>
              <a:ext cx="27975" cy="52500"/>
            </a:xfrm>
            <a:custGeom>
              <a:rect b="b" l="l" r="r" t="t"/>
              <a:pathLst>
                <a:path extrusionOk="0" h="2100" w="1119">
                  <a:moveTo>
                    <a:pt x="0" y="1"/>
                  </a:moveTo>
                  <a:lnTo>
                    <a:pt x="822" y="1047"/>
                  </a:lnTo>
                  <a:lnTo>
                    <a:pt x="0" y="2100"/>
                  </a:lnTo>
                  <a:lnTo>
                    <a:pt x="296" y="2100"/>
                  </a:lnTo>
                  <a:lnTo>
                    <a:pt x="1118" y="1047"/>
                  </a:lnTo>
                  <a:lnTo>
                    <a:pt x="29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1" name="Google Shape;2211;p109"/>
            <p:cNvSpPr/>
            <p:nvPr/>
          </p:nvSpPr>
          <p:spPr>
            <a:xfrm>
              <a:off x="4700175" y="2160575"/>
              <a:ext cx="27775" cy="52500"/>
            </a:xfrm>
            <a:custGeom>
              <a:rect b="b" l="l" r="r" t="t"/>
              <a:pathLst>
                <a:path extrusionOk="0" h="2100" w="1111">
                  <a:moveTo>
                    <a:pt x="0" y="1"/>
                  </a:moveTo>
                  <a:lnTo>
                    <a:pt x="822"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12" name="Google Shape;2212;p109"/>
          <p:cNvGrpSpPr/>
          <p:nvPr/>
        </p:nvGrpSpPr>
        <p:grpSpPr>
          <a:xfrm>
            <a:off x="7459741" y="3204714"/>
            <a:ext cx="145405" cy="113794"/>
            <a:chOff x="4768325" y="2163475"/>
            <a:chExt cx="59700" cy="46725"/>
          </a:xfrm>
        </p:grpSpPr>
        <p:sp>
          <p:nvSpPr>
            <p:cNvPr id="2213" name="Google Shape;2213;p109"/>
            <p:cNvSpPr/>
            <p:nvPr/>
          </p:nvSpPr>
          <p:spPr>
            <a:xfrm>
              <a:off x="4768325" y="2163475"/>
              <a:ext cx="35375" cy="46725"/>
            </a:xfrm>
            <a:custGeom>
              <a:rect b="b" l="l" r="r" t="t"/>
              <a:pathLst>
                <a:path extrusionOk="0" h="1869" w="1415">
                  <a:moveTo>
                    <a:pt x="0" y="0"/>
                  </a:moveTo>
                  <a:lnTo>
                    <a:pt x="895" y="931"/>
                  </a:lnTo>
                  <a:lnTo>
                    <a:pt x="0" y="1868"/>
                  </a:lnTo>
                  <a:lnTo>
                    <a:pt x="520" y="1868"/>
                  </a:lnTo>
                  <a:lnTo>
                    <a:pt x="1414" y="931"/>
                  </a:lnTo>
                  <a:lnTo>
                    <a:pt x="52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 name="Google Shape;2214;p109"/>
            <p:cNvSpPr/>
            <p:nvPr/>
          </p:nvSpPr>
          <p:spPr>
            <a:xfrm>
              <a:off x="4792475" y="2163475"/>
              <a:ext cx="35550" cy="46725"/>
            </a:xfrm>
            <a:custGeom>
              <a:rect b="b" l="l" r="r" t="t"/>
              <a:pathLst>
                <a:path extrusionOk="0" h="1869" w="1422">
                  <a:moveTo>
                    <a:pt x="1" y="0"/>
                  </a:moveTo>
                  <a:lnTo>
                    <a:pt x="895" y="931"/>
                  </a:lnTo>
                  <a:lnTo>
                    <a:pt x="1" y="1868"/>
                  </a:lnTo>
                  <a:lnTo>
                    <a:pt x="527" y="1868"/>
                  </a:lnTo>
                  <a:lnTo>
                    <a:pt x="1422" y="931"/>
                  </a:lnTo>
                  <a:lnTo>
                    <a:pt x="52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15" name="Google Shape;2215;p109"/>
          <p:cNvSpPr/>
          <p:nvPr/>
        </p:nvSpPr>
        <p:spPr>
          <a:xfrm>
            <a:off x="7791696" y="3196221"/>
            <a:ext cx="86159" cy="130781"/>
          </a:xfrm>
          <a:custGeom>
            <a:rect b="b" l="l" r="r" t="t"/>
            <a:pathLst>
              <a:path extrusionOk="0" h="2148" w="1415">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6" name="Google Shape;2216;p109"/>
          <p:cNvSpPr/>
          <p:nvPr/>
        </p:nvSpPr>
        <p:spPr>
          <a:xfrm>
            <a:off x="8064072" y="4203306"/>
            <a:ext cx="148084" cy="162989"/>
          </a:xfrm>
          <a:custGeom>
            <a:rect b="b" l="l" r="r" t="t"/>
            <a:pathLst>
              <a:path extrusionOk="0" h="2677" w="2432">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7" name="Google Shape;2217;p109"/>
          <p:cNvSpPr/>
          <p:nvPr/>
        </p:nvSpPr>
        <p:spPr>
          <a:xfrm>
            <a:off x="7165528" y="3431527"/>
            <a:ext cx="119101" cy="163415"/>
          </a:xfrm>
          <a:custGeom>
            <a:rect b="b" l="l" r="r" t="t"/>
            <a:pathLst>
              <a:path extrusionOk="0" h="2684" w="1956">
                <a:moveTo>
                  <a:pt x="1" y="0"/>
                </a:moveTo>
                <a:lnTo>
                  <a:pt x="787" y="1342"/>
                </a:lnTo>
                <a:lnTo>
                  <a:pt x="1" y="2683"/>
                </a:lnTo>
                <a:lnTo>
                  <a:pt x="1955" y="1342"/>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8" name="Google Shape;2218;p109"/>
          <p:cNvSpPr/>
          <p:nvPr/>
        </p:nvSpPr>
        <p:spPr>
          <a:xfrm>
            <a:off x="7133499" y="4219136"/>
            <a:ext cx="183157" cy="131329"/>
          </a:xfrm>
          <a:custGeom>
            <a:rect b="b" l="l" r="r" t="t"/>
            <a:pathLst>
              <a:path extrusionOk="0" h="2157" w="3008">
                <a:moveTo>
                  <a:pt x="0" y="0"/>
                </a:moveTo>
                <a:lnTo>
                  <a:pt x="729" y="1075"/>
                </a:lnTo>
                <a:lnTo>
                  <a:pt x="0" y="2157"/>
                </a:lnTo>
                <a:lnTo>
                  <a:pt x="0" y="2157"/>
                </a:lnTo>
                <a:lnTo>
                  <a:pt x="3008" y="1075"/>
                </a:lnTo>
                <a:lnTo>
                  <a:pt x="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9" name="Google Shape;2219;p109"/>
          <p:cNvSpPr/>
          <p:nvPr/>
        </p:nvSpPr>
        <p:spPr>
          <a:xfrm>
            <a:off x="7150823" y="3700780"/>
            <a:ext cx="148511" cy="112515"/>
          </a:xfrm>
          <a:custGeom>
            <a:rect b="b" l="l" r="r" t="t"/>
            <a:pathLst>
              <a:path extrusionOk="0" h="1848" w="2439">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0" name="Google Shape;2220;p109"/>
          <p:cNvSpPr/>
          <p:nvPr/>
        </p:nvSpPr>
        <p:spPr>
          <a:xfrm>
            <a:off x="7784572" y="3682697"/>
            <a:ext cx="100408" cy="148681"/>
          </a:xfrm>
          <a:custGeom>
            <a:rect b="b" l="l" r="r" t="t"/>
            <a:pathLst>
              <a:path extrusionOk="0" h="2442" w="1649">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21" name="Google Shape;2221;p109"/>
          <p:cNvGrpSpPr/>
          <p:nvPr/>
        </p:nvGrpSpPr>
        <p:grpSpPr>
          <a:xfrm>
            <a:off x="7476059" y="3459808"/>
            <a:ext cx="112768" cy="106853"/>
            <a:chOff x="4768575" y="2253950"/>
            <a:chExt cx="46300" cy="43875"/>
          </a:xfrm>
        </p:grpSpPr>
        <p:sp>
          <p:nvSpPr>
            <p:cNvPr id="2222" name="Google Shape;2222;p109"/>
            <p:cNvSpPr/>
            <p:nvPr/>
          </p:nvSpPr>
          <p:spPr>
            <a:xfrm>
              <a:off x="4785700" y="2253950"/>
              <a:ext cx="29175" cy="43875"/>
            </a:xfrm>
            <a:custGeom>
              <a:rect b="b" l="l" r="r" t="t"/>
              <a:pathLst>
                <a:path extrusionOk="0" h="1755" w="1167">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3" name="Google Shape;2223;p109"/>
            <p:cNvSpPr/>
            <p:nvPr/>
          </p:nvSpPr>
          <p:spPr>
            <a:xfrm>
              <a:off x="4768575" y="2253950"/>
              <a:ext cx="29175" cy="43875"/>
            </a:xfrm>
            <a:custGeom>
              <a:rect b="b" l="l" r="r" t="t"/>
              <a:pathLst>
                <a:path extrusionOk="0" h="1755" w="1167">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24" name="Google Shape;2224;p109"/>
          <p:cNvGrpSpPr/>
          <p:nvPr/>
        </p:nvGrpSpPr>
        <p:grpSpPr>
          <a:xfrm>
            <a:off x="7775682" y="3948834"/>
            <a:ext cx="118187" cy="146246"/>
            <a:chOff x="4960900" y="2433225"/>
            <a:chExt cx="48525" cy="60050"/>
          </a:xfrm>
        </p:grpSpPr>
        <p:sp>
          <p:nvSpPr>
            <p:cNvPr id="2225" name="Google Shape;2225;p109"/>
            <p:cNvSpPr/>
            <p:nvPr/>
          </p:nvSpPr>
          <p:spPr>
            <a:xfrm>
              <a:off x="4974225" y="2433225"/>
              <a:ext cx="35200" cy="60050"/>
            </a:xfrm>
            <a:custGeom>
              <a:rect b="b" l="l" r="r" t="t"/>
              <a:pathLst>
                <a:path extrusionOk="0" h="2402" w="1408">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6" name="Google Shape;2226;p109"/>
            <p:cNvSpPr/>
            <p:nvPr/>
          </p:nvSpPr>
          <p:spPr>
            <a:xfrm>
              <a:off x="4960900" y="2433225"/>
              <a:ext cx="35175" cy="60050"/>
            </a:xfrm>
            <a:custGeom>
              <a:rect b="b" l="l" r="r" t="t"/>
              <a:pathLst>
                <a:path extrusionOk="0" h="2402" w="1407">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27" name="Google Shape;2227;p109"/>
          <p:cNvGrpSpPr/>
          <p:nvPr/>
        </p:nvGrpSpPr>
        <p:grpSpPr>
          <a:xfrm>
            <a:off x="7464247" y="4212895"/>
            <a:ext cx="136394" cy="143810"/>
            <a:chOff x="4854075" y="2527625"/>
            <a:chExt cx="56000" cy="59050"/>
          </a:xfrm>
        </p:grpSpPr>
        <p:sp>
          <p:nvSpPr>
            <p:cNvPr id="2228" name="Google Shape;2228;p109"/>
            <p:cNvSpPr/>
            <p:nvPr/>
          </p:nvSpPr>
          <p:spPr>
            <a:xfrm>
              <a:off x="4872325" y="2527625"/>
              <a:ext cx="37750" cy="59050"/>
            </a:xfrm>
            <a:custGeom>
              <a:rect b="b" l="l" r="r" t="t"/>
              <a:pathLst>
                <a:path extrusionOk="0" h="2362" w="151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 name="Google Shape;2229;p109"/>
            <p:cNvSpPr/>
            <p:nvPr/>
          </p:nvSpPr>
          <p:spPr>
            <a:xfrm>
              <a:off x="4854075" y="2539100"/>
              <a:ext cx="26075" cy="35875"/>
            </a:xfrm>
            <a:custGeom>
              <a:rect b="b" l="l" r="r" t="t"/>
              <a:pathLst>
                <a:path extrusionOk="0" h="1435" w="1043">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30" name="Google Shape;2230;p109"/>
          <p:cNvSpPr/>
          <p:nvPr/>
        </p:nvSpPr>
        <p:spPr>
          <a:xfrm>
            <a:off x="7479500" y="3955623"/>
            <a:ext cx="105888" cy="132668"/>
          </a:xfrm>
          <a:custGeom>
            <a:rect b="b" l="l" r="r" t="t"/>
            <a:pathLst>
              <a:path extrusionOk="0" h="2179" w="1739">
                <a:moveTo>
                  <a:pt x="1" y="1"/>
                </a:moveTo>
                <a:lnTo>
                  <a:pt x="1" y="2179"/>
                </a:lnTo>
                <a:lnTo>
                  <a:pt x="758" y="2179"/>
                </a:lnTo>
                <a:lnTo>
                  <a:pt x="1739" y="1090"/>
                </a:lnTo>
                <a:lnTo>
                  <a:pt x="75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1" name="Google Shape;2231;p109"/>
          <p:cNvSpPr/>
          <p:nvPr/>
        </p:nvSpPr>
        <p:spPr>
          <a:xfrm>
            <a:off x="8058166" y="3195277"/>
            <a:ext cx="159897" cy="132668"/>
          </a:xfrm>
          <a:custGeom>
            <a:rect b="b" l="l" r="r" t="t"/>
            <a:pathLst>
              <a:path extrusionOk="0" h="2179" w="2626">
                <a:moveTo>
                  <a:pt x="0" y="1"/>
                </a:moveTo>
                <a:lnTo>
                  <a:pt x="887" y="1090"/>
                </a:lnTo>
                <a:lnTo>
                  <a:pt x="0" y="2179"/>
                </a:lnTo>
                <a:lnTo>
                  <a:pt x="1644" y="2179"/>
                </a:lnTo>
                <a:lnTo>
                  <a:pt x="2625" y="1090"/>
                </a:lnTo>
                <a:lnTo>
                  <a:pt x="164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 name="Google Shape;2232;p109"/>
          <p:cNvSpPr/>
          <p:nvPr/>
        </p:nvSpPr>
        <p:spPr>
          <a:xfrm>
            <a:off x="7157429" y="3955623"/>
            <a:ext cx="135298" cy="132668"/>
          </a:xfrm>
          <a:custGeom>
            <a:rect b="b" l="l" r="r" t="t"/>
            <a:pathLst>
              <a:path extrusionOk="0" h="2179" w="2222">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33" name="Google Shape;2233;p109"/>
          <p:cNvGrpSpPr/>
          <p:nvPr/>
        </p:nvGrpSpPr>
        <p:grpSpPr>
          <a:xfrm>
            <a:off x="8088458" y="3676639"/>
            <a:ext cx="99312" cy="160797"/>
            <a:chOff x="5059700" y="2334775"/>
            <a:chExt cx="40775" cy="66025"/>
          </a:xfrm>
        </p:grpSpPr>
        <p:sp>
          <p:nvSpPr>
            <p:cNvPr id="2234" name="Google Shape;2234;p109"/>
            <p:cNvSpPr/>
            <p:nvPr/>
          </p:nvSpPr>
          <p:spPr>
            <a:xfrm>
              <a:off x="5059700" y="2334775"/>
              <a:ext cx="12475" cy="10525"/>
            </a:xfrm>
            <a:custGeom>
              <a:rect b="b" l="l" r="r" t="t"/>
              <a:pathLst>
                <a:path extrusionOk="0" h="421" w="499">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109"/>
            <p:cNvSpPr/>
            <p:nvPr/>
          </p:nvSpPr>
          <p:spPr>
            <a:xfrm>
              <a:off x="5059700" y="2348650"/>
              <a:ext cx="12475" cy="10550"/>
            </a:xfrm>
            <a:custGeom>
              <a:rect b="b" l="l" r="r" t="t"/>
              <a:pathLst>
                <a:path extrusionOk="0" h="422" w="499">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6" name="Google Shape;2236;p109"/>
            <p:cNvSpPr/>
            <p:nvPr/>
          </p:nvSpPr>
          <p:spPr>
            <a:xfrm>
              <a:off x="5059700" y="2362525"/>
              <a:ext cx="12475" cy="10550"/>
            </a:xfrm>
            <a:custGeom>
              <a:rect b="b" l="l" r="r" t="t"/>
              <a:pathLst>
                <a:path extrusionOk="0" h="422" w="499">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 name="Google Shape;2237;p109"/>
            <p:cNvSpPr/>
            <p:nvPr/>
          </p:nvSpPr>
          <p:spPr>
            <a:xfrm>
              <a:off x="5059700" y="2376400"/>
              <a:ext cx="12475" cy="10500"/>
            </a:xfrm>
            <a:custGeom>
              <a:rect b="b" l="l" r="r" t="t"/>
              <a:pathLst>
                <a:path extrusionOk="0" h="420" w="499">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 name="Google Shape;2238;p109"/>
            <p:cNvSpPr/>
            <p:nvPr/>
          </p:nvSpPr>
          <p:spPr>
            <a:xfrm>
              <a:off x="5059700" y="2390125"/>
              <a:ext cx="12475" cy="10675"/>
            </a:xfrm>
            <a:custGeom>
              <a:rect b="b" l="l" r="r" t="t"/>
              <a:pathLst>
                <a:path extrusionOk="0" h="427" w="499">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9" name="Google Shape;2239;p109"/>
            <p:cNvSpPr/>
            <p:nvPr/>
          </p:nvSpPr>
          <p:spPr>
            <a:xfrm>
              <a:off x="5073950" y="2348650"/>
              <a:ext cx="12275" cy="10550"/>
            </a:xfrm>
            <a:custGeom>
              <a:rect b="b" l="l" r="r" t="t"/>
              <a:pathLst>
                <a:path extrusionOk="0" h="422" w="491">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0" name="Google Shape;2240;p109"/>
            <p:cNvSpPr/>
            <p:nvPr/>
          </p:nvSpPr>
          <p:spPr>
            <a:xfrm>
              <a:off x="5073950" y="2362525"/>
              <a:ext cx="12275" cy="10550"/>
            </a:xfrm>
            <a:custGeom>
              <a:rect b="b" l="l" r="r" t="t"/>
              <a:pathLst>
                <a:path extrusionOk="0" h="422" w="491">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 name="Google Shape;2241;p109"/>
            <p:cNvSpPr/>
            <p:nvPr/>
          </p:nvSpPr>
          <p:spPr>
            <a:xfrm>
              <a:off x="5074000" y="2376400"/>
              <a:ext cx="12225" cy="10500"/>
            </a:xfrm>
            <a:custGeom>
              <a:rect b="b" l="l" r="r" t="t"/>
              <a:pathLst>
                <a:path extrusionOk="0" h="420" w="489">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109"/>
            <p:cNvSpPr/>
            <p:nvPr/>
          </p:nvSpPr>
          <p:spPr>
            <a:xfrm>
              <a:off x="5088000" y="2362525"/>
              <a:ext cx="12475" cy="10550"/>
            </a:xfrm>
            <a:custGeom>
              <a:rect b="b" l="l" r="r" t="t"/>
              <a:pathLst>
                <a:path extrusionOk="0" h="422" w="499">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43" name="Google Shape;2243;p109"/>
          <p:cNvGrpSpPr/>
          <p:nvPr/>
        </p:nvGrpSpPr>
        <p:grpSpPr>
          <a:xfrm>
            <a:off x="8045622" y="3941771"/>
            <a:ext cx="184984" cy="160371"/>
            <a:chOff x="5037700" y="2430325"/>
            <a:chExt cx="75950" cy="65850"/>
          </a:xfrm>
        </p:grpSpPr>
        <p:sp>
          <p:nvSpPr>
            <p:cNvPr id="2244" name="Google Shape;2244;p109"/>
            <p:cNvSpPr/>
            <p:nvPr/>
          </p:nvSpPr>
          <p:spPr>
            <a:xfrm>
              <a:off x="5059700" y="2430325"/>
              <a:ext cx="53950" cy="65850"/>
            </a:xfrm>
            <a:custGeom>
              <a:rect b="b" l="l" r="r" t="t"/>
              <a:pathLst>
                <a:path extrusionOk="0" h="2634" w="2158">
                  <a:moveTo>
                    <a:pt x="1" y="1"/>
                  </a:moveTo>
                  <a:lnTo>
                    <a:pt x="866" y="1321"/>
                  </a:lnTo>
                  <a:lnTo>
                    <a:pt x="1" y="2633"/>
                  </a:lnTo>
                  <a:lnTo>
                    <a:pt x="1292" y="2633"/>
                  </a:lnTo>
                  <a:lnTo>
                    <a:pt x="2157" y="1321"/>
                  </a:lnTo>
                  <a:lnTo>
                    <a:pt x="1292"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109"/>
            <p:cNvSpPr/>
            <p:nvPr/>
          </p:nvSpPr>
          <p:spPr>
            <a:xfrm>
              <a:off x="5037700" y="2430325"/>
              <a:ext cx="34100" cy="65850"/>
            </a:xfrm>
            <a:custGeom>
              <a:rect b="b" l="l" r="r" t="t"/>
              <a:pathLst>
                <a:path extrusionOk="0" h="2634" w="1364">
                  <a:moveTo>
                    <a:pt x="1" y="1"/>
                  </a:moveTo>
                  <a:lnTo>
                    <a:pt x="866" y="1321"/>
                  </a:lnTo>
                  <a:lnTo>
                    <a:pt x="1" y="2633"/>
                  </a:lnTo>
                  <a:lnTo>
                    <a:pt x="498" y="2633"/>
                  </a:lnTo>
                  <a:lnTo>
                    <a:pt x="1364" y="1321"/>
                  </a:lnTo>
                  <a:lnTo>
                    <a:pt x="49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46" name="Google Shape;2246;p109"/>
          <p:cNvGrpSpPr/>
          <p:nvPr/>
        </p:nvGrpSpPr>
        <p:grpSpPr>
          <a:xfrm>
            <a:off x="7465128" y="3708223"/>
            <a:ext cx="173014" cy="97629"/>
            <a:chOff x="4756975" y="2341800"/>
            <a:chExt cx="91975" cy="51925"/>
          </a:xfrm>
        </p:grpSpPr>
        <p:sp>
          <p:nvSpPr>
            <p:cNvPr id="2247" name="Google Shape;2247;p109"/>
            <p:cNvSpPr/>
            <p:nvPr/>
          </p:nvSpPr>
          <p:spPr>
            <a:xfrm>
              <a:off x="4756975"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109"/>
            <p:cNvSpPr/>
            <p:nvPr/>
          </p:nvSpPr>
          <p:spPr>
            <a:xfrm>
              <a:off x="4777350"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 name="Google Shape;2249;p109"/>
            <p:cNvSpPr/>
            <p:nvPr/>
          </p:nvSpPr>
          <p:spPr>
            <a:xfrm>
              <a:off x="4797725"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109"/>
            <p:cNvSpPr/>
            <p:nvPr/>
          </p:nvSpPr>
          <p:spPr>
            <a:xfrm>
              <a:off x="4818100"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1" name="Google Shape;2251;p109"/>
            <p:cNvSpPr/>
            <p:nvPr/>
          </p:nvSpPr>
          <p:spPr>
            <a:xfrm>
              <a:off x="4768675" y="2352625"/>
              <a:ext cx="8875" cy="9025"/>
            </a:xfrm>
            <a:custGeom>
              <a:rect b="b" l="l" r="r" t="t"/>
              <a:pathLst>
                <a:path extrusionOk="0" h="361" w="355">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 name="Google Shape;2252;p109"/>
            <p:cNvSpPr/>
            <p:nvPr/>
          </p:nvSpPr>
          <p:spPr>
            <a:xfrm>
              <a:off x="4787425" y="2352625"/>
              <a:ext cx="10500" cy="9125"/>
            </a:xfrm>
            <a:custGeom>
              <a:rect b="b" l="l" r="r" t="t"/>
              <a:pathLst>
                <a:path extrusionOk="0" h="365" w="42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109"/>
            <p:cNvSpPr/>
            <p:nvPr/>
          </p:nvSpPr>
          <p:spPr>
            <a:xfrm>
              <a:off x="4809250"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109"/>
            <p:cNvSpPr/>
            <p:nvPr/>
          </p:nvSpPr>
          <p:spPr>
            <a:xfrm>
              <a:off x="4829625"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109"/>
            <p:cNvSpPr/>
            <p:nvPr/>
          </p:nvSpPr>
          <p:spPr>
            <a:xfrm>
              <a:off x="4777350" y="2363250"/>
              <a:ext cx="10650" cy="9025"/>
            </a:xfrm>
            <a:custGeom>
              <a:rect b="b" l="l" r="r" t="t"/>
              <a:pathLst>
                <a:path extrusionOk="0" h="361" w="426">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 name="Google Shape;2256;p109"/>
            <p:cNvSpPr/>
            <p:nvPr/>
          </p:nvSpPr>
          <p:spPr>
            <a:xfrm>
              <a:off x="4797725"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 name="Google Shape;2257;p109"/>
            <p:cNvSpPr/>
            <p:nvPr/>
          </p:nvSpPr>
          <p:spPr>
            <a:xfrm>
              <a:off x="4818100"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109"/>
            <p:cNvSpPr/>
            <p:nvPr/>
          </p:nvSpPr>
          <p:spPr>
            <a:xfrm>
              <a:off x="4838475" y="2363250"/>
              <a:ext cx="10475" cy="9025"/>
            </a:xfrm>
            <a:custGeom>
              <a:rect b="b" l="l" r="r" t="t"/>
              <a:pathLst>
                <a:path extrusionOk="0" h="361" w="419">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109"/>
            <p:cNvSpPr/>
            <p:nvPr/>
          </p:nvSpPr>
          <p:spPr>
            <a:xfrm>
              <a:off x="4768675" y="2374075"/>
              <a:ext cx="8875" cy="9050"/>
            </a:xfrm>
            <a:custGeom>
              <a:rect b="b" l="l" r="r" t="t"/>
              <a:pathLst>
                <a:path extrusionOk="0" h="362" w="355">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 name="Google Shape;2260;p109"/>
            <p:cNvSpPr/>
            <p:nvPr/>
          </p:nvSpPr>
          <p:spPr>
            <a:xfrm>
              <a:off x="4787425" y="2374075"/>
              <a:ext cx="10500" cy="9150"/>
            </a:xfrm>
            <a:custGeom>
              <a:rect b="b" l="l" r="r" t="t"/>
              <a:pathLst>
                <a:path extrusionOk="0" h="366" w="42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1" name="Google Shape;2261;p109"/>
            <p:cNvSpPr/>
            <p:nvPr/>
          </p:nvSpPr>
          <p:spPr>
            <a:xfrm>
              <a:off x="4809250"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 name="Google Shape;2262;p109"/>
            <p:cNvSpPr/>
            <p:nvPr/>
          </p:nvSpPr>
          <p:spPr>
            <a:xfrm>
              <a:off x="4829625"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 name="Google Shape;2263;p109"/>
            <p:cNvSpPr/>
            <p:nvPr/>
          </p:nvSpPr>
          <p:spPr>
            <a:xfrm>
              <a:off x="4756975"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 name="Google Shape;2264;p109"/>
            <p:cNvSpPr/>
            <p:nvPr/>
          </p:nvSpPr>
          <p:spPr>
            <a:xfrm>
              <a:off x="4777350"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109"/>
            <p:cNvSpPr/>
            <p:nvPr/>
          </p:nvSpPr>
          <p:spPr>
            <a:xfrm>
              <a:off x="4797725"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 name="Google Shape;2266;p109"/>
            <p:cNvSpPr/>
            <p:nvPr/>
          </p:nvSpPr>
          <p:spPr>
            <a:xfrm>
              <a:off x="4818100"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67" name="Google Shape;2267;p109"/>
          <p:cNvGrpSpPr/>
          <p:nvPr/>
        </p:nvGrpSpPr>
        <p:grpSpPr>
          <a:xfrm>
            <a:off x="7732065" y="4196920"/>
            <a:ext cx="212497" cy="175761"/>
            <a:chOff x="4943575" y="2516350"/>
            <a:chExt cx="98675" cy="81700"/>
          </a:xfrm>
        </p:grpSpPr>
        <p:sp>
          <p:nvSpPr>
            <p:cNvPr id="2268" name="Google Shape;2268;p109"/>
            <p:cNvSpPr/>
            <p:nvPr/>
          </p:nvSpPr>
          <p:spPr>
            <a:xfrm>
              <a:off x="5036450" y="2554750"/>
              <a:ext cx="5800" cy="4825"/>
            </a:xfrm>
            <a:custGeom>
              <a:rect b="b" l="l" r="r" t="t"/>
              <a:pathLst>
                <a:path extrusionOk="0" h="193" w="232">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9" name="Google Shape;2269;p109"/>
            <p:cNvSpPr/>
            <p:nvPr/>
          </p:nvSpPr>
          <p:spPr>
            <a:xfrm>
              <a:off x="5028150" y="2547175"/>
              <a:ext cx="5625" cy="4725"/>
            </a:xfrm>
            <a:custGeom>
              <a:rect b="b" l="l" r="r" t="t"/>
              <a:pathLst>
                <a:path extrusionOk="0" h="189" w="225">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0" name="Google Shape;2270;p109"/>
            <p:cNvSpPr/>
            <p:nvPr/>
          </p:nvSpPr>
          <p:spPr>
            <a:xfrm>
              <a:off x="5028150" y="2554750"/>
              <a:ext cx="5625" cy="4825"/>
            </a:xfrm>
            <a:custGeom>
              <a:rect b="b" l="l" r="r" t="t"/>
              <a:pathLst>
                <a:path extrusionOk="0" h="193" w="225">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 name="Google Shape;2271;p109"/>
            <p:cNvSpPr/>
            <p:nvPr/>
          </p:nvSpPr>
          <p:spPr>
            <a:xfrm>
              <a:off x="5028150" y="2562500"/>
              <a:ext cx="5625" cy="4800"/>
            </a:xfrm>
            <a:custGeom>
              <a:rect b="b" l="l" r="r" t="t"/>
              <a:pathLst>
                <a:path extrusionOk="0" h="192" w="225">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2" name="Google Shape;2272;p109"/>
            <p:cNvSpPr/>
            <p:nvPr/>
          </p:nvSpPr>
          <p:spPr>
            <a:xfrm>
              <a:off x="501972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3" name="Google Shape;2273;p109"/>
            <p:cNvSpPr/>
            <p:nvPr/>
          </p:nvSpPr>
          <p:spPr>
            <a:xfrm>
              <a:off x="5019675" y="2547175"/>
              <a:ext cx="5625" cy="4725"/>
            </a:xfrm>
            <a:custGeom>
              <a:rect b="b" l="l" r="r" t="t"/>
              <a:pathLst>
                <a:path extrusionOk="0" h="189" w="225">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 name="Google Shape;2274;p109"/>
            <p:cNvSpPr/>
            <p:nvPr/>
          </p:nvSpPr>
          <p:spPr>
            <a:xfrm>
              <a:off x="5019675" y="2554750"/>
              <a:ext cx="5625" cy="4825"/>
            </a:xfrm>
            <a:custGeom>
              <a:rect b="b" l="l" r="r" t="t"/>
              <a:pathLst>
                <a:path extrusionOk="0" h="193" w="225">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5" name="Google Shape;2275;p109"/>
            <p:cNvSpPr/>
            <p:nvPr/>
          </p:nvSpPr>
          <p:spPr>
            <a:xfrm>
              <a:off x="5019675" y="2562500"/>
              <a:ext cx="5625" cy="4800"/>
            </a:xfrm>
            <a:custGeom>
              <a:rect b="b" l="l" r="r" t="t"/>
              <a:pathLst>
                <a:path extrusionOk="0" h="192" w="225">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6" name="Google Shape;2276;p109"/>
            <p:cNvSpPr/>
            <p:nvPr/>
          </p:nvSpPr>
          <p:spPr>
            <a:xfrm>
              <a:off x="5019725" y="2570225"/>
              <a:ext cx="5575" cy="4750"/>
            </a:xfrm>
            <a:custGeom>
              <a:rect b="b" l="l" r="r" t="t"/>
              <a:pathLst>
                <a:path extrusionOk="0" h="190" w="223">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 name="Google Shape;2277;p109"/>
            <p:cNvSpPr/>
            <p:nvPr/>
          </p:nvSpPr>
          <p:spPr>
            <a:xfrm>
              <a:off x="501120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8" name="Google Shape;2278;p109"/>
            <p:cNvSpPr/>
            <p:nvPr/>
          </p:nvSpPr>
          <p:spPr>
            <a:xfrm>
              <a:off x="5011250"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9" name="Google Shape;2279;p109"/>
            <p:cNvSpPr/>
            <p:nvPr/>
          </p:nvSpPr>
          <p:spPr>
            <a:xfrm>
              <a:off x="501120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0" name="Google Shape;2280;p109"/>
            <p:cNvSpPr/>
            <p:nvPr/>
          </p:nvSpPr>
          <p:spPr>
            <a:xfrm>
              <a:off x="5011200"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1" name="Google Shape;2281;p109"/>
            <p:cNvSpPr/>
            <p:nvPr/>
          </p:nvSpPr>
          <p:spPr>
            <a:xfrm>
              <a:off x="5011200" y="2562500"/>
              <a:ext cx="5750" cy="4800"/>
            </a:xfrm>
            <a:custGeom>
              <a:rect b="b" l="l" r="r" t="t"/>
              <a:pathLst>
                <a:path extrusionOk="0" h="192" w="23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2" name="Google Shape;2282;p109"/>
            <p:cNvSpPr/>
            <p:nvPr/>
          </p:nvSpPr>
          <p:spPr>
            <a:xfrm>
              <a:off x="50112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 name="Google Shape;2283;p109"/>
            <p:cNvSpPr/>
            <p:nvPr/>
          </p:nvSpPr>
          <p:spPr>
            <a:xfrm>
              <a:off x="5011200"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4" name="Google Shape;2284;p109"/>
            <p:cNvSpPr/>
            <p:nvPr/>
          </p:nvSpPr>
          <p:spPr>
            <a:xfrm>
              <a:off x="5002725"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5" name="Google Shape;2285;p109"/>
            <p:cNvSpPr/>
            <p:nvPr/>
          </p:nvSpPr>
          <p:spPr>
            <a:xfrm>
              <a:off x="5002725"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6" name="Google Shape;2286;p109"/>
            <p:cNvSpPr/>
            <p:nvPr/>
          </p:nvSpPr>
          <p:spPr>
            <a:xfrm>
              <a:off x="500277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7" name="Google Shape;2287;p109"/>
            <p:cNvSpPr/>
            <p:nvPr/>
          </p:nvSpPr>
          <p:spPr>
            <a:xfrm>
              <a:off x="5002725"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8" name="Google Shape;2288;p109"/>
            <p:cNvSpPr/>
            <p:nvPr/>
          </p:nvSpPr>
          <p:spPr>
            <a:xfrm>
              <a:off x="5002725"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9" name="Google Shape;2289;p109"/>
            <p:cNvSpPr/>
            <p:nvPr/>
          </p:nvSpPr>
          <p:spPr>
            <a:xfrm>
              <a:off x="5002725"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0" name="Google Shape;2290;p109"/>
            <p:cNvSpPr/>
            <p:nvPr/>
          </p:nvSpPr>
          <p:spPr>
            <a:xfrm>
              <a:off x="50027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1" name="Google Shape;2291;p109"/>
            <p:cNvSpPr/>
            <p:nvPr/>
          </p:nvSpPr>
          <p:spPr>
            <a:xfrm>
              <a:off x="5002725"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2" name="Google Shape;2292;p109"/>
            <p:cNvSpPr/>
            <p:nvPr/>
          </p:nvSpPr>
          <p:spPr>
            <a:xfrm>
              <a:off x="5002725"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3" name="Google Shape;2293;p109"/>
            <p:cNvSpPr/>
            <p:nvPr/>
          </p:nvSpPr>
          <p:spPr>
            <a:xfrm>
              <a:off x="4994250" y="25163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4" name="Google Shape;2294;p109"/>
            <p:cNvSpPr/>
            <p:nvPr/>
          </p:nvSpPr>
          <p:spPr>
            <a:xfrm>
              <a:off x="4994250"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5" name="Google Shape;2295;p109"/>
            <p:cNvSpPr/>
            <p:nvPr/>
          </p:nvSpPr>
          <p:spPr>
            <a:xfrm>
              <a:off x="499425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6" name="Google Shape;2296;p109"/>
            <p:cNvSpPr/>
            <p:nvPr/>
          </p:nvSpPr>
          <p:spPr>
            <a:xfrm>
              <a:off x="499430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7" name="Google Shape;2297;p109"/>
            <p:cNvSpPr/>
            <p:nvPr/>
          </p:nvSpPr>
          <p:spPr>
            <a:xfrm>
              <a:off x="499425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8" name="Google Shape;2298;p109"/>
            <p:cNvSpPr/>
            <p:nvPr/>
          </p:nvSpPr>
          <p:spPr>
            <a:xfrm>
              <a:off x="499425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9" name="Google Shape;2299;p109"/>
            <p:cNvSpPr/>
            <p:nvPr/>
          </p:nvSpPr>
          <p:spPr>
            <a:xfrm>
              <a:off x="4994250"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0" name="Google Shape;2300;p109"/>
            <p:cNvSpPr/>
            <p:nvPr/>
          </p:nvSpPr>
          <p:spPr>
            <a:xfrm>
              <a:off x="499430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1" name="Google Shape;2301;p109"/>
            <p:cNvSpPr/>
            <p:nvPr/>
          </p:nvSpPr>
          <p:spPr>
            <a:xfrm>
              <a:off x="499425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2" name="Google Shape;2302;p109"/>
            <p:cNvSpPr/>
            <p:nvPr/>
          </p:nvSpPr>
          <p:spPr>
            <a:xfrm>
              <a:off x="4994250"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3" name="Google Shape;2303;p109"/>
            <p:cNvSpPr/>
            <p:nvPr/>
          </p:nvSpPr>
          <p:spPr>
            <a:xfrm>
              <a:off x="4994250" y="2593150"/>
              <a:ext cx="5750" cy="4900"/>
            </a:xfrm>
            <a:custGeom>
              <a:rect b="b" l="l" r="r" t="t"/>
              <a:pathLst>
                <a:path extrusionOk="0" h="196" w="23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4" name="Google Shape;2304;p109"/>
            <p:cNvSpPr/>
            <p:nvPr/>
          </p:nvSpPr>
          <p:spPr>
            <a:xfrm>
              <a:off x="4985775"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5" name="Google Shape;2305;p109"/>
            <p:cNvSpPr/>
            <p:nvPr/>
          </p:nvSpPr>
          <p:spPr>
            <a:xfrm>
              <a:off x="4985825"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6" name="Google Shape;2306;p109"/>
            <p:cNvSpPr/>
            <p:nvPr/>
          </p:nvSpPr>
          <p:spPr>
            <a:xfrm>
              <a:off x="4985775"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7" name="Google Shape;2307;p109"/>
            <p:cNvSpPr/>
            <p:nvPr/>
          </p:nvSpPr>
          <p:spPr>
            <a:xfrm>
              <a:off x="4985775"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8" name="Google Shape;2308;p109"/>
            <p:cNvSpPr/>
            <p:nvPr/>
          </p:nvSpPr>
          <p:spPr>
            <a:xfrm>
              <a:off x="4985775"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9" name="Google Shape;2309;p109"/>
            <p:cNvSpPr/>
            <p:nvPr/>
          </p:nvSpPr>
          <p:spPr>
            <a:xfrm>
              <a:off x="498582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0" name="Google Shape;2310;p109"/>
            <p:cNvSpPr/>
            <p:nvPr/>
          </p:nvSpPr>
          <p:spPr>
            <a:xfrm>
              <a:off x="4985775"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1" name="Google Shape;2311;p109"/>
            <p:cNvSpPr/>
            <p:nvPr/>
          </p:nvSpPr>
          <p:spPr>
            <a:xfrm>
              <a:off x="4977300"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2" name="Google Shape;2312;p109"/>
            <p:cNvSpPr/>
            <p:nvPr/>
          </p:nvSpPr>
          <p:spPr>
            <a:xfrm>
              <a:off x="497735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3" name="Google Shape;2313;p109"/>
            <p:cNvSpPr/>
            <p:nvPr/>
          </p:nvSpPr>
          <p:spPr>
            <a:xfrm>
              <a:off x="4977300"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4" name="Google Shape;2314;p109"/>
            <p:cNvSpPr/>
            <p:nvPr/>
          </p:nvSpPr>
          <p:spPr>
            <a:xfrm>
              <a:off x="497730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5" name="Google Shape;2315;p109"/>
            <p:cNvSpPr/>
            <p:nvPr/>
          </p:nvSpPr>
          <p:spPr>
            <a:xfrm>
              <a:off x="4977300"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6" name="Google Shape;2316;p109"/>
            <p:cNvSpPr/>
            <p:nvPr/>
          </p:nvSpPr>
          <p:spPr>
            <a:xfrm>
              <a:off x="49773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7" name="Google Shape;2317;p109"/>
            <p:cNvSpPr/>
            <p:nvPr/>
          </p:nvSpPr>
          <p:spPr>
            <a:xfrm>
              <a:off x="497730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8" name="Google Shape;2318;p109"/>
            <p:cNvSpPr/>
            <p:nvPr/>
          </p:nvSpPr>
          <p:spPr>
            <a:xfrm>
              <a:off x="4968825" y="2531675"/>
              <a:ext cx="5750" cy="4900"/>
            </a:xfrm>
            <a:custGeom>
              <a:rect b="b" l="l" r="r" t="t"/>
              <a:pathLst>
                <a:path extrusionOk="0" h="196" w="23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9" name="Google Shape;2319;p109"/>
            <p:cNvSpPr/>
            <p:nvPr/>
          </p:nvSpPr>
          <p:spPr>
            <a:xfrm>
              <a:off x="4968875" y="2539400"/>
              <a:ext cx="5700" cy="4750"/>
            </a:xfrm>
            <a:custGeom>
              <a:rect b="b" l="l" r="r" t="t"/>
              <a:pathLst>
                <a:path extrusionOk="0" h="190" w="228">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0" name="Google Shape;2320;p109"/>
            <p:cNvSpPr/>
            <p:nvPr/>
          </p:nvSpPr>
          <p:spPr>
            <a:xfrm>
              <a:off x="4968825" y="2547175"/>
              <a:ext cx="5750" cy="4725"/>
            </a:xfrm>
            <a:custGeom>
              <a:rect b="b" l="l" r="r" t="t"/>
              <a:pathLst>
                <a:path extrusionOk="0" h="189" w="23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1" name="Google Shape;2321;p109"/>
            <p:cNvSpPr/>
            <p:nvPr/>
          </p:nvSpPr>
          <p:spPr>
            <a:xfrm>
              <a:off x="4968825" y="2554750"/>
              <a:ext cx="5800" cy="4825"/>
            </a:xfrm>
            <a:custGeom>
              <a:rect b="b" l="l" r="r" t="t"/>
              <a:pathLst>
                <a:path extrusionOk="0" h="193" w="232">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2" name="Google Shape;2322;p109"/>
            <p:cNvSpPr/>
            <p:nvPr/>
          </p:nvSpPr>
          <p:spPr>
            <a:xfrm>
              <a:off x="4968825" y="2562500"/>
              <a:ext cx="5750" cy="4800"/>
            </a:xfrm>
            <a:custGeom>
              <a:rect b="b" l="l" r="r" t="t"/>
              <a:pathLst>
                <a:path extrusionOk="0" h="192" w="23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3" name="Google Shape;2323;p109"/>
            <p:cNvSpPr/>
            <p:nvPr/>
          </p:nvSpPr>
          <p:spPr>
            <a:xfrm>
              <a:off x="49688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4" name="Google Shape;2324;p109"/>
            <p:cNvSpPr/>
            <p:nvPr/>
          </p:nvSpPr>
          <p:spPr>
            <a:xfrm>
              <a:off x="4968825" y="2577825"/>
              <a:ext cx="5800" cy="4825"/>
            </a:xfrm>
            <a:custGeom>
              <a:rect b="b" l="l" r="r" t="t"/>
              <a:pathLst>
                <a:path extrusionOk="0" h="193" w="232">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5" name="Google Shape;2325;p109"/>
            <p:cNvSpPr/>
            <p:nvPr/>
          </p:nvSpPr>
          <p:spPr>
            <a:xfrm>
              <a:off x="4960525" y="2531675"/>
              <a:ext cx="5625" cy="4900"/>
            </a:xfrm>
            <a:custGeom>
              <a:rect b="b" l="l" r="r" t="t"/>
              <a:pathLst>
                <a:path extrusionOk="0" h="196" w="225">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6" name="Google Shape;2326;p109"/>
            <p:cNvSpPr/>
            <p:nvPr/>
          </p:nvSpPr>
          <p:spPr>
            <a:xfrm>
              <a:off x="4960575" y="2539400"/>
              <a:ext cx="5575" cy="4750"/>
            </a:xfrm>
            <a:custGeom>
              <a:rect b="b" l="l" r="r" t="t"/>
              <a:pathLst>
                <a:path extrusionOk="0" h="190" w="223">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7" name="Google Shape;2327;p109"/>
            <p:cNvSpPr/>
            <p:nvPr/>
          </p:nvSpPr>
          <p:spPr>
            <a:xfrm>
              <a:off x="4960525" y="2547175"/>
              <a:ext cx="5625" cy="4725"/>
            </a:xfrm>
            <a:custGeom>
              <a:rect b="b" l="l" r="r" t="t"/>
              <a:pathLst>
                <a:path extrusionOk="0" h="189" w="225">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8" name="Google Shape;2328;p109"/>
            <p:cNvSpPr/>
            <p:nvPr/>
          </p:nvSpPr>
          <p:spPr>
            <a:xfrm>
              <a:off x="4960525" y="2554750"/>
              <a:ext cx="5625" cy="4825"/>
            </a:xfrm>
            <a:custGeom>
              <a:rect b="b" l="l" r="r" t="t"/>
              <a:pathLst>
                <a:path extrusionOk="0" h="193" w="225">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9" name="Google Shape;2329;p109"/>
            <p:cNvSpPr/>
            <p:nvPr/>
          </p:nvSpPr>
          <p:spPr>
            <a:xfrm>
              <a:off x="4960525" y="2562500"/>
              <a:ext cx="5625" cy="4800"/>
            </a:xfrm>
            <a:custGeom>
              <a:rect b="b" l="l" r="r" t="t"/>
              <a:pathLst>
                <a:path extrusionOk="0" h="192" w="225">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0" name="Google Shape;2330;p109"/>
            <p:cNvSpPr/>
            <p:nvPr/>
          </p:nvSpPr>
          <p:spPr>
            <a:xfrm>
              <a:off x="4960575" y="2570225"/>
              <a:ext cx="5575" cy="4750"/>
            </a:xfrm>
            <a:custGeom>
              <a:rect b="b" l="l" r="r" t="t"/>
              <a:pathLst>
                <a:path extrusionOk="0" h="190" w="223">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1" name="Google Shape;2331;p109"/>
            <p:cNvSpPr/>
            <p:nvPr/>
          </p:nvSpPr>
          <p:spPr>
            <a:xfrm>
              <a:off x="4960525" y="2577825"/>
              <a:ext cx="5625" cy="4825"/>
            </a:xfrm>
            <a:custGeom>
              <a:rect b="b" l="l" r="r" t="t"/>
              <a:pathLst>
                <a:path extrusionOk="0" h="193" w="225">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2" name="Google Shape;2332;p109"/>
            <p:cNvSpPr/>
            <p:nvPr/>
          </p:nvSpPr>
          <p:spPr>
            <a:xfrm>
              <a:off x="4952050" y="2531675"/>
              <a:ext cx="5625" cy="4900"/>
            </a:xfrm>
            <a:custGeom>
              <a:rect b="b" l="l" r="r" t="t"/>
              <a:pathLst>
                <a:path extrusionOk="0" h="196" w="225">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3" name="Google Shape;2333;p109"/>
            <p:cNvSpPr/>
            <p:nvPr/>
          </p:nvSpPr>
          <p:spPr>
            <a:xfrm>
              <a:off x="4952100" y="2539400"/>
              <a:ext cx="5575" cy="4750"/>
            </a:xfrm>
            <a:custGeom>
              <a:rect b="b" l="l" r="r" t="t"/>
              <a:pathLst>
                <a:path extrusionOk="0" h="190" w="223">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4" name="Google Shape;2334;p109"/>
            <p:cNvSpPr/>
            <p:nvPr/>
          </p:nvSpPr>
          <p:spPr>
            <a:xfrm>
              <a:off x="4952050" y="2547175"/>
              <a:ext cx="5625" cy="4725"/>
            </a:xfrm>
            <a:custGeom>
              <a:rect b="b" l="l" r="r" t="t"/>
              <a:pathLst>
                <a:path extrusionOk="0" h="189" w="225">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5" name="Google Shape;2335;p109"/>
            <p:cNvSpPr/>
            <p:nvPr/>
          </p:nvSpPr>
          <p:spPr>
            <a:xfrm>
              <a:off x="4952050"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6" name="Google Shape;2336;p109"/>
            <p:cNvSpPr/>
            <p:nvPr/>
          </p:nvSpPr>
          <p:spPr>
            <a:xfrm>
              <a:off x="4952050" y="2562500"/>
              <a:ext cx="5625" cy="4800"/>
            </a:xfrm>
            <a:custGeom>
              <a:rect b="b" l="l" r="r" t="t"/>
              <a:pathLst>
                <a:path extrusionOk="0" h="192" w="225">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7" name="Google Shape;2337;p109"/>
            <p:cNvSpPr/>
            <p:nvPr/>
          </p:nvSpPr>
          <p:spPr>
            <a:xfrm>
              <a:off x="4952100" y="2570225"/>
              <a:ext cx="5575" cy="4750"/>
            </a:xfrm>
            <a:custGeom>
              <a:rect b="b" l="l" r="r" t="t"/>
              <a:pathLst>
                <a:path extrusionOk="0" h="190" w="223">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8" name="Google Shape;2338;p109"/>
            <p:cNvSpPr/>
            <p:nvPr/>
          </p:nvSpPr>
          <p:spPr>
            <a:xfrm>
              <a:off x="4952050"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9" name="Google Shape;2339;p109"/>
            <p:cNvSpPr/>
            <p:nvPr/>
          </p:nvSpPr>
          <p:spPr>
            <a:xfrm>
              <a:off x="4943575" y="2531675"/>
              <a:ext cx="5750" cy="4900"/>
            </a:xfrm>
            <a:custGeom>
              <a:rect b="b" l="l" r="r" t="t"/>
              <a:pathLst>
                <a:path extrusionOk="0" h="196" w="23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0" name="Google Shape;2340;p109"/>
            <p:cNvSpPr/>
            <p:nvPr/>
          </p:nvSpPr>
          <p:spPr>
            <a:xfrm>
              <a:off x="4943625" y="2539400"/>
              <a:ext cx="5575" cy="4750"/>
            </a:xfrm>
            <a:custGeom>
              <a:rect b="b" l="l" r="r" t="t"/>
              <a:pathLst>
                <a:path extrusionOk="0" h="190" w="223">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1" name="Google Shape;2341;p109"/>
            <p:cNvSpPr/>
            <p:nvPr/>
          </p:nvSpPr>
          <p:spPr>
            <a:xfrm>
              <a:off x="4943575" y="2547175"/>
              <a:ext cx="5750" cy="4725"/>
            </a:xfrm>
            <a:custGeom>
              <a:rect b="b" l="l" r="r" t="t"/>
              <a:pathLst>
                <a:path extrusionOk="0" h="189" w="23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2" name="Google Shape;2342;p109"/>
            <p:cNvSpPr/>
            <p:nvPr/>
          </p:nvSpPr>
          <p:spPr>
            <a:xfrm>
              <a:off x="4943575"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3" name="Google Shape;2343;p109"/>
            <p:cNvSpPr/>
            <p:nvPr/>
          </p:nvSpPr>
          <p:spPr>
            <a:xfrm>
              <a:off x="4943575" y="2562500"/>
              <a:ext cx="5750" cy="4800"/>
            </a:xfrm>
            <a:custGeom>
              <a:rect b="b" l="l" r="r" t="t"/>
              <a:pathLst>
                <a:path extrusionOk="0" h="192" w="23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4" name="Google Shape;2344;p109"/>
            <p:cNvSpPr/>
            <p:nvPr/>
          </p:nvSpPr>
          <p:spPr>
            <a:xfrm>
              <a:off x="4943625" y="2570225"/>
              <a:ext cx="5700" cy="4750"/>
            </a:xfrm>
            <a:custGeom>
              <a:rect b="b" l="l" r="r" t="t"/>
              <a:pathLst>
                <a:path extrusionOk="0" h="190" w="228">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5" name="Google Shape;2345;p109"/>
            <p:cNvSpPr/>
            <p:nvPr/>
          </p:nvSpPr>
          <p:spPr>
            <a:xfrm>
              <a:off x="4943575"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46" name="Google Shape;2346;p109"/>
          <p:cNvGrpSpPr/>
          <p:nvPr/>
        </p:nvGrpSpPr>
        <p:grpSpPr>
          <a:xfrm>
            <a:off x="1990126" y="3423163"/>
            <a:ext cx="965351" cy="134611"/>
            <a:chOff x="4411970" y="2962952"/>
            <a:chExt cx="706544" cy="104212"/>
          </a:xfrm>
        </p:grpSpPr>
        <p:sp>
          <p:nvSpPr>
            <p:cNvPr id="2347" name="Google Shape;2347;p109"/>
            <p:cNvSpPr/>
            <p:nvPr/>
          </p:nvSpPr>
          <p:spPr>
            <a:xfrm>
              <a:off x="4583864" y="2962952"/>
              <a:ext cx="534651" cy="104077"/>
            </a:xfrm>
            <a:custGeom>
              <a:rect b="b" l="l" r="r" t="t"/>
              <a:pathLst>
                <a:path extrusionOk="0" h="2305" w="11841">
                  <a:moveTo>
                    <a:pt x="1155" y="0"/>
                  </a:moveTo>
                  <a:lnTo>
                    <a:pt x="0" y="2304"/>
                  </a:lnTo>
                  <a:lnTo>
                    <a:pt x="11410" y="2304"/>
                  </a:lnTo>
                  <a:lnTo>
                    <a:pt x="11840" y="1153"/>
                  </a:lnTo>
                  <a:lnTo>
                    <a:pt x="11410" y="0"/>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8" name="Google Shape;2348;p109"/>
            <p:cNvSpPr/>
            <p:nvPr/>
          </p:nvSpPr>
          <p:spPr>
            <a:xfrm>
              <a:off x="4411970" y="2963088"/>
              <a:ext cx="124124" cy="104077"/>
            </a:xfrm>
            <a:custGeom>
              <a:rect b="b" l="l" r="r" t="t"/>
              <a:pathLst>
                <a:path extrusionOk="0" h="2305" w="2749">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9" name="Google Shape;2349;p109"/>
            <p:cNvSpPr/>
            <p:nvPr/>
          </p:nvSpPr>
          <p:spPr>
            <a:xfrm>
              <a:off x="4496946" y="2963133"/>
              <a:ext cx="79920" cy="104031"/>
            </a:xfrm>
            <a:custGeom>
              <a:rect b="b" l="l" r="r" t="t"/>
              <a:pathLst>
                <a:path extrusionOk="0" h="2304" w="1770">
                  <a:moveTo>
                    <a:pt x="1227" y="1"/>
                  </a:moveTo>
                  <a:lnTo>
                    <a:pt x="0" y="2304"/>
                  </a:lnTo>
                  <a:lnTo>
                    <a:pt x="542" y="2304"/>
                  </a:lnTo>
                  <a:lnTo>
                    <a:pt x="1770" y="1"/>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0" name="Google Shape;2350;p109"/>
            <p:cNvSpPr/>
            <p:nvPr/>
          </p:nvSpPr>
          <p:spPr>
            <a:xfrm>
              <a:off x="4537628" y="2963133"/>
              <a:ext cx="79965" cy="104031"/>
            </a:xfrm>
            <a:custGeom>
              <a:rect b="b" l="l" r="r" t="t"/>
              <a:pathLst>
                <a:path extrusionOk="0" h="2304" w="1771">
                  <a:moveTo>
                    <a:pt x="1229" y="1"/>
                  </a:moveTo>
                  <a:lnTo>
                    <a:pt x="1" y="2304"/>
                  </a:lnTo>
                  <a:lnTo>
                    <a:pt x="544" y="2304"/>
                  </a:lnTo>
                  <a:lnTo>
                    <a:pt x="1770" y="1"/>
                  </a:lnTo>
                  <a:close/>
                </a:path>
              </a:pathLst>
            </a:custGeom>
            <a:solidFill>
              <a:srgbClr val="E0E7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51" name="Google Shape;2351;p109"/>
          <p:cNvGrpSpPr/>
          <p:nvPr/>
        </p:nvGrpSpPr>
        <p:grpSpPr>
          <a:xfrm>
            <a:off x="1990126" y="3012077"/>
            <a:ext cx="960158" cy="289172"/>
            <a:chOff x="4411970" y="2726085"/>
            <a:chExt cx="643107" cy="193659"/>
          </a:xfrm>
        </p:grpSpPr>
        <p:sp>
          <p:nvSpPr>
            <p:cNvPr id="2352" name="Google Shape;2352;p109"/>
            <p:cNvSpPr/>
            <p:nvPr/>
          </p:nvSpPr>
          <p:spPr>
            <a:xfrm>
              <a:off x="4411970" y="2726085"/>
              <a:ext cx="118796" cy="193659"/>
            </a:xfrm>
            <a:custGeom>
              <a:rect b="b" l="l" r="r" t="t"/>
              <a:pathLst>
                <a:path extrusionOk="0" h="4289" w="2631">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3" name="Google Shape;2353;p109"/>
            <p:cNvSpPr/>
            <p:nvPr/>
          </p:nvSpPr>
          <p:spPr>
            <a:xfrm>
              <a:off x="4426058" y="2791601"/>
              <a:ext cx="36167" cy="62627"/>
            </a:xfrm>
            <a:custGeom>
              <a:rect b="b" l="l" r="r" t="t"/>
              <a:pathLst>
                <a:path extrusionOk="0" h="1387" w="801">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4" name="Google Shape;2354;p109"/>
            <p:cNvSpPr/>
            <p:nvPr/>
          </p:nvSpPr>
          <p:spPr>
            <a:xfrm>
              <a:off x="4456806" y="2743875"/>
              <a:ext cx="598271" cy="157989"/>
            </a:xfrm>
            <a:custGeom>
              <a:rect b="b" l="l" r="r" t="t"/>
              <a:pathLst>
                <a:path extrusionOk="0" h="3499" w="1325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55" name="Google Shape;2355;p109"/>
          <p:cNvGrpSpPr/>
          <p:nvPr/>
        </p:nvGrpSpPr>
        <p:grpSpPr>
          <a:xfrm>
            <a:off x="993018" y="3278187"/>
            <a:ext cx="833173" cy="259209"/>
            <a:chOff x="4411970" y="4340222"/>
            <a:chExt cx="779467" cy="242683"/>
          </a:xfrm>
        </p:grpSpPr>
        <p:sp>
          <p:nvSpPr>
            <p:cNvPr id="2356" name="Google Shape;2356;p109"/>
            <p:cNvSpPr/>
            <p:nvPr/>
          </p:nvSpPr>
          <p:spPr>
            <a:xfrm>
              <a:off x="4411970" y="4340222"/>
              <a:ext cx="121370" cy="121370"/>
            </a:xfrm>
            <a:custGeom>
              <a:rect b="b" l="l" r="r" t="t"/>
              <a:pathLst>
                <a:path extrusionOk="0" h="2688" w="2688">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7" name="Google Shape;2357;p109"/>
            <p:cNvSpPr/>
            <p:nvPr/>
          </p:nvSpPr>
          <p:spPr>
            <a:xfrm>
              <a:off x="4457032" y="4385284"/>
              <a:ext cx="152661" cy="152615"/>
            </a:xfrm>
            <a:custGeom>
              <a:rect b="b" l="l" r="r" t="t"/>
              <a:pathLst>
                <a:path extrusionOk="0" h="3380" w="3381">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8" name="Google Shape;2358;p109"/>
            <p:cNvSpPr/>
            <p:nvPr/>
          </p:nvSpPr>
          <p:spPr>
            <a:xfrm>
              <a:off x="4533392" y="4383749"/>
              <a:ext cx="658046" cy="199155"/>
            </a:xfrm>
            <a:custGeom>
              <a:rect b="b" l="l" r="r" t="t"/>
              <a:pathLst>
                <a:path extrusionOk="0" h="4997" w="16511">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59" name="Google Shape;2359;p109"/>
          <p:cNvGrpSpPr/>
          <p:nvPr/>
        </p:nvGrpSpPr>
        <p:grpSpPr>
          <a:xfrm>
            <a:off x="1990126" y="2673933"/>
            <a:ext cx="965160" cy="216230"/>
            <a:chOff x="4411970" y="2468674"/>
            <a:chExt cx="747317" cy="167425"/>
          </a:xfrm>
        </p:grpSpPr>
        <p:sp>
          <p:nvSpPr>
            <p:cNvPr id="2360" name="Google Shape;2360;p109"/>
            <p:cNvSpPr/>
            <p:nvPr/>
          </p:nvSpPr>
          <p:spPr>
            <a:xfrm>
              <a:off x="4411970" y="2468674"/>
              <a:ext cx="216235" cy="167425"/>
            </a:xfrm>
            <a:custGeom>
              <a:rect b="b" l="l" r="r" t="t"/>
              <a:pathLst>
                <a:path extrusionOk="0" h="3708" w="4789">
                  <a:moveTo>
                    <a:pt x="1" y="0"/>
                  </a:moveTo>
                  <a:lnTo>
                    <a:pt x="1" y="3707"/>
                  </a:lnTo>
                  <a:lnTo>
                    <a:pt x="3381" y="3707"/>
                  </a:lnTo>
                  <a:lnTo>
                    <a:pt x="4789" y="1853"/>
                  </a:lnTo>
                  <a:lnTo>
                    <a:pt x="3381"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1" name="Google Shape;2361;p109"/>
            <p:cNvSpPr/>
            <p:nvPr/>
          </p:nvSpPr>
          <p:spPr>
            <a:xfrm>
              <a:off x="4564629" y="2468674"/>
              <a:ext cx="594658" cy="167425"/>
            </a:xfrm>
            <a:custGeom>
              <a:rect b="b" l="l" r="r" t="t"/>
              <a:pathLst>
                <a:path extrusionOk="0" h="3708" w="13170">
                  <a:moveTo>
                    <a:pt x="0" y="0"/>
                  </a:moveTo>
                  <a:lnTo>
                    <a:pt x="1408" y="1853"/>
                  </a:lnTo>
                  <a:lnTo>
                    <a:pt x="0" y="3707"/>
                  </a:lnTo>
                  <a:lnTo>
                    <a:pt x="13169" y="3707"/>
                  </a:lnTo>
                  <a:lnTo>
                    <a:pt x="13169"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62" name="Google Shape;2362;p109"/>
          <p:cNvGrpSpPr/>
          <p:nvPr/>
        </p:nvGrpSpPr>
        <p:grpSpPr>
          <a:xfrm>
            <a:off x="988873" y="2578650"/>
            <a:ext cx="810451" cy="319148"/>
            <a:chOff x="4411970" y="3686602"/>
            <a:chExt cx="797845" cy="314215"/>
          </a:xfrm>
        </p:grpSpPr>
        <p:sp>
          <p:nvSpPr>
            <p:cNvPr id="2363" name="Google Shape;2363;p109"/>
            <p:cNvSpPr/>
            <p:nvPr/>
          </p:nvSpPr>
          <p:spPr>
            <a:xfrm>
              <a:off x="4411970" y="3780383"/>
              <a:ext cx="797845" cy="220435"/>
            </a:xfrm>
            <a:custGeom>
              <a:rect b="b" l="l" r="r" t="t"/>
              <a:pathLst>
                <a:path extrusionOk="0" h="4882" w="1767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4" name="Google Shape;2364;p109"/>
            <p:cNvSpPr/>
            <p:nvPr/>
          </p:nvSpPr>
          <p:spPr>
            <a:xfrm>
              <a:off x="4411970" y="3940447"/>
              <a:ext cx="60414" cy="60369"/>
            </a:xfrm>
            <a:custGeom>
              <a:rect b="b" l="l" r="r" t="t"/>
              <a:pathLst>
                <a:path extrusionOk="0" h="1337" w="1338">
                  <a:moveTo>
                    <a:pt x="1" y="1"/>
                  </a:moveTo>
                  <a:lnTo>
                    <a:pt x="1" y="1336"/>
                  </a:lnTo>
                  <a:lnTo>
                    <a:pt x="1338" y="1336"/>
                  </a:lnTo>
                  <a:lnTo>
                    <a:pt x="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5" name="Google Shape;2365;p109"/>
            <p:cNvSpPr/>
            <p:nvPr/>
          </p:nvSpPr>
          <p:spPr>
            <a:xfrm>
              <a:off x="4411970" y="3686602"/>
              <a:ext cx="228743" cy="228743"/>
            </a:xfrm>
            <a:custGeom>
              <a:rect b="b" l="l" r="r" t="t"/>
              <a:pathLst>
                <a:path extrusionOk="0" h="5066" w="5066">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6" name="Google Shape;2366;p109"/>
            <p:cNvSpPr/>
            <p:nvPr/>
          </p:nvSpPr>
          <p:spPr>
            <a:xfrm>
              <a:off x="4442628" y="3717261"/>
              <a:ext cx="167425" cy="167425"/>
            </a:xfrm>
            <a:custGeom>
              <a:rect b="b" l="l" r="r" t="t"/>
              <a:pathLst>
                <a:path extrusionOk="0" h="3708" w="3708">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7" name="Google Shape;2367;p109"/>
            <p:cNvSpPr/>
            <p:nvPr/>
          </p:nvSpPr>
          <p:spPr>
            <a:xfrm>
              <a:off x="4455090" y="3729723"/>
              <a:ext cx="142546" cy="142546"/>
            </a:xfrm>
            <a:custGeom>
              <a:rect b="b" l="l" r="r" t="t"/>
              <a:pathLst>
                <a:path extrusionOk="0" h="3157" w="3157">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68" name="Google Shape;2368;p109"/>
          <p:cNvSpPr/>
          <p:nvPr/>
        </p:nvSpPr>
        <p:spPr>
          <a:xfrm>
            <a:off x="981722" y="2987237"/>
            <a:ext cx="822545" cy="195833"/>
          </a:xfrm>
          <a:custGeom>
            <a:rect b="b" l="l" r="r" t="t"/>
            <a:pathLst>
              <a:path extrusionOk="0" h="4270" w="17936">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69" name="Google Shape;2369;p109"/>
          <p:cNvGrpSpPr/>
          <p:nvPr/>
        </p:nvGrpSpPr>
        <p:grpSpPr>
          <a:xfrm>
            <a:off x="988970" y="2333174"/>
            <a:ext cx="1970333" cy="208784"/>
            <a:chOff x="6336019" y="3733725"/>
            <a:chExt cx="2566206" cy="351310"/>
          </a:xfrm>
        </p:grpSpPr>
        <p:sp>
          <p:nvSpPr>
            <p:cNvPr id="2370" name="Google Shape;2370;p109"/>
            <p:cNvSpPr/>
            <p:nvPr/>
          </p:nvSpPr>
          <p:spPr>
            <a:xfrm>
              <a:off x="6336019" y="3733735"/>
              <a:ext cx="1881300" cy="351300"/>
            </a:xfrm>
            <a:prstGeom prst="homePlate">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1" name="Google Shape;2371;p109"/>
            <p:cNvSpPr/>
            <p:nvPr/>
          </p:nvSpPr>
          <p:spPr>
            <a:xfrm>
              <a:off x="80985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2" name="Google Shape;2372;p109"/>
            <p:cNvSpPr/>
            <p:nvPr/>
          </p:nvSpPr>
          <p:spPr>
            <a:xfrm>
              <a:off x="83271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3" name="Google Shape;2373;p109"/>
            <p:cNvSpPr/>
            <p:nvPr/>
          </p:nvSpPr>
          <p:spPr>
            <a:xfrm>
              <a:off x="85557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74" name="Google Shape;2374;p109"/>
          <p:cNvGrpSpPr/>
          <p:nvPr/>
        </p:nvGrpSpPr>
        <p:grpSpPr>
          <a:xfrm>
            <a:off x="1990126" y="3940729"/>
            <a:ext cx="946551" cy="153200"/>
            <a:chOff x="4404545" y="3301592"/>
            <a:chExt cx="782403" cy="129272"/>
          </a:xfrm>
        </p:grpSpPr>
        <p:sp>
          <p:nvSpPr>
            <p:cNvPr id="2375" name="Google Shape;2375;p109"/>
            <p:cNvSpPr/>
            <p:nvPr/>
          </p:nvSpPr>
          <p:spPr>
            <a:xfrm>
              <a:off x="4404545" y="3301592"/>
              <a:ext cx="782403" cy="129272"/>
            </a:xfrm>
            <a:custGeom>
              <a:rect b="b" l="l" r="r" t="t"/>
              <a:pathLst>
                <a:path extrusionOk="0" h="2863" w="17328">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6" name="Google Shape;2376;p109"/>
            <p:cNvSpPr/>
            <p:nvPr/>
          </p:nvSpPr>
          <p:spPr>
            <a:xfrm>
              <a:off x="4416034" y="3308320"/>
              <a:ext cx="120286" cy="115726"/>
            </a:xfrm>
            <a:custGeom>
              <a:rect b="b" l="l" r="r" t="t"/>
              <a:pathLst>
                <a:path extrusionOk="0" h="2563" w="2664">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77" name="Google Shape;2377;p109"/>
          <p:cNvGrpSpPr/>
          <p:nvPr/>
        </p:nvGrpSpPr>
        <p:grpSpPr>
          <a:xfrm>
            <a:off x="1990126" y="3679688"/>
            <a:ext cx="962257" cy="139127"/>
            <a:chOff x="4411970" y="3131459"/>
            <a:chExt cx="710520" cy="117397"/>
          </a:xfrm>
        </p:grpSpPr>
        <p:sp>
          <p:nvSpPr>
            <p:cNvPr id="2378" name="Google Shape;2378;p109"/>
            <p:cNvSpPr/>
            <p:nvPr/>
          </p:nvSpPr>
          <p:spPr>
            <a:xfrm>
              <a:off x="4411970" y="3131459"/>
              <a:ext cx="710520" cy="117397"/>
            </a:xfrm>
            <a:custGeom>
              <a:rect b="b" l="l" r="r" t="t"/>
              <a:pathLst>
                <a:path extrusionOk="0" h="2600" w="15736">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9" name="Google Shape;2379;p109"/>
            <p:cNvSpPr/>
            <p:nvPr/>
          </p:nvSpPr>
          <p:spPr>
            <a:xfrm>
              <a:off x="4411970" y="3131459"/>
              <a:ext cx="168012" cy="117397"/>
            </a:xfrm>
            <a:custGeom>
              <a:rect b="b" l="l" r="r" t="t"/>
              <a:pathLst>
                <a:path extrusionOk="0" h="2600" w="3721">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descr="Timeline background shape" id="2380" name="Google Shape;2380;p109"/>
          <p:cNvSpPr/>
          <p:nvPr/>
        </p:nvSpPr>
        <p:spPr>
          <a:xfrm>
            <a:off x="1990126" y="4215843"/>
            <a:ext cx="960300" cy="153000"/>
          </a:xfrm>
          <a:prstGeom prst="homePlate">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81" name="Google Shape;2381;p109"/>
          <p:cNvGrpSpPr/>
          <p:nvPr/>
        </p:nvGrpSpPr>
        <p:grpSpPr>
          <a:xfrm>
            <a:off x="990271" y="3614482"/>
            <a:ext cx="823838" cy="458988"/>
            <a:chOff x="4411970" y="1801825"/>
            <a:chExt cx="734586" cy="409262"/>
          </a:xfrm>
        </p:grpSpPr>
        <p:sp>
          <p:nvSpPr>
            <p:cNvPr id="2382" name="Google Shape;2382;p109"/>
            <p:cNvSpPr/>
            <p:nvPr/>
          </p:nvSpPr>
          <p:spPr>
            <a:xfrm>
              <a:off x="4411970" y="1801825"/>
              <a:ext cx="734586" cy="409262"/>
            </a:xfrm>
            <a:custGeom>
              <a:rect b="b" l="l" r="r" t="t"/>
              <a:pathLst>
                <a:path extrusionOk="0" h="9064" w="16269">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3" name="Google Shape;2383;p109"/>
            <p:cNvSpPr/>
            <p:nvPr/>
          </p:nvSpPr>
          <p:spPr>
            <a:xfrm>
              <a:off x="4411970" y="1801825"/>
              <a:ext cx="184087" cy="330923"/>
            </a:xfrm>
            <a:custGeom>
              <a:rect b="b" l="l" r="r" t="t"/>
              <a:pathLst>
                <a:path extrusionOk="0" h="7329" w="4077">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84" name="Google Shape;2384;p109"/>
          <p:cNvGrpSpPr/>
          <p:nvPr/>
        </p:nvGrpSpPr>
        <p:grpSpPr>
          <a:xfrm>
            <a:off x="990271" y="4162908"/>
            <a:ext cx="856348" cy="212039"/>
            <a:chOff x="4411970" y="2233974"/>
            <a:chExt cx="763574" cy="189068"/>
          </a:xfrm>
        </p:grpSpPr>
        <p:sp>
          <p:nvSpPr>
            <p:cNvPr id="2385" name="Google Shape;2385;p109"/>
            <p:cNvSpPr/>
            <p:nvPr/>
          </p:nvSpPr>
          <p:spPr>
            <a:xfrm>
              <a:off x="4411970" y="2278599"/>
              <a:ext cx="763574" cy="144443"/>
            </a:xfrm>
            <a:custGeom>
              <a:rect b="b" l="l" r="r" t="t"/>
              <a:pathLst>
                <a:path extrusionOk="0" h="3199" w="16911">
                  <a:moveTo>
                    <a:pt x="1" y="1"/>
                  </a:moveTo>
                  <a:lnTo>
                    <a:pt x="1" y="3198"/>
                  </a:lnTo>
                  <a:lnTo>
                    <a:pt x="16911" y="3198"/>
                  </a:lnTo>
                  <a:lnTo>
                    <a:pt x="1691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6" name="Google Shape;2386;p109"/>
            <p:cNvSpPr/>
            <p:nvPr/>
          </p:nvSpPr>
          <p:spPr>
            <a:xfrm>
              <a:off x="4411970" y="2233974"/>
              <a:ext cx="262291" cy="144443"/>
            </a:xfrm>
            <a:custGeom>
              <a:rect b="b" l="l" r="r" t="t"/>
              <a:pathLst>
                <a:path extrusionOk="0" h="3199" w="5809">
                  <a:moveTo>
                    <a:pt x="1" y="1"/>
                  </a:moveTo>
                  <a:lnTo>
                    <a:pt x="1" y="3198"/>
                  </a:lnTo>
                  <a:lnTo>
                    <a:pt x="5809" y="3198"/>
                  </a:lnTo>
                  <a:lnTo>
                    <a:pt x="4195"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87" name="Google Shape;2387;p109"/>
          <p:cNvGrpSpPr/>
          <p:nvPr/>
        </p:nvGrpSpPr>
        <p:grpSpPr>
          <a:xfrm>
            <a:off x="3100467" y="2338244"/>
            <a:ext cx="511602" cy="511602"/>
            <a:chOff x="5681300" y="2527788"/>
            <a:chExt cx="805800" cy="805800"/>
          </a:xfrm>
        </p:grpSpPr>
        <p:sp>
          <p:nvSpPr>
            <p:cNvPr id="2388" name="Google Shape;2388;p109"/>
            <p:cNvSpPr/>
            <p:nvPr/>
          </p:nvSpPr>
          <p:spPr>
            <a:xfrm>
              <a:off x="5681300" y="2527788"/>
              <a:ext cx="805800" cy="8058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 name="Google Shape;2389;p109"/>
            <p:cNvSpPr/>
            <p:nvPr/>
          </p:nvSpPr>
          <p:spPr>
            <a:xfrm>
              <a:off x="5681300" y="2527788"/>
              <a:ext cx="805800" cy="805800"/>
            </a:xfrm>
            <a:prstGeom prst="pie">
              <a:avLst>
                <a:gd fmla="val 0" name="adj1"/>
                <a:gd fmla="val 16200000"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90" name="Google Shape;2390;p109"/>
          <p:cNvGrpSpPr/>
          <p:nvPr/>
        </p:nvGrpSpPr>
        <p:grpSpPr>
          <a:xfrm>
            <a:off x="3097662" y="3104827"/>
            <a:ext cx="513021" cy="512935"/>
            <a:chOff x="4049800" y="640400"/>
            <a:chExt cx="858900" cy="858900"/>
          </a:xfrm>
        </p:grpSpPr>
        <p:sp>
          <p:nvSpPr>
            <p:cNvPr id="2391" name="Google Shape;2391;p109"/>
            <p:cNvSpPr/>
            <p:nvPr/>
          </p:nvSpPr>
          <p:spPr>
            <a:xfrm>
              <a:off x="4049800" y="640400"/>
              <a:ext cx="858900" cy="858900"/>
            </a:xfrm>
            <a:prstGeom prst="donut">
              <a:avLst>
                <a:gd fmla="val 25000" name="adj"/>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2" name="Google Shape;2392;p109"/>
            <p:cNvSpPr/>
            <p:nvPr/>
          </p:nvSpPr>
          <p:spPr>
            <a:xfrm>
              <a:off x="4049800" y="640400"/>
              <a:ext cx="858900" cy="858900"/>
            </a:xfrm>
            <a:prstGeom prst="blockArc">
              <a:avLst>
                <a:gd fmla="val 7914150" name="adj1"/>
                <a:gd fmla="val 0" name="adj2"/>
                <a:gd fmla="val 25000" name="adj3"/>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93" name="Google Shape;2393;p109"/>
          <p:cNvGrpSpPr/>
          <p:nvPr/>
        </p:nvGrpSpPr>
        <p:grpSpPr>
          <a:xfrm>
            <a:off x="3014861" y="3756719"/>
            <a:ext cx="686489" cy="686585"/>
            <a:chOff x="5080188" y="927900"/>
            <a:chExt cx="961200" cy="961200"/>
          </a:xfrm>
        </p:grpSpPr>
        <p:sp>
          <p:nvSpPr>
            <p:cNvPr id="2394" name="Google Shape;2394;p109"/>
            <p:cNvSpPr/>
            <p:nvPr/>
          </p:nvSpPr>
          <p:spPr>
            <a:xfrm>
              <a:off x="5201900" y="1050116"/>
              <a:ext cx="716700" cy="716700"/>
            </a:xfrm>
            <a:prstGeom prst="donut">
              <a:avLst>
                <a:gd fmla="val 4716"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5" name="Google Shape;2395;p109"/>
            <p:cNvSpPr/>
            <p:nvPr/>
          </p:nvSpPr>
          <p:spPr>
            <a:xfrm>
              <a:off x="5269594" y="1117818"/>
              <a:ext cx="581100" cy="581100"/>
            </a:xfrm>
            <a:prstGeom prst="donut">
              <a:avLst>
                <a:gd fmla="val 5814"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6" name="Google Shape;2396;p109"/>
            <p:cNvSpPr/>
            <p:nvPr/>
          </p:nvSpPr>
          <p:spPr>
            <a:xfrm>
              <a:off x="5339279" y="1187526"/>
              <a:ext cx="441900" cy="441600"/>
            </a:xfrm>
            <a:prstGeom prst="donut">
              <a:avLst>
                <a:gd fmla="val 7648"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7" name="Google Shape;2397;p109"/>
            <p:cNvSpPr/>
            <p:nvPr/>
          </p:nvSpPr>
          <p:spPr>
            <a:xfrm>
              <a:off x="5414892" y="1263155"/>
              <a:ext cx="290700" cy="290700"/>
            </a:xfrm>
            <a:prstGeom prst="donut">
              <a:avLst>
                <a:gd fmla="val 10182"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8" name="Google Shape;2398;p109"/>
            <p:cNvSpPr/>
            <p:nvPr/>
          </p:nvSpPr>
          <p:spPr>
            <a:xfrm rot="-3809958">
              <a:off x="5202435" y="1050148"/>
              <a:ext cx="716705" cy="716705"/>
            </a:xfrm>
            <a:prstGeom prst="blockArc">
              <a:avLst>
                <a:gd fmla="val 5266439" name="adj1"/>
                <a:gd fmla="val 19995741" name="adj2"/>
                <a:gd fmla="val 4692"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9" name="Google Shape;2399;p109"/>
            <p:cNvSpPr/>
            <p:nvPr/>
          </p:nvSpPr>
          <p:spPr>
            <a:xfrm rot="-3906059">
              <a:off x="5269616" y="1117617"/>
              <a:ext cx="581445" cy="581445"/>
            </a:xfrm>
            <a:prstGeom prst="blockArc">
              <a:avLst>
                <a:gd fmla="val 3085776" name="adj1"/>
                <a:gd fmla="val 20100839" name="adj2"/>
                <a:gd fmla="val 5564"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0" name="Google Shape;2400;p109"/>
            <p:cNvSpPr/>
            <p:nvPr/>
          </p:nvSpPr>
          <p:spPr>
            <a:xfrm rot="-4222340">
              <a:off x="5339825" y="1187386"/>
              <a:ext cx="442087" cy="442087"/>
            </a:xfrm>
            <a:prstGeom prst="blockArc">
              <a:avLst>
                <a:gd fmla="val 8884448" name="adj1"/>
                <a:gd fmla="val 20414899" name="adj2"/>
                <a:gd fmla="val 7688"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1" name="Google Shape;2401;p109"/>
            <p:cNvSpPr/>
            <p:nvPr/>
          </p:nvSpPr>
          <p:spPr>
            <a:xfrm rot="-4538880">
              <a:off x="5414922" y="1262925"/>
              <a:ext cx="290465" cy="290465"/>
            </a:xfrm>
            <a:prstGeom prst="blockArc">
              <a:avLst>
                <a:gd fmla="val 6490304" name="adj1"/>
                <a:gd fmla="val 20700625" name="adj2"/>
                <a:gd fmla="val 10156"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02" name="Google Shape;2402;p109"/>
          <p:cNvGrpSpPr/>
          <p:nvPr/>
        </p:nvGrpSpPr>
        <p:grpSpPr>
          <a:xfrm>
            <a:off x="3798012" y="3849448"/>
            <a:ext cx="510373" cy="510937"/>
            <a:chOff x="7508249" y="1522825"/>
            <a:chExt cx="1326332" cy="1322987"/>
          </a:xfrm>
        </p:grpSpPr>
        <p:sp>
          <p:nvSpPr>
            <p:cNvPr id="2403" name="Google Shape;2403;p109"/>
            <p:cNvSpPr/>
            <p:nvPr/>
          </p:nvSpPr>
          <p:spPr>
            <a:xfrm>
              <a:off x="8036275" y="1522825"/>
              <a:ext cx="568251" cy="419545"/>
            </a:xfrm>
            <a:custGeom>
              <a:rect b="b" l="l" r="r" t="t"/>
              <a:pathLst>
                <a:path extrusionOk="0" h="57354" w="77683">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4" name="Google Shape;2404;p109"/>
            <p:cNvSpPr/>
            <p:nvPr/>
          </p:nvSpPr>
          <p:spPr>
            <a:xfrm>
              <a:off x="8358375" y="1649762"/>
              <a:ext cx="456039" cy="463215"/>
            </a:xfrm>
            <a:custGeom>
              <a:rect b="b" l="l" r="r" t="t"/>
              <a:pathLst>
                <a:path extrusionOk="0" h="63324" w="62343">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5" name="Google Shape;2405;p109"/>
            <p:cNvSpPr/>
            <p:nvPr/>
          </p:nvSpPr>
          <p:spPr>
            <a:xfrm>
              <a:off x="8465584" y="1980292"/>
              <a:ext cx="368998" cy="464042"/>
            </a:xfrm>
            <a:custGeom>
              <a:rect b="b" l="l" r="r" t="t"/>
              <a:pathLst>
                <a:path extrusionOk="0" h="63437" w="50444">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6" name="Google Shape;2406;p109"/>
            <p:cNvSpPr/>
            <p:nvPr/>
          </p:nvSpPr>
          <p:spPr>
            <a:xfrm>
              <a:off x="8334786" y="2284073"/>
              <a:ext cx="463522" cy="468043"/>
            </a:xfrm>
            <a:custGeom>
              <a:rect b="b" l="l" r="r" t="t"/>
              <a:pathLst>
                <a:path extrusionOk="0" h="63984" w="63366">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7" name="Google Shape;2407;p109"/>
            <p:cNvSpPr/>
            <p:nvPr/>
          </p:nvSpPr>
          <p:spPr>
            <a:xfrm>
              <a:off x="8110685" y="2444876"/>
              <a:ext cx="447276" cy="400935"/>
            </a:xfrm>
            <a:custGeom>
              <a:rect b="b" l="l" r="r" t="t"/>
              <a:pathLst>
                <a:path extrusionOk="0" h="54810" w="61145">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8" name="Google Shape;2408;p109"/>
            <p:cNvSpPr/>
            <p:nvPr/>
          </p:nvSpPr>
          <p:spPr>
            <a:xfrm>
              <a:off x="7734911" y="2426963"/>
              <a:ext cx="434445" cy="418813"/>
            </a:xfrm>
            <a:custGeom>
              <a:rect b="b" l="l" r="r" t="t"/>
              <a:pathLst>
                <a:path extrusionOk="0" h="57254" w="59391">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9" name="Google Shape;2409;p109"/>
            <p:cNvSpPr/>
            <p:nvPr/>
          </p:nvSpPr>
          <p:spPr>
            <a:xfrm>
              <a:off x="7525051" y="2256329"/>
              <a:ext cx="455242" cy="463215"/>
            </a:xfrm>
            <a:custGeom>
              <a:rect b="b" l="l" r="r" t="t"/>
              <a:pathLst>
                <a:path extrusionOk="0" h="63324" w="62234">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0" name="Google Shape;2410;p109"/>
            <p:cNvSpPr/>
            <p:nvPr/>
          </p:nvSpPr>
          <p:spPr>
            <a:xfrm>
              <a:off x="7508249" y="1924972"/>
              <a:ext cx="365633" cy="464042"/>
            </a:xfrm>
            <a:custGeom>
              <a:rect b="b" l="l" r="r" t="t"/>
              <a:pathLst>
                <a:path extrusionOk="0" h="63437" w="49984">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1" name="Google Shape;2411;p109"/>
            <p:cNvSpPr/>
            <p:nvPr/>
          </p:nvSpPr>
          <p:spPr>
            <a:xfrm>
              <a:off x="7540418" y="1617212"/>
              <a:ext cx="464261" cy="468058"/>
            </a:xfrm>
            <a:custGeom>
              <a:rect b="b" l="l" r="r" t="t"/>
              <a:pathLst>
                <a:path extrusionOk="0" h="63986" w="63467">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2" name="Google Shape;2412;p109"/>
            <p:cNvSpPr/>
            <p:nvPr/>
          </p:nvSpPr>
          <p:spPr>
            <a:xfrm>
              <a:off x="7780728" y="1524076"/>
              <a:ext cx="374828" cy="400379"/>
            </a:xfrm>
            <a:custGeom>
              <a:rect b="b" l="l" r="r" t="t"/>
              <a:pathLst>
                <a:path extrusionOk="0" h="54734" w="51241">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13" name="Google Shape;2413;p109"/>
          <p:cNvGrpSpPr/>
          <p:nvPr/>
        </p:nvGrpSpPr>
        <p:grpSpPr>
          <a:xfrm>
            <a:off x="4489605" y="3850853"/>
            <a:ext cx="492652" cy="503348"/>
            <a:chOff x="6039282" y="1042577"/>
            <a:chExt cx="734315" cy="731929"/>
          </a:xfrm>
        </p:grpSpPr>
        <p:sp>
          <p:nvSpPr>
            <p:cNvPr id="2414" name="Google Shape;2414;p109"/>
            <p:cNvSpPr/>
            <p:nvPr/>
          </p:nvSpPr>
          <p:spPr>
            <a:xfrm>
              <a:off x="6045348" y="1300071"/>
              <a:ext cx="131951" cy="65352"/>
            </a:xfrm>
            <a:custGeom>
              <a:rect b="b" l="l" r="r" t="t"/>
              <a:pathLst>
                <a:path extrusionOk="0" h="701" w="1414">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5" name="Google Shape;2415;p109"/>
            <p:cNvSpPr/>
            <p:nvPr/>
          </p:nvSpPr>
          <p:spPr>
            <a:xfrm>
              <a:off x="6080342" y="1201250"/>
              <a:ext cx="127938" cy="96863"/>
            </a:xfrm>
            <a:custGeom>
              <a:rect b="b" l="l" r="r" t="t"/>
              <a:pathLst>
                <a:path extrusionOk="0" h="1039" w="1371">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6" name="Google Shape;2416;p109"/>
            <p:cNvSpPr/>
            <p:nvPr/>
          </p:nvSpPr>
          <p:spPr>
            <a:xfrm>
              <a:off x="6144918" y="1121167"/>
              <a:ext cx="112541" cy="119145"/>
            </a:xfrm>
            <a:custGeom>
              <a:rect b="b" l="l" r="r" t="t"/>
              <a:pathLst>
                <a:path extrusionOk="0" h="1278" w="1206">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7" name="Google Shape;2417;p109"/>
            <p:cNvSpPr/>
            <p:nvPr/>
          </p:nvSpPr>
          <p:spPr>
            <a:xfrm>
              <a:off x="6232449" y="1066723"/>
              <a:ext cx="86879" cy="130518"/>
            </a:xfrm>
            <a:custGeom>
              <a:rect b="b" l="l" r="r" t="t"/>
              <a:pathLst>
                <a:path extrusionOk="0" h="1400" w="931">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8" name="Google Shape;2418;p109"/>
            <p:cNvSpPr/>
            <p:nvPr/>
          </p:nvSpPr>
          <p:spPr>
            <a:xfrm>
              <a:off x="6335379" y="1042577"/>
              <a:ext cx="53284" cy="130518"/>
            </a:xfrm>
            <a:custGeom>
              <a:rect b="b" l="l" r="r" t="t"/>
              <a:pathLst>
                <a:path extrusionOk="0" h="1400" w="571">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9" name="Google Shape;2419;p109"/>
            <p:cNvSpPr/>
            <p:nvPr/>
          </p:nvSpPr>
          <p:spPr>
            <a:xfrm>
              <a:off x="6431682" y="1043229"/>
              <a:ext cx="56550" cy="131824"/>
            </a:xfrm>
            <a:custGeom>
              <a:rect b="b" l="l" r="r" t="t"/>
              <a:pathLst>
                <a:path extrusionOk="0" h="1414" w="606">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0" name="Google Shape;2420;p109"/>
            <p:cNvSpPr/>
            <p:nvPr/>
          </p:nvSpPr>
          <p:spPr>
            <a:xfrm>
              <a:off x="6500924" y="1070731"/>
              <a:ext cx="89678" cy="130612"/>
            </a:xfrm>
            <a:custGeom>
              <a:rect b="b" l="l" r="r" t="t"/>
              <a:pathLst>
                <a:path extrusionOk="0" h="1401" w="961">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1" name="Google Shape;2421;p109"/>
            <p:cNvSpPr/>
            <p:nvPr/>
          </p:nvSpPr>
          <p:spPr>
            <a:xfrm>
              <a:off x="6561580" y="1127973"/>
              <a:ext cx="114501" cy="117746"/>
            </a:xfrm>
            <a:custGeom>
              <a:rect b="b" l="l" r="r" t="t"/>
              <a:pathLst>
                <a:path extrusionOk="0" h="1263" w="1227">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2" name="Google Shape;2422;p109"/>
            <p:cNvSpPr/>
            <p:nvPr/>
          </p:nvSpPr>
          <p:spPr>
            <a:xfrm>
              <a:off x="6636887" y="1310792"/>
              <a:ext cx="132697" cy="61996"/>
            </a:xfrm>
            <a:custGeom>
              <a:rect b="b" l="l" r="r" t="t"/>
              <a:pathLst>
                <a:path extrusionOk="0" h="665" w="1422">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3" name="Google Shape;2423;p109"/>
            <p:cNvSpPr/>
            <p:nvPr/>
          </p:nvSpPr>
          <p:spPr>
            <a:xfrm>
              <a:off x="6642953" y="1415020"/>
              <a:ext cx="130645" cy="47826"/>
            </a:xfrm>
            <a:custGeom>
              <a:rect b="b" l="l" r="r" t="t"/>
              <a:pathLst>
                <a:path extrusionOk="0" h="513" w="140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4" name="Google Shape;2424;p109"/>
            <p:cNvSpPr/>
            <p:nvPr/>
          </p:nvSpPr>
          <p:spPr>
            <a:xfrm>
              <a:off x="6622143" y="1485687"/>
              <a:ext cx="131951" cy="81388"/>
            </a:xfrm>
            <a:custGeom>
              <a:rect b="b" l="l" r="r" t="t"/>
              <a:pathLst>
                <a:path extrusionOk="0" h="873" w="1414">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5" name="Google Shape;2425;p109"/>
            <p:cNvSpPr/>
            <p:nvPr/>
          </p:nvSpPr>
          <p:spPr>
            <a:xfrm>
              <a:off x="6582390" y="1548895"/>
              <a:ext cx="121219" cy="108983"/>
            </a:xfrm>
            <a:custGeom>
              <a:rect b="b" l="l" r="r" t="t"/>
              <a:pathLst>
                <a:path extrusionOk="0" h="1169" w="1299">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6" name="Google Shape;2426;p109"/>
            <p:cNvSpPr/>
            <p:nvPr/>
          </p:nvSpPr>
          <p:spPr>
            <a:xfrm>
              <a:off x="6526586" y="1599238"/>
              <a:ext cx="100316" cy="126510"/>
            </a:xfrm>
            <a:custGeom>
              <a:rect b="b" l="l" r="r" t="t"/>
              <a:pathLst>
                <a:path extrusionOk="0" h="1357" w="1075">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7" name="Google Shape;2427;p109"/>
            <p:cNvSpPr/>
            <p:nvPr/>
          </p:nvSpPr>
          <p:spPr>
            <a:xfrm>
              <a:off x="6459957" y="1632893"/>
              <a:ext cx="70735" cy="132570"/>
            </a:xfrm>
            <a:custGeom>
              <a:rect b="b" l="l" r="r" t="t"/>
              <a:pathLst>
                <a:path extrusionOk="0" h="1422" w="758">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8" name="Google Shape;2428;p109"/>
            <p:cNvSpPr/>
            <p:nvPr/>
          </p:nvSpPr>
          <p:spPr>
            <a:xfrm>
              <a:off x="6379145" y="1646318"/>
              <a:ext cx="43859" cy="128188"/>
            </a:xfrm>
            <a:custGeom>
              <a:rect b="b" l="l" r="r" t="t"/>
              <a:pathLst>
                <a:path extrusionOk="0" h="1375" w="47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9" name="Google Shape;2429;p109"/>
            <p:cNvSpPr/>
            <p:nvPr/>
          </p:nvSpPr>
          <p:spPr>
            <a:xfrm>
              <a:off x="6272109" y="1630842"/>
              <a:ext cx="74187" cy="131917"/>
            </a:xfrm>
            <a:custGeom>
              <a:rect b="b" l="l" r="r" t="t"/>
              <a:pathLst>
                <a:path extrusionOk="0" h="1415" w="795">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0" name="Google Shape;2430;p109"/>
            <p:cNvSpPr/>
            <p:nvPr/>
          </p:nvSpPr>
          <p:spPr>
            <a:xfrm>
              <a:off x="6177205" y="1595229"/>
              <a:ext cx="103769" cy="125205"/>
            </a:xfrm>
            <a:custGeom>
              <a:rect b="b" l="l" r="r" t="t"/>
              <a:pathLst>
                <a:path extrusionOk="0" h="1343" w="1112">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1" name="Google Shape;2431;p109"/>
            <p:cNvSpPr/>
            <p:nvPr/>
          </p:nvSpPr>
          <p:spPr>
            <a:xfrm>
              <a:off x="6103205" y="1542835"/>
              <a:ext cx="123272" cy="106932"/>
            </a:xfrm>
            <a:custGeom>
              <a:rect b="b" l="l" r="r" t="t"/>
              <a:pathLst>
                <a:path extrusionOk="0" h="1147" w="1321">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2" name="Google Shape;2432;p109"/>
            <p:cNvSpPr/>
            <p:nvPr/>
          </p:nvSpPr>
          <p:spPr>
            <a:xfrm>
              <a:off x="6055426" y="1478881"/>
              <a:ext cx="131951" cy="78777"/>
            </a:xfrm>
            <a:custGeom>
              <a:rect b="b" l="l" r="r" t="t"/>
              <a:pathLst>
                <a:path extrusionOk="0" h="845" w="1414">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3" name="Google Shape;2433;p109"/>
            <p:cNvSpPr/>
            <p:nvPr/>
          </p:nvSpPr>
          <p:spPr>
            <a:xfrm>
              <a:off x="6039282" y="1408308"/>
              <a:ext cx="129338" cy="43817"/>
            </a:xfrm>
            <a:custGeom>
              <a:rect b="b" l="l" r="r" t="t"/>
              <a:pathLst>
                <a:path extrusionOk="0" h="470" w="1386">
                  <a:moveTo>
                    <a:pt x="0" y="1"/>
                  </a:moveTo>
                  <a:cubicBezTo>
                    <a:pt x="7" y="152"/>
                    <a:pt x="7" y="311"/>
                    <a:pt x="29" y="469"/>
                  </a:cubicBezTo>
                  <a:lnTo>
                    <a:pt x="1385" y="304"/>
                  </a:lnTo>
                  <a:cubicBezTo>
                    <a:pt x="1371" y="203"/>
                    <a:pt x="1378" y="102"/>
                    <a:pt x="1363"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4" name="Google Shape;2434;p109"/>
            <p:cNvSpPr/>
            <p:nvPr/>
          </p:nvSpPr>
          <p:spPr>
            <a:xfrm>
              <a:off x="6608612" y="1210666"/>
              <a:ext cx="128685" cy="93507"/>
            </a:xfrm>
            <a:custGeom>
              <a:rect b="b" l="l" r="r" t="t"/>
              <a:pathLst>
                <a:path extrusionOk="0" h="1003" w="1379">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5" name="Google Shape;2435;p109"/>
          <p:cNvGrpSpPr/>
          <p:nvPr/>
        </p:nvGrpSpPr>
        <p:grpSpPr>
          <a:xfrm>
            <a:off x="5130019" y="2346894"/>
            <a:ext cx="483304" cy="504902"/>
            <a:chOff x="1825800" y="1651625"/>
            <a:chExt cx="568125" cy="591775"/>
          </a:xfrm>
        </p:grpSpPr>
        <p:sp>
          <p:nvSpPr>
            <p:cNvPr id="2436" name="Google Shape;2436;p109"/>
            <p:cNvSpPr/>
            <p:nvPr/>
          </p:nvSpPr>
          <p:spPr>
            <a:xfrm>
              <a:off x="1898925" y="1777225"/>
              <a:ext cx="370875" cy="370500"/>
            </a:xfrm>
            <a:custGeom>
              <a:rect b="b" l="l" r="r" t="t"/>
              <a:pathLst>
                <a:path extrusionOk="0" h="14820" w="14835">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7" name="Google Shape;2437;p109"/>
            <p:cNvSpPr/>
            <p:nvPr/>
          </p:nvSpPr>
          <p:spPr>
            <a:xfrm>
              <a:off x="2121325" y="1651625"/>
              <a:ext cx="272600" cy="287950"/>
            </a:xfrm>
            <a:custGeom>
              <a:rect b="b" l="l" r="r" t="t"/>
              <a:pathLst>
                <a:path extrusionOk="0" h="11518" w="10904">
                  <a:moveTo>
                    <a:pt x="2" y="1"/>
                  </a:moveTo>
                  <a:lnTo>
                    <a:pt x="0" y="11518"/>
                  </a:lnTo>
                  <a:lnTo>
                    <a:pt x="10904" y="11518"/>
                  </a:lnTo>
                  <a:cubicBezTo>
                    <a:pt x="10391" y="5596"/>
                    <a:pt x="5836" y="826"/>
                    <a:pt x="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8" name="Google Shape;2438;p109"/>
            <p:cNvSpPr/>
            <p:nvPr/>
          </p:nvSpPr>
          <p:spPr>
            <a:xfrm>
              <a:off x="1825800" y="1987150"/>
              <a:ext cx="231900" cy="233575"/>
            </a:xfrm>
            <a:custGeom>
              <a:rect b="b" l="l" r="r" t="t"/>
              <a:pathLst>
                <a:path extrusionOk="0" h="9343" w="9276">
                  <a:moveTo>
                    <a:pt x="0" y="1"/>
                  </a:moveTo>
                  <a:cubicBezTo>
                    <a:pt x="465" y="4930"/>
                    <a:pt x="4350" y="8842"/>
                    <a:pt x="9275" y="9343"/>
                  </a:cubicBezTo>
                  <a:lnTo>
                    <a:pt x="927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9" name="Google Shape;2439;p109"/>
            <p:cNvSpPr/>
            <p:nvPr/>
          </p:nvSpPr>
          <p:spPr>
            <a:xfrm>
              <a:off x="2121325" y="1987150"/>
              <a:ext cx="244350" cy="256250"/>
            </a:xfrm>
            <a:custGeom>
              <a:rect b="b" l="l" r="r" t="t"/>
              <a:pathLst>
                <a:path extrusionOk="0" h="10250" w="9774">
                  <a:moveTo>
                    <a:pt x="0" y="1"/>
                  </a:moveTo>
                  <a:lnTo>
                    <a:pt x="0" y="10249"/>
                  </a:lnTo>
                  <a:cubicBezTo>
                    <a:pt x="5200" y="9514"/>
                    <a:pt x="9280" y="5280"/>
                    <a:pt x="97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0" name="Google Shape;2440;p109"/>
            <p:cNvSpPr/>
            <p:nvPr/>
          </p:nvSpPr>
          <p:spPr>
            <a:xfrm>
              <a:off x="1851375" y="1730300"/>
              <a:ext cx="206325" cy="209275"/>
            </a:xfrm>
            <a:custGeom>
              <a:rect b="b" l="l" r="r" t="t"/>
              <a:pathLst>
                <a:path extrusionOk="0" h="8371" w="8253">
                  <a:moveTo>
                    <a:pt x="8252" y="1"/>
                  </a:moveTo>
                  <a:cubicBezTo>
                    <a:pt x="3865" y="441"/>
                    <a:pt x="383" y="3959"/>
                    <a:pt x="1" y="8371"/>
                  </a:cubicBezTo>
                  <a:lnTo>
                    <a:pt x="8252" y="8371"/>
                  </a:lnTo>
                  <a:lnTo>
                    <a:pt x="825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1" name="Google Shape;2441;p109"/>
            <p:cNvSpPr/>
            <p:nvPr/>
          </p:nvSpPr>
          <p:spPr>
            <a:xfrm>
              <a:off x="1956875" y="1835225"/>
              <a:ext cx="254975" cy="254475"/>
            </a:xfrm>
            <a:custGeom>
              <a:rect b="b" l="l" r="r" t="t"/>
              <a:pathLst>
                <a:path extrusionOk="0" h="10179" w="10199">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42" name="Google Shape;2442;p109"/>
          <p:cNvSpPr/>
          <p:nvPr/>
        </p:nvSpPr>
        <p:spPr>
          <a:xfrm>
            <a:off x="7747607" y="3426066"/>
            <a:ext cx="174337" cy="174337"/>
          </a:xfrm>
          <a:custGeom>
            <a:rect b="b" l="l" r="r" t="t"/>
            <a:pathLst>
              <a:path extrusionOk="0" h="208163" w="208163">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3" name="Google Shape;2443;p109"/>
          <p:cNvSpPr/>
          <p:nvPr/>
        </p:nvSpPr>
        <p:spPr>
          <a:xfrm>
            <a:off x="8063864" y="3454885"/>
            <a:ext cx="148500" cy="116700"/>
          </a:xfrm>
          <a:prstGeom prst="stripedRightArrow">
            <a:avLst>
              <a:gd fmla="val 50000" name="adj1"/>
              <a:gd fmla="val 50000" name="adj2"/>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4" name="Google Shape;2444;p109"/>
          <p:cNvSpPr/>
          <p:nvPr/>
        </p:nvSpPr>
        <p:spPr>
          <a:xfrm>
            <a:off x="7165978" y="27758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5" name="Google Shape;2445;p109"/>
          <p:cNvSpPr/>
          <p:nvPr/>
        </p:nvSpPr>
        <p:spPr>
          <a:xfrm flipH="1">
            <a:off x="7473344" y="27758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6" name="Google Shape;2446;p109"/>
          <p:cNvSpPr txBox="1"/>
          <p:nvPr/>
        </p:nvSpPr>
        <p:spPr>
          <a:xfrm>
            <a:off x="1068100" y="1221875"/>
            <a:ext cx="7047300" cy="4824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100">
                <a:solidFill>
                  <a:srgbClr val="FFFFFF"/>
                </a:solidFill>
              </a:rPr>
              <a:t>You can easily</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resources without losing quality. To</a:t>
            </a:r>
            <a:r>
              <a:rPr lang="en" sz="1100">
                <a:solidFill>
                  <a:srgbClr val="435D74"/>
                </a:solidFill>
              </a:rPr>
              <a:t> </a:t>
            </a:r>
            <a:r>
              <a:rPr lang="en" sz="1100">
                <a:solidFill>
                  <a:srgbClr val="869FB2"/>
                </a:solidFill>
              </a:rPr>
              <a:t>change the color</a:t>
            </a:r>
            <a:r>
              <a:rPr lang="en" sz="1100">
                <a:solidFill>
                  <a:srgbClr val="FFFFFF"/>
                </a:solidFill>
              </a:rPr>
              <a:t>, just ungroup the resource and click on the object you want to change. Then, click on the paint bucket and select the color you want. Group the resource again when you’re done. You can also look for more </a:t>
            </a:r>
            <a:r>
              <a:rPr lang="en" sz="1100">
                <a:solidFill>
                  <a:srgbClr val="869FB2"/>
                </a:solidFill>
                <a:uFill>
                  <a:noFill/>
                </a:uFill>
                <a:hlinkClick r:id="rId3">
                  <a:extLst>
                    <a:ext uri="{A12FA001-AC4F-418D-AE19-62706E023703}">
                      <ahyp:hlinkClr val="tx"/>
                    </a:ext>
                  </a:extLst>
                </a:hlinkClick>
              </a:rPr>
              <a:t>infographics</a:t>
            </a:r>
            <a:r>
              <a:rPr lang="en" sz="1100">
                <a:solidFill>
                  <a:srgbClr val="FFFFFF"/>
                </a:solidFill>
              </a:rPr>
              <a:t> on Slidesgo.</a:t>
            </a:r>
            <a:endParaRPr sz="1100">
              <a:solidFill>
                <a:srgbClr val="FFFFFF"/>
              </a:solidFill>
            </a:endParaRPr>
          </a:p>
        </p:txBody>
      </p:sp>
      <p:sp>
        <p:nvSpPr>
          <p:cNvPr id="2447" name="Google Shape;2447;p109"/>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rPr>
              <a:t>Use our editable graphic resources...</a:t>
            </a:r>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451" name="Shape 2451"/>
        <p:cNvGrpSpPr/>
        <p:nvPr/>
      </p:nvGrpSpPr>
      <p:grpSpPr>
        <a:xfrm>
          <a:off x="0" y="0"/>
          <a:ext cx="0" cy="0"/>
          <a:chOff x="0" y="0"/>
          <a:chExt cx="0" cy="0"/>
        </a:xfrm>
      </p:grpSpPr>
      <p:grpSp>
        <p:nvGrpSpPr>
          <p:cNvPr id="2452" name="Google Shape;2452;p110"/>
          <p:cNvGrpSpPr/>
          <p:nvPr/>
        </p:nvGrpSpPr>
        <p:grpSpPr>
          <a:xfrm>
            <a:off x="722058" y="957091"/>
            <a:ext cx="2492868" cy="1379876"/>
            <a:chOff x="2654821" y="2311071"/>
            <a:chExt cx="2279715" cy="1262120"/>
          </a:xfrm>
        </p:grpSpPr>
        <p:grpSp>
          <p:nvGrpSpPr>
            <p:cNvPr id="2453" name="Google Shape;2453;p110"/>
            <p:cNvGrpSpPr/>
            <p:nvPr/>
          </p:nvGrpSpPr>
          <p:grpSpPr>
            <a:xfrm>
              <a:off x="4034269" y="2840745"/>
              <a:ext cx="40212" cy="36437"/>
              <a:chOff x="4293400" y="2574725"/>
              <a:chExt cx="84425" cy="80100"/>
            </a:xfrm>
          </p:grpSpPr>
          <p:sp>
            <p:nvSpPr>
              <p:cNvPr id="2454" name="Google Shape;2454;p110"/>
              <p:cNvSpPr/>
              <p:nvPr/>
            </p:nvSpPr>
            <p:spPr>
              <a:xfrm>
                <a:off x="4293400" y="2574725"/>
                <a:ext cx="57150" cy="45250"/>
              </a:xfrm>
              <a:custGeom>
                <a:rect b="b" l="l" r="r" t="t"/>
                <a:pathLst>
                  <a:path extrusionOk="0" h="1810" w="2286">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2455" name="Google Shape;2455;p110"/>
              <p:cNvSpPr/>
              <p:nvPr/>
            </p:nvSpPr>
            <p:spPr>
              <a:xfrm>
                <a:off x="4299350" y="2589925"/>
                <a:ext cx="78475" cy="64900"/>
              </a:xfrm>
              <a:custGeom>
                <a:rect b="b" l="l" r="r" t="t"/>
                <a:pathLst>
                  <a:path extrusionOk="0" h="2596" w="3139">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56" name="Google Shape;2456;p110"/>
            <p:cNvGrpSpPr/>
            <p:nvPr/>
          </p:nvGrpSpPr>
          <p:grpSpPr>
            <a:xfrm>
              <a:off x="3894606" y="2334874"/>
              <a:ext cx="913198" cy="518984"/>
              <a:chOff x="4000175" y="1462675"/>
              <a:chExt cx="1917275" cy="1140875"/>
            </a:xfrm>
          </p:grpSpPr>
          <p:sp>
            <p:nvSpPr>
              <p:cNvPr id="2457" name="Google Shape;2457;p110"/>
              <p:cNvSpPr/>
              <p:nvPr/>
            </p:nvSpPr>
            <p:spPr>
              <a:xfrm>
                <a:off x="4178050" y="2433300"/>
                <a:ext cx="60250" cy="65175"/>
              </a:xfrm>
              <a:custGeom>
                <a:rect b="b" l="l" r="r" t="t"/>
                <a:pathLst>
                  <a:path extrusionOk="0" h="2607" w="241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2458" name="Google Shape;2458;p110"/>
              <p:cNvGrpSpPr/>
              <p:nvPr/>
            </p:nvGrpSpPr>
            <p:grpSpPr>
              <a:xfrm>
                <a:off x="4000175" y="1462675"/>
                <a:ext cx="1917275" cy="1140875"/>
                <a:chOff x="4000175" y="1462675"/>
                <a:chExt cx="1917275" cy="1140875"/>
              </a:xfrm>
            </p:grpSpPr>
            <p:sp>
              <p:nvSpPr>
                <p:cNvPr id="2459" name="Google Shape;2459;p110"/>
                <p:cNvSpPr/>
                <p:nvPr/>
              </p:nvSpPr>
              <p:spPr>
                <a:xfrm>
                  <a:off x="4000175" y="2000075"/>
                  <a:ext cx="1545875" cy="510000"/>
                </a:xfrm>
                <a:custGeom>
                  <a:rect b="b" l="l" r="r" t="t"/>
                  <a:pathLst>
                    <a:path extrusionOk="0" h="20400" w="61835">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2460" name="Google Shape;2460;p110"/>
                <p:cNvSpPr/>
                <p:nvPr/>
              </p:nvSpPr>
              <p:spPr>
                <a:xfrm>
                  <a:off x="4624175" y="1521775"/>
                  <a:ext cx="58100" cy="73775"/>
                </a:xfrm>
                <a:custGeom>
                  <a:rect b="b" l="l" r="r" t="t"/>
                  <a:pathLst>
                    <a:path extrusionOk="0" h="2951" w="2324">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1" name="Google Shape;2461;p110"/>
                <p:cNvSpPr/>
                <p:nvPr/>
              </p:nvSpPr>
              <p:spPr>
                <a:xfrm>
                  <a:off x="4499150" y="1462675"/>
                  <a:ext cx="117200" cy="104100"/>
                </a:xfrm>
                <a:custGeom>
                  <a:rect b="b" l="l" r="r" t="t"/>
                  <a:pathLst>
                    <a:path extrusionOk="0" h="4164" w="4688">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2" name="Google Shape;2462;p110"/>
                <p:cNvSpPr/>
                <p:nvPr/>
              </p:nvSpPr>
              <p:spPr>
                <a:xfrm>
                  <a:off x="4241800" y="1706950"/>
                  <a:ext cx="130800" cy="246400"/>
                </a:xfrm>
                <a:custGeom>
                  <a:rect b="b" l="l" r="r" t="t"/>
                  <a:pathLst>
                    <a:path extrusionOk="0" h="9856" w="5232">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3" name="Google Shape;2463;p110"/>
                <p:cNvSpPr/>
                <p:nvPr/>
              </p:nvSpPr>
              <p:spPr>
                <a:xfrm>
                  <a:off x="4015475" y="1586100"/>
                  <a:ext cx="1901975" cy="1017450"/>
                </a:xfrm>
                <a:custGeom>
                  <a:rect b="b" l="l" r="r" t="t"/>
                  <a:pathLst>
                    <a:path extrusionOk="0" h="40698" w="76079">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2464" name="Google Shape;2464;p110"/>
                <p:cNvSpPr/>
                <p:nvPr/>
              </p:nvSpPr>
              <p:spPr>
                <a:xfrm>
                  <a:off x="5538025" y="2213300"/>
                  <a:ext cx="94175" cy="208750"/>
                </a:xfrm>
                <a:custGeom>
                  <a:rect b="b" l="l" r="r" t="t"/>
                  <a:pathLst>
                    <a:path extrusionOk="0" h="8350" w="3767">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465" name="Google Shape;2465;p110"/>
            <p:cNvGrpSpPr/>
            <p:nvPr/>
          </p:nvGrpSpPr>
          <p:grpSpPr>
            <a:xfrm>
              <a:off x="3875768" y="2846704"/>
              <a:ext cx="44796" cy="47366"/>
              <a:chOff x="3960625" y="2587825"/>
              <a:chExt cx="94050" cy="104125"/>
            </a:xfrm>
          </p:grpSpPr>
          <p:sp>
            <p:nvSpPr>
              <p:cNvPr id="2466" name="Google Shape;2466;p110"/>
              <p:cNvSpPr/>
              <p:nvPr/>
            </p:nvSpPr>
            <p:spPr>
              <a:xfrm>
                <a:off x="3960625" y="2587825"/>
                <a:ext cx="94050" cy="51200"/>
              </a:xfrm>
              <a:custGeom>
                <a:rect b="b" l="l" r="r" t="t"/>
                <a:pathLst>
                  <a:path extrusionOk="0" h="2048" w="3762">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2467" name="Google Shape;2467;p110"/>
              <p:cNvSpPr/>
              <p:nvPr/>
            </p:nvSpPr>
            <p:spPr>
              <a:xfrm>
                <a:off x="3963000" y="2596725"/>
                <a:ext cx="86850" cy="95225"/>
              </a:xfrm>
              <a:custGeom>
                <a:rect b="b" l="l" r="r" t="t"/>
                <a:pathLst>
                  <a:path extrusionOk="0" h="3809" w="3474">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68" name="Google Shape;2468;p110"/>
            <p:cNvGrpSpPr/>
            <p:nvPr/>
          </p:nvGrpSpPr>
          <p:grpSpPr>
            <a:xfrm>
              <a:off x="3782759" y="2807162"/>
              <a:ext cx="82686" cy="85487"/>
              <a:chOff x="3765350" y="2500900"/>
              <a:chExt cx="173600" cy="187925"/>
            </a:xfrm>
          </p:grpSpPr>
          <p:sp>
            <p:nvSpPr>
              <p:cNvPr id="2469" name="Google Shape;2469;p110"/>
              <p:cNvSpPr/>
              <p:nvPr/>
            </p:nvSpPr>
            <p:spPr>
              <a:xfrm>
                <a:off x="3765350" y="2500900"/>
                <a:ext cx="108950" cy="64300"/>
              </a:xfrm>
              <a:custGeom>
                <a:rect b="b" l="l" r="r" t="t"/>
                <a:pathLst>
                  <a:path extrusionOk="0" h="2572" w="4358">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2470" name="Google Shape;2470;p110"/>
              <p:cNvSpPr/>
              <p:nvPr/>
            </p:nvSpPr>
            <p:spPr>
              <a:xfrm>
                <a:off x="3797175" y="2609800"/>
                <a:ext cx="2625" cy="3700"/>
              </a:xfrm>
              <a:custGeom>
                <a:rect b="b" l="l" r="r" t="t"/>
                <a:pathLst>
                  <a:path extrusionOk="0" h="148" w="105">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1" name="Google Shape;2471;p110"/>
              <p:cNvSpPr/>
              <p:nvPr/>
            </p:nvSpPr>
            <p:spPr>
              <a:xfrm>
                <a:off x="3796125" y="2610325"/>
                <a:ext cx="22525" cy="41875"/>
              </a:xfrm>
              <a:custGeom>
                <a:rect b="b" l="l" r="r" t="t"/>
                <a:pathLst>
                  <a:path extrusionOk="0" h="1675" w="901">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2" name="Google Shape;2472;p110"/>
              <p:cNvSpPr/>
              <p:nvPr/>
            </p:nvSpPr>
            <p:spPr>
              <a:xfrm>
                <a:off x="3821225" y="2579475"/>
                <a:ext cx="6300" cy="4200"/>
              </a:xfrm>
              <a:custGeom>
                <a:rect b="b" l="l" r="r" t="t"/>
                <a:pathLst>
                  <a:path extrusionOk="0" h="168" w="252">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3" name="Google Shape;2473;p110"/>
              <p:cNvSpPr/>
              <p:nvPr/>
            </p:nvSpPr>
            <p:spPr>
              <a:xfrm>
                <a:off x="3833800" y="2589400"/>
                <a:ext cx="1575" cy="1600"/>
              </a:xfrm>
              <a:custGeom>
                <a:rect b="b" l="l" r="r" t="t"/>
                <a:pathLst>
                  <a:path extrusionOk="0" h="64" w="63">
                    <a:moveTo>
                      <a:pt x="42" y="1"/>
                    </a:moveTo>
                    <a:lnTo>
                      <a:pt x="0" y="22"/>
                    </a:lnTo>
                    <a:lnTo>
                      <a:pt x="63" y="63"/>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4" name="Google Shape;2474;p110"/>
              <p:cNvSpPr/>
              <p:nvPr/>
            </p:nvSpPr>
            <p:spPr>
              <a:xfrm>
                <a:off x="3774675" y="2506225"/>
                <a:ext cx="164275" cy="182600"/>
              </a:xfrm>
              <a:custGeom>
                <a:rect b="b" l="l" r="r" t="t"/>
                <a:pathLst>
                  <a:path extrusionOk="0" h="7304" w="6571">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75" name="Google Shape;2475;p110"/>
            <p:cNvGrpSpPr/>
            <p:nvPr/>
          </p:nvGrpSpPr>
          <p:grpSpPr>
            <a:xfrm>
              <a:off x="3775674" y="2798496"/>
              <a:ext cx="40545" cy="23564"/>
              <a:chOff x="3750475" y="2481850"/>
              <a:chExt cx="85125" cy="51800"/>
            </a:xfrm>
          </p:grpSpPr>
          <p:sp>
            <p:nvSpPr>
              <p:cNvPr id="2476" name="Google Shape;2476;p110"/>
              <p:cNvSpPr/>
              <p:nvPr/>
            </p:nvSpPr>
            <p:spPr>
              <a:xfrm>
                <a:off x="3762125" y="2492625"/>
                <a:ext cx="64900" cy="36650"/>
              </a:xfrm>
              <a:custGeom>
                <a:rect b="b" l="l" r="r" t="t"/>
                <a:pathLst>
                  <a:path extrusionOk="0" h="1466" w="2596">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7" name="Google Shape;2477;p110"/>
              <p:cNvSpPr/>
              <p:nvPr/>
            </p:nvSpPr>
            <p:spPr>
              <a:xfrm>
                <a:off x="3750475" y="2481850"/>
                <a:ext cx="85125" cy="51800"/>
              </a:xfrm>
              <a:custGeom>
                <a:rect b="b" l="l" r="r" t="t"/>
                <a:pathLst>
                  <a:path extrusionOk="0" h="2072" w="3405">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2478" name="Google Shape;2478;p110"/>
            <p:cNvGrpSpPr/>
            <p:nvPr/>
          </p:nvGrpSpPr>
          <p:grpSpPr>
            <a:xfrm>
              <a:off x="3716946" y="2776024"/>
              <a:ext cx="81971" cy="76912"/>
              <a:chOff x="3627175" y="2432450"/>
              <a:chExt cx="172100" cy="169075"/>
            </a:xfrm>
          </p:grpSpPr>
          <p:sp>
            <p:nvSpPr>
              <p:cNvPr id="2479" name="Google Shape;2479;p110"/>
              <p:cNvSpPr/>
              <p:nvPr/>
            </p:nvSpPr>
            <p:spPr>
              <a:xfrm>
                <a:off x="3627175" y="2433000"/>
                <a:ext cx="164800" cy="156950"/>
              </a:xfrm>
              <a:custGeom>
                <a:rect b="b" l="l" r="r" t="t"/>
                <a:pathLst>
                  <a:path extrusionOk="0" h="6278" w="6592">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0" name="Google Shape;2480;p110"/>
              <p:cNvSpPr/>
              <p:nvPr/>
            </p:nvSpPr>
            <p:spPr>
              <a:xfrm>
                <a:off x="3658200" y="2557475"/>
                <a:ext cx="70850" cy="44050"/>
              </a:xfrm>
              <a:custGeom>
                <a:rect b="b" l="l" r="r" t="t"/>
                <a:pathLst>
                  <a:path extrusionOk="0" h="1762" w="2834">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2481" name="Google Shape;2481;p110"/>
              <p:cNvSpPr/>
              <p:nvPr/>
            </p:nvSpPr>
            <p:spPr>
              <a:xfrm>
                <a:off x="3719525" y="2432450"/>
                <a:ext cx="79750" cy="89900"/>
              </a:xfrm>
              <a:custGeom>
                <a:rect b="b" l="l" r="r" t="t"/>
                <a:pathLst>
                  <a:path extrusionOk="0" h="3596" w="319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2482" name="Google Shape;2482;p110"/>
            <p:cNvGrpSpPr/>
            <p:nvPr/>
          </p:nvGrpSpPr>
          <p:grpSpPr>
            <a:xfrm>
              <a:off x="3685682" y="2845624"/>
              <a:ext cx="29311" cy="45055"/>
              <a:chOff x="3561536" y="2585450"/>
              <a:chExt cx="61539" cy="99045"/>
            </a:xfrm>
          </p:grpSpPr>
          <p:sp>
            <p:nvSpPr>
              <p:cNvPr id="2483" name="Google Shape;2483;p110"/>
              <p:cNvSpPr/>
              <p:nvPr/>
            </p:nvSpPr>
            <p:spPr>
              <a:xfrm rot="192277">
                <a:off x="3564002" y="2593849"/>
                <a:ext cx="44498" cy="89472"/>
              </a:xfrm>
              <a:custGeom>
                <a:rect b="b" l="l" r="r" t="t"/>
                <a:pathLst>
                  <a:path extrusionOk="0" h="3579" w="178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4" name="Google Shape;2484;p110"/>
              <p:cNvSpPr/>
              <p:nvPr/>
            </p:nvSpPr>
            <p:spPr>
              <a:xfrm>
                <a:off x="3580800" y="2585450"/>
                <a:ext cx="42275" cy="93450"/>
              </a:xfrm>
              <a:custGeom>
                <a:rect b="b" l="l" r="r" t="t"/>
                <a:pathLst>
                  <a:path extrusionOk="0" h="3738" w="1691">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2485" name="Google Shape;2485;p110"/>
            <p:cNvGrpSpPr/>
            <p:nvPr/>
          </p:nvGrpSpPr>
          <p:grpSpPr>
            <a:xfrm>
              <a:off x="3849905" y="2572252"/>
              <a:ext cx="74339" cy="119559"/>
              <a:chOff x="3906325" y="1984500"/>
              <a:chExt cx="156075" cy="262825"/>
            </a:xfrm>
          </p:grpSpPr>
          <p:sp>
            <p:nvSpPr>
              <p:cNvPr id="2486" name="Google Shape;2486;p110"/>
              <p:cNvSpPr/>
              <p:nvPr/>
            </p:nvSpPr>
            <p:spPr>
              <a:xfrm>
                <a:off x="3906325" y="1984500"/>
                <a:ext cx="100825" cy="124200"/>
              </a:xfrm>
              <a:custGeom>
                <a:rect b="b" l="l" r="r" t="t"/>
                <a:pathLst>
                  <a:path extrusionOk="0" h="4968" w="4033">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2487" name="Google Shape;2487;p110"/>
              <p:cNvSpPr/>
              <p:nvPr/>
            </p:nvSpPr>
            <p:spPr>
              <a:xfrm>
                <a:off x="3919575" y="1989950"/>
                <a:ext cx="142825" cy="257375"/>
              </a:xfrm>
              <a:custGeom>
                <a:rect b="b" l="l" r="r" t="t"/>
                <a:pathLst>
                  <a:path extrusionOk="0" h="10295" w="5713">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88" name="Google Shape;2488;p110"/>
            <p:cNvGrpSpPr/>
            <p:nvPr/>
          </p:nvGrpSpPr>
          <p:grpSpPr>
            <a:xfrm>
              <a:off x="2654821" y="2414345"/>
              <a:ext cx="667570" cy="558731"/>
              <a:chOff x="1397225" y="1637375"/>
              <a:chExt cx="1401575" cy="1228250"/>
            </a:xfrm>
          </p:grpSpPr>
          <p:sp>
            <p:nvSpPr>
              <p:cNvPr id="2489" name="Google Shape;2489;p110"/>
              <p:cNvSpPr/>
              <p:nvPr/>
            </p:nvSpPr>
            <p:spPr>
              <a:xfrm>
                <a:off x="2050925" y="2362200"/>
                <a:ext cx="747875" cy="497225"/>
              </a:xfrm>
              <a:custGeom>
                <a:rect b="b" l="l" r="r" t="t"/>
                <a:pathLst>
                  <a:path extrusionOk="0" h="19889" w="29915">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2490" name="Google Shape;2490;p110"/>
              <p:cNvGrpSpPr/>
              <p:nvPr/>
            </p:nvGrpSpPr>
            <p:grpSpPr>
              <a:xfrm>
                <a:off x="1397225" y="1637375"/>
                <a:ext cx="1398775" cy="1228250"/>
                <a:chOff x="1397225" y="1637375"/>
                <a:chExt cx="1398775" cy="1228250"/>
              </a:xfrm>
            </p:grpSpPr>
            <p:sp>
              <p:nvSpPr>
                <p:cNvPr id="2491" name="Google Shape;2491;p110"/>
                <p:cNvSpPr/>
                <p:nvPr/>
              </p:nvSpPr>
              <p:spPr>
                <a:xfrm>
                  <a:off x="1397225" y="1637375"/>
                  <a:ext cx="692600" cy="594250"/>
                </a:xfrm>
                <a:custGeom>
                  <a:rect b="b" l="l" r="r" t="t"/>
                  <a:pathLst>
                    <a:path extrusionOk="0" h="23770" w="27704">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2" name="Google Shape;2492;p110"/>
                <p:cNvSpPr/>
                <p:nvPr/>
              </p:nvSpPr>
              <p:spPr>
                <a:xfrm>
                  <a:off x="1979950" y="2384350"/>
                  <a:ext cx="816050" cy="481275"/>
                </a:xfrm>
                <a:custGeom>
                  <a:rect b="b" l="l" r="r" t="t"/>
                  <a:pathLst>
                    <a:path extrusionOk="0" h="19251" w="32642">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493" name="Google Shape;2493;p110"/>
            <p:cNvGrpSpPr/>
            <p:nvPr/>
          </p:nvGrpSpPr>
          <p:grpSpPr>
            <a:xfrm>
              <a:off x="3230417" y="3103734"/>
              <a:ext cx="282982" cy="280332"/>
              <a:chOff x="2605700" y="3152850"/>
              <a:chExt cx="594125" cy="616250"/>
            </a:xfrm>
          </p:grpSpPr>
          <p:sp>
            <p:nvSpPr>
              <p:cNvPr id="2494" name="Google Shape;2494;p110"/>
              <p:cNvSpPr/>
              <p:nvPr/>
            </p:nvSpPr>
            <p:spPr>
              <a:xfrm>
                <a:off x="2605700" y="3152850"/>
                <a:ext cx="379825" cy="616250"/>
              </a:xfrm>
              <a:custGeom>
                <a:rect b="b" l="l" r="r" t="t"/>
                <a:pathLst>
                  <a:path extrusionOk="0" h="24650" w="15193">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2495" name="Google Shape;2495;p110"/>
              <p:cNvSpPr/>
              <p:nvPr/>
            </p:nvSpPr>
            <p:spPr>
              <a:xfrm>
                <a:off x="2632775" y="3168475"/>
                <a:ext cx="567050" cy="590050"/>
              </a:xfrm>
              <a:custGeom>
                <a:rect b="b" l="l" r="r" t="t"/>
                <a:pathLst>
                  <a:path extrusionOk="0" h="23602" w="22682">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grpSp>
          <p:nvGrpSpPr>
            <p:cNvPr id="2496" name="Google Shape;2496;p110"/>
            <p:cNvGrpSpPr/>
            <p:nvPr/>
          </p:nvGrpSpPr>
          <p:grpSpPr>
            <a:xfrm>
              <a:off x="3265985" y="3226989"/>
              <a:ext cx="87151" cy="346202"/>
              <a:chOff x="2680375" y="3423800"/>
              <a:chExt cx="182975" cy="761050"/>
            </a:xfrm>
          </p:grpSpPr>
          <p:sp>
            <p:nvSpPr>
              <p:cNvPr id="2497" name="Google Shape;2497;p110"/>
              <p:cNvSpPr/>
              <p:nvPr/>
            </p:nvSpPr>
            <p:spPr>
              <a:xfrm>
                <a:off x="2698650" y="3423800"/>
                <a:ext cx="164700" cy="703875"/>
              </a:xfrm>
              <a:custGeom>
                <a:rect b="b" l="l" r="r" t="t"/>
                <a:pathLst>
                  <a:path extrusionOk="0" h="28155" w="6588">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2498" name="Google Shape;2498;p110"/>
              <p:cNvSpPr/>
              <p:nvPr/>
            </p:nvSpPr>
            <p:spPr>
              <a:xfrm>
                <a:off x="2680375" y="3510050"/>
                <a:ext cx="137075" cy="674800"/>
              </a:xfrm>
              <a:custGeom>
                <a:rect b="b" l="l" r="r" t="t"/>
                <a:pathLst>
                  <a:path extrusionOk="0" h="26992" w="5483">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99" name="Google Shape;2499;p110"/>
            <p:cNvGrpSpPr/>
            <p:nvPr/>
          </p:nvGrpSpPr>
          <p:grpSpPr>
            <a:xfrm>
              <a:off x="3855466" y="3289811"/>
              <a:ext cx="112514" cy="94210"/>
              <a:chOff x="3918000" y="3561900"/>
              <a:chExt cx="236225" cy="207100"/>
            </a:xfrm>
          </p:grpSpPr>
          <p:sp>
            <p:nvSpPr>
              <p:cNvPr id="2500" name="Google Shape;2500;p110"/>
              <p:cNvSpPr/>
              <p:nvPr/>
            </p:nvSpPr>
            <p:spPr>
              <a:xfrm>
                <a:off x="3925800" y="3561900"/>
                <a:ext cx="228425" cy="170000"/>
              </a:xfrm>
              <a:custGeom>
                <a:rect b="b" l="l" r="r" t="t"/>
                <a:pathLst>
                  <a:path extrusionOk="0" h="6800" w="9137">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2501" name="Google Shape;2501;p110"/>
              <p:cNvSpPr/>
              <p:nvPr/>
            </p:nvSpPr>
            <p:spPr>
              <a:xfrm>
                <a:off x="3918000" y="3569675"/>
                <a:ext cx="229150" cy="199325"/>
              </a:xfrm>
              <a:custGeom>
                <a:rect b="b" l="l" r="r" t="t"/>
                <a:pathLst>
                  <a:path extrusionOk="0" h="7973" w="9166">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02" name="Google Shape;2502;p110"/>
            <p:cNvSpPr/>
            <p:nvPr/>
          </p:nvSpPr>
          <p:spPr>
            <a:xfrm>
              <a:off x="3292646" y="3020419"/>
              <a:ext cx="18695" cy="5482"/>
            </a:xfrm>
            <a:custGeom>
              <a:rect b="b" l="l" r="r" t="t"/>
              <a:pathLst>
                <a:path extrusionOk="0" h="482" w="157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3" name="Google Shape;2503;p110"/>
            <p:cNvSpPr/>
            <p:nvPr/>
          </p:nvSpPr>
          <p:spPr>
            <a:xfrm>
              <a:off x="3260258" y="3010662"/>
              <a:ext cx="26423" cy="16661"/>
            </a:xfrm>
            <a:custGeom>
              <a:rect b="b" l="l" r="r" t="t"/>
              <a:pathLst>
                <a:path extrusionOk="0" h="1465" w="2219">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4" name="Google Shape;2504;p110"/>
            <p:cNvSpPr/>
            <p:nvPr/>
          </p:nvSpPr>
          <p:spPr>
            <a:xfrm>
              <a:off x="3408744" y="2329870"/>
              <a:ext cx="289769" cy="354333"/>
            </a:xfrm>
            <a:custGeom>
              <a:rect b="b" l="l" r="r" t="t"/>
              <a:pathLst>
                <a:path extrusionOk="0" h="31157" w="24335">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nvGrpSpPr>
            <p:cNvPr id="2505" name="Google Shape;2505;p110"/>
            <p:cNvGrpSpPr/>
            <p:nvPr/>
          </p:nvGrpSpPr>
          <p:grpSpPr>
            <a:xfrm>
              <a:off x="2905224" y="2311071"/>
              <a:ext cx="596721" cy="528992"/>
              <a:chOff x="1922950" y="1410350"/>
              <a:chExt cx="1252825" cy="1162875"/>
            </a:xfrm>
          </p:grpSpPr>
          <p:sp>
            <p:nvSpPr>
              <p:cNvPr id="2506" name="Google Shape;2506;p110"/>
              <p:cNvSpPr/>
              <p:nvPr/>
            </p:nvSpPr>
            <p:spPr>
              <a:xfrm>
                <a:off x="1988325" y="2333100"/>
                <a:ext cx="52325" cy="65925"/>
              </a:xfrm>
              <a:custGeom>
                <a:rect b="b" l="l" r="r" t="t"/>
                <a:pathLst>
                  <a:path extrusionOk="0" h="2637" w="2093">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7" name="Google Shape;2507;p110"/>
              <p:cNvSpPr/>
              <p:nvPr/>
            </p:nvSpPr>
            <p:spPr>
              <a:xfrm>
                <a:off x="1953800" y="2242075"/>
                <a:ext cx="23050" cy="54425"/>
              </a:xfrm>
              <a:custGeom>
                <a:rect b="b" l="l" r="r" t="t"/>
                <a:pathLst>
                  <a:path extrusionOk="0" h="2177" w="922">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8" name="Google Shape;2508;p110"/>
              <p:cNvSpPr/>
              <p:nvPr/>
            </p:nvSpPr>
            <p:spPr>
              <a:xfrm>
                <a:off x="2552225" y="1885325"/>
                <a:ext cx="48150" cy="48675"/>
              </a:xfrm>
              <a:custGeom>
                <a:rect b="b" l="l" r="r" t="t"/>
                <a:pathLst>
                  <a:path extrusionOk="0" h="1947" w="1926">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9" name="Google Shape;2509;p110"/>
              <p:cNvSpPr/>
              <p:nvPr/>
            </p:nvSpPr>
            <p:spPr>
              <a:xfrm>
                <a:off x="2722750" y="1634775"/>
                <a:ext cx="145950" cy="133925"/>
              </a:xfrm>
              <a:custGeom>
                <a:rect b="b" l="l" r="r" t="t"/>
                <a:pathLst>
                  <a:path extrusionOk="0" h="5357" w="5838">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0" name="Google Shape;2510;p110"/>
              <p:cNvSpPr/>
              <p:nvPr/>
            </p:nvSpPr>
            <p:spPr>
              <a:xfrm>
                <a:off x="2687175" y="1694400"/>
                <a:ext cx="33500" cy="37675"/>
              </a:xfrm>
              <a:custGeom>
                <a:rect b="b" l="l" r="r" t="t"/>
                <a:pathLst>
                  <a:path extrusionOk="0" h="1507" w="134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1" name="Google Shape;2511;p110"/>
              <p:cNvSpPr/>
              <p:nvPr/>
            </p:nvSpPr>
            <p:spPr>
              <a:xfrm>
                <a:off x="2605050" y="1520200"/>
                <a:ext cx="42400" cy="26175"/>
              </a:xfrm>
              <a:custGeom>
                <a:rect b="b" l="l" r="r" t="t"/>
                <a:pathLst>
                  <a:path extrusionOk="0" h="1047" w="1696">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2" name="Google Shape;2512;p110"/>
              <p:cNvSpPr/>
              <p:nvPr/>
            </p:nvSpPr>
            <p:spPr>
              <a:xfrm>
                <a:off x="2443425" y="1547400"/>
                <a:ext cx="109875" cy="60700"/>
              </a:xfrm>
              <a:custGeom>
                <a:rect b="b" l="l" r="r" t="t"/>
                <a:pathLst>
                  <a:path extrusionOk="0" h="2428" w="4395">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3" name="Google Shape;2513;p110"/>
              <p:cNvSpPr/>
              <p:nvPr/>
            </p:nvSpPr>
            <p:spPr>
              <a:xfrm>
                <a:off x="2580975" y="1547400"/>
                <a:ext cx="48150" cy="32475"/>
              </a:xfrm>
              <a:custGeom>
                <a:rect b="b" l="l" r="r" t="t"/>
                <a:pathLst>
                  <a:path extrusionOk="0" h="1299" w="1926">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4" name="Google Shape;2514;p110"/>
              <p:cNvSpPr/>
              <p:nvPr/>
            </p:nvSpPr>
            <p:spPr>
              <a:xfrm>
                <a:off x="2474800" y="1600250"/>
                <a:ext cx="142825" cy="88425"/>
              </a:xfrm>
              <a:custGeom>
                <a:rect b="b" l="l" r="r" t="t"/>
                <a:pathLst>
                  <a:path extrusionOk="0" h="3537" w="5713">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5" name="Google Shape;2515;p110"/>
              <p:cNvSpPr/>
              <p:nvPr/>
            </p:nvSpPr>
            <p:spPr>
              <a:xfrm>
                <a:off x="2638000" y="1637900"/>
                <a:ext cx="69075" cy="67500"/>
              </a:xfrm>
              <a:custGeom>
                <a:rect b="b" l="l" r="r" t="t"/>
                <a:pathLst>
                  <a:path extrusionOk="0" h="2700" w="2763">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6" name="Google Shape;2516;p110"/>
              <p:cNvSpPr/>
              <p:nvPr/>
            </p:nvSpPr>
            <p:spPr>
              <a:xfrm>
                <a:off x="2686125" y="1510800"/>
                <a:ext cx="62275" cy="87900"/>
              </a:xfrm>
              <a:custGeom>
                <a:rect b="b" l="l" r="r" t="t"/>
                <a:pathLst>
                  <a:path extrusionOk="0" h="3516" w="2491">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7" name="Google Shape;2517;p110"/>
              <p:cNvSpPr/>
              <p:nvPr/>
            </p:nvSpPr>
            <p:spPr>
              <a:xfrm>
                <a:off x="2799125" y="1455875"/>
                <a:ext cx="96775" cy="158525"/>
              </a:xfrm>
              <a:custGeom>
                <a:rect b="b" l="l" r="r" t="t"/>
                <a:pathLst>
                  <a:path extrusionOk="0" h="6341" w="3871">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8" name="Google Shape;2518;p110"/>
              <p:cNvSpPr/>
              <p:nvPr/>
            </p:nvSpPr>
            <p:spPr>
              <a:xfrm>
                <a:off x="2744725" y="1557875"/>
                <a:ext cx="36625" cy="48150"/>
              </a:xfrm>
              <a:custGeom>
                <a:rect b="b" l="l" r="r" t="t"/>
                <a:pathLst>
                  <a:path extrusionOk="0" h="1926" w="1465">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9" name="Google Shape;2519;p110"/>
              <p:cNvSpPr/>
              <p:nvPr/>
            </p:nvSpPr>
            <p:spPr>
              <a:xfrm>
                <a:off x="2789175" y="1410350"/>
                <a:ext cx="386600" cy="302375"/>
              </a:xfrm>
              <a:custGeom>
                <a:rect b="b" l="l" r="r" t="t"/>
                <a:pathLst>
                  <a:path extrusionOk="0" h="12095" w="15464">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0" name="Google Shape;2520;p110"/>
              <p:cNvSpPr/>
              <p:nvPr/>
            </p:nvSpPr>
            <p:spPr>
              <a:xfrm>
                <a:off x="2905300" y="2401625"/>
                <a:ext cx="91575" cy="98875"/>
              </a:xfrm>
              <a:custGeom>
                <a:rect b="b" l="l" r="r" t="t"/>
                <a:pathLst>
                  <a:path extrusionOk="0" h="3955" w="3663">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1" name="Google Shape;2521;p110"/>
              <p:cNvSpPr/>
              <p:nvPr/>
            </p:nvSpPr>
            <p:spPr>
              <a:xfrm>
                <a:off x="1922950" y="1659350"/>
                <a:ext cx="1050900" cy="913875"/>
              </a:xfrm>
              <a:custGeom>
                <a:rect b="b" l="l" r="r" t="t"/>
                <a:pathLst>
                  <a:path extrusionOk="0" h="36555" w="42036">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grpSp>
        <p:sp>
          <p:nvSpPr>
            <p:cNvPr id="2522" name="Google Shape;2522;p110"/>
            <p:cNvSpPr/>
            <p:nvPr/>
          </p:nvSpPr>
          <p:spPr>
            <a:xfrm>
              <a:off x="3216902" y="3020658"/>
              <a:ext cx="15456" cy="5959"/>
            </a:xfrm>
            <a:custGeom>
              <a:rect b="b" l="l" r="r" t="t"/>
              <a:pathLst>
                <a:path extrusionOk="0" h="524" w="1298">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3" name="Google Shape;2523;p110"/>
            <p:cNvSpPr/>
            <p:nvPr/>
          </p:nvSpPr>
          <p:spPr>
            <a:xfrm>
              <a:off x="3243063" y="3010423"/>
              <a:ext cx="19695" cy="13340"/>
            </a:xfrm>
            <a:custGeom>
              <a:rect b="b" l="l" r="r" t="t"/>
              <a:pathLst>
                <a:path extrusionOk="0" h="1173" w="1654">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4" name="Google Shape;2524;p110"/>
            <p:cNvSpPr/>
            <p:nvPr/>
          </p:nvSpPr>
          <p:spPr>
            <a:xfrm>
              <a:off x="3173297" y="2986859"/>
              <a:ext cx="73267" cy="24997"/>
            </a:xfrm>
            <a:custGeom>
              <a:rect b="b" l="l" r="r" t="t"/>
              <a:pathLst>
                <a:path extrusionOk="0" h="2198" w="6153">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5" name="Google Shape;2525;p110"/>
            <p:cNvSpPr/>
            <p:nvPr/>
          </p:nvSpPr>
          <p:spPr>
            <a:xfrm>
              <a:off x="3371128" y="3527019"/>
              <a:ext cx="18695" cy="10247"/>
            </a:xfrm>
            <a:custGeom>
              <a:rect b="b" l="l" r="r" t="t"/>
              <a:pathLst>
                <a:path extrusionOk="0" h="901" w="157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6" name="Google Shape;2526;p110"/>
            <p:cNvSpPr/>
            <p:nvPr/>
          </p:nvSpPr>
          <p:spPr>
            <a:xfrm>
              <a:off x="3183264" y="3080853"/>
              <a:ext cx="38140" cy="16672"/>
            </a:xfrm>
            <a:custGeom>
              <a:rect b="b" l="l" r="r" t="t"/>
              <a:pathLst>
                <a:path extrusionOk="0" h="1466" w="3203">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7" name="Google Shape;2527;p110"/>
            <p:cNvSpPr/>
            <p:nvPr/>
          </p:nvSpPr>
          <p:spPr>
            <a:xfrm>
              <a:off x="3163092" y="3070629"/>
              <a:ext cx="23172" cy="20709"/>
            </a:xfrm>
            <a:custGeom>
              <a:rect b="b" l="l" r="r" t="t"/>
              <a:pathLst>
                <a:path extrusionOk="0" h="1821" w="1946">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8" name="Google Shape;2528;p110"/>
            <p:cNvSpPr/>
            <p:nvPr/>
          </p:nvSpPr>
          <p:spPr>
            <a:xfrm>
              <a:off x="3150875" y="3043494"/>
              <a:ext cx="32150" cy="30467"/>
            </a:xfrm>
            <a:custGeom>
              <a:rect b="b" l="l" r="r" t="t"/>
              <a:pathLst>
                <a:path extrusionOk="0" h="2679" w="270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9" name="Google Shape;2529;p110"/>
            <p:cNvSpPr/>
            <p:nvPr/>
          </p:nvSpPr>
          <p:spPr>
            <a:xfrm>
              <a:off x="3140409" y="3037308"/>
              <a:ext cx="43617" cy="20948"/>
            </a:xfrm>
            <a:custGeom>
              <a:rect b="b" l="l" r="r" t="t"/>
              <a:pathLst>
                <a:path extrusionOk="0" h="1842" w="3663">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0" name="Google Shape;2530;p110"/>
            <p:cNvSpPr/>
            <p:nvPr/>
          </p:nvSpPr>
          <p:spPr>
            <a:xfrm>
              <a:off x="3134431" y="3048737"/>
              <a:ext cx="17206" cy="9519"/>
            </a:xfrm>
            <a:custGeom>
              <a:rect b="b" l="l" r="r" t="t"/>
              <a:pathLst>
                <a:path extrusionOk="0" h="837" w="1445">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1" name="Google Shape;2531;p110"/>
            <p:cNvSpPr/>
            <p:nvPr/>
          </p:nvSpPr>
          <p:spPr>
            <a:xfrm>
              <a:off x="3142159" y="3021841"/>
              <a:ext cx="7978" cy="16672"/>
            </a:xfrm>
            <a:custGeom>
              <a:rect b="b" l="l" r="r" t="t"/>
              <a:pathLst>
                <a:path extrusionOk="0" h="1466" w="67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2" name="Google Shape;2532;p110"/>
            <p:cNvSpPr/>
            <p:nvPr/>
          </p:nvSpPr>
          <p:spPr>
            <a:xfrm>
              <a:off x="3120487" y="3025651"/>
              <a:ext cx="28411" cy="28568"/>
            </a:xfrm>
            <a:custGeom>
              <a:rect b="b" l="l" r="r" t="t"/>
              <a:pathLst>
                <a:path extrusionOk="0" h="2512" w="2386">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3" name="Google Shape;2533;p110"/>
            <p:cNvSpPr/>
            <p:nvPr/>
          </p:nvSpPr>
          <p:spPr>
            <a:xfrm>
              <a:off x="2965761" y="2909287"/>
              <a:ext cx="196343" cy="138983"/>
            </a:xfrm>
            <a:custGeom>
              <a:rect b="b" l="l" r="r" t="t"/>
              <a:pathLst>
                <a:path extrusionOk="0" h="12221" w="16489">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4" name="Google Shape;2534;p110"/>
            <p:cNvSpPr/>
            <p:nvPr/>
          </p:nvSpPr>
          <p:spPr>
            <a:xfrm>
              <a:off x="3378594" y="3107749"/>
              <a:ext cx="19445" cy="26657"/>
            </a:xfrm>
            <a:custGeom>
              <a:rect b="b" l="l" r="r" t="t"/>
              <a:pathLst>
                <a:path extrusionOk="0" h="2344" w="1633">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5" name="Google Shape;2535;p110"/>
            <p:cNvSpPr/>
            <p:nvPr/>
          </p:nvSpPr>
          <p:spPr>
            <a:xfrm>
              <a:off x="3354434" y="3105122"/>
              <a:ext cx="27661" cy="28807"/>
            </a:xfrm>
            <a:custGeom>
              <a:rect b="b" l="l" r="r" t="t"/>
              <a:pathLst>
                <a:path extrusionOk="0" h="2533" w="2323">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6" name="Google Shape;2536;p110"/>
            <p:cNvSpPr/>
            <p:nvPr/>
          </p:nvSpPr>
          <p:spPr>
            <a:xfrm>
              <a:off x="3331012" y="3088711"/>
              <a:ext cx="34639" cy="49743"/>
            </a:xfrm>
            <a:custGeom>
              <a:rect b="b" l="l" r="r" t="t"/>
              <a:pathLst>
                <a:path extrusionOk="0" h="4374" w="2909">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7" name="Google Shape;2537;p110"/>
            <p:cNvSpPr/>
            <p:nvPr/>
          </p:nvSpPr>
          <p:spPr>
            <a:xfrm>
              <a:off x="3250041" y="3063487"/>
              <a:ext cx="91450" cy="78538"/>
            </a:xfrm>
            <a:custGeom>
              <a:rect b="b" l="l" r="r" t="t"/>
              <a:pathLst>
                <a:path extrusionOk="0" h="6906" w="768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8" name="Google Shape;2538;p110"/>
            <p:cNvSpPr/>
            <p:nvPr/>
          </p:nvSpPr>
          <p:spPr>
            <a:xfrm>
              <a:off x="3209425" y="3061815"/>
              <a:ext cx="82733" cy="112565"/>
            </a:xfrm>
            <a:custGeom>
              <a:rect b="b" l="l" r="r" t="t"/>
              <a:pathLst>
                <a:path extrusionOk="0" h="9898" w="6948">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9" name="Google Shape;2539;p110"/>
            <p:cNvSpPr/>
            <p:nvPr/>
          </p:nvSpPr>
          <p:spPr>
            <a:xfrm>
              <a:off x="3195231" y="3136533"/>
              <a:ext cx="40867" cy="42852"/>
            </a:xfrm>
            <a:custGeom>
              <a:rect b="b" l="l" r="r" t="t"/>
              <a:pathLst>
                <a:path extrusionOk="0" h="3768" w="3432">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0" name="Google Shape;2540;p110"/>
            <p:cNvSpPr/>
            <p:nvPr/>
          </p:nvSpPr>
          <p:spPr>
            <a:xfrm>
              <a:off x="3192980" y="3146290"/>
              <a:ext cx="88711" cy="124938"/>
            </a:xfrm>
            <a:custGeom>
              <a:rect b="b" l="l" r="r" t="t"/>
              <a:pathLst>
                <a:path extrusionOk="0" h="10986" w="745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1" name="Google Shape;2541;p110"/>
            <p:cNvSpPr/>
            <p:nvPr/>
          </p:nvSpPr>
          <p:spPr>
            <a:xfrm>
              <a:off x="3275452" y="3211250"/>
              <a:ext cx="85722" cy="91389"/>
            </a:xfrm>
            <a:custGeom>
              <a:rect b="b" l="l" r="r" t="t"/>
              <a:pathLst>
                <a:path extrusionOk="0" h="8036" w="7199">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2542" name="Google Shape;2542;p110"/>
            <p:cNvSpPr/>
            <p:nvPr/>
          </p:nvSpPr>
          <p:spPr>
            <a:xfrm>
              <a:off x="3327273" y="3275982"/>
              <a:ext cx="58811" cy="59262"/>
            </a:xfrm>
            <a:custGeom>
              <a:rect b="b" l="l" r="r" t="t"/>
              <a:pathLst>
                <a:path extrusionOk="0" h="5211" w="4939">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2543" name="Google Shape;2543;p110"/>
            <p:cNvSpPr/>
            <p:nvPr/>
          </p:nvSpPr>
          <p:spPr>
            <a:xfrm>
              <a:off x="3363150" y="3352838"/>
              <a:ext cx="34889" cy="37848"/>
            </a:xfrm>
            <a:custGeom>
              <a:rect b="b" l="l" r="r" t="t"/>
              <a:pathLst>
                <a:path extrusionOk="0" h="3328" w="293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44" name="Google Shape;2544;p110"/>
            <p:cNvGrpSpPr/>
            <p:nvPr/>
          </p:nvGrpSpPr>
          <p:grpSpPr>
            <a:xfrm>
              <a:off x="3280929" y="3294542"/>
              <a:ext cx="109894" cy="272224"/>
              <a:chOff x="2711750" y="3572300"/>
              <a:chExt cx="230725" cy="598425"/>
            </a:xfrm>
          </p:grpSpPr>
          <p:sp>
            <p:nvSpPr>
              <p:cNvPr id="2545" name="Google Shape;2545;p110"/>
              <p:cNvSpPr/>
              <p:nvPr/>
            </p:nvSpPr>
            <p:spPr>
              <a:xfrm>
                <a:off x="2711750" y="3572300"/>
                <a:ext cx="230725" cy="538800"/>
              </a:xfrm>
              <a:custGeom>
                <a:rect b="b" l="l" r="r" t="t"/>
                <a:pathLst>
                  <a:path extrusionOk="0" h="21552" w="9229">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6" name="Google Shape;2546;p110"/>
              <p:cNvSpPr/>
              <p:nvPr/>
            </p:nvSpPr>
            <p:spPr>
              <a:xfrm>
                <a:off x="2804875" y="4134625"/>
                <a:ext cx="51800" cy="36100"/>
              </a:xfrm>
              <a:custGeom>
                <a:rect b="b" l="l" r="r" t="t"/>
                <a:pathLst>
                  <a:path extrusionOk="0" h="1444" w="2072">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47" name="Google Shape;2547;p110"/>
            <p:cNvSpPr/>
            <p:nvPr/>
          </p:nvSpPr>
          <p:spPr>
            <a:xfrm>
              <a:off x="4563295" y="2964728"/>
              <a:ext cx="12467" cy="27863"/>
            </a:xfrm>
            <a:custGeom>
              <a:rect b="b" l="l" r="r" t="t"/>
              <a:pathLst>
                <a:path extrusionOk="0" h="2450" w="1047">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48" name="Google Shape;2548;p110"/>
            <p:cNvGrpSpPr/>
            <p:nvPr/>
          </p:nvGrpSpPr>
          <p:grpSpPr>
            <a:xfrm>
              <a:off x="3790439" y="2408636"/>
              <a:ext cx="73017" cy="75684"/>
              <a:chOff x="3781475" y="1624825"/>
              <a:chExt cx="153300" cy="166375"/>
            </a:xfrm>
          </p:grpSpPr>
          <p:sp>
            <p:nvSpPr>
              <p:cNvPr id="2549" name="Google Shape;2549;p110"/>
              <p:cNvSpPr/>
              <p:nvPr/>
            </p:nvSpPr>
            <p:spPr>
              <a:xfrm>
                <a:off x="3845300" y="1624825"/>
                <a:ext cx="89475" cy="60700"/>
              </a:xfrm>
              <a:custGeom>
                <a:rect b="b" l="l" r="r" t="t"/>
                <a:pathLst>
                  <a:path extrusionOk="0" h="2428" w="3579">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0" name="Google Shape;2550;p110"/>
              <p:cNvSpPr/>
              <p:nvPr/>
            </p:nvSpPr>
            <p:spPr>
              <a:xfrm>
                <a:off x="3875625" y="1704850"/>
                <a:ext cx="21475" cy="18350"/>
              </a:xfrm>
              <a:custGeom>
                <a:rect b="b" l="l" r="r" t="t"/>
                <a:pathLst>
                  <a:path extrusionOk="0" h="734" w="859">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1" name="Google Shape;2551;p110"/>
              <p:cNvSpPr/>
              <p:nvPr/>
            </p:nvSpPr>
            <p:spPr>
              <a:xfrm>
                <a:off x="3883475" y="1716375"/>
                <a:ext cx="39275" cy="43425"/>
              </a:xfrm>
              <a:custGeom>
                <a:rect b="b" l="l" r="r" t="t"/>
                <a:pathLst>
                  <a:path extrusionOk="0" h="1737" w="1571">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2" name="Google Shape;2552;p110"/>
              <p:cNvSpPr/>
              <p:nvPr/>
            </p:nvSpPr>
            <p:spPr>
              <a:xfrm>
                <a:off x="3781475" y="1649925"/>
                <a:ext cx="102550" cy="141275"/>
              </a:xfrm>
              <a:custGeom>
                <a:rect b="b" l="l" r="r" t="t"/>
                <a:pathLst>
                  <a:path extrusionOk="0" h="5651" w="4102">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53" name="Google Shape;2553;p110"/>
            <p:cNvSpPr/>
            <p:nvPr/>
          </p:nvSpPr>
          <p:spPr>
            <a:xfrm>
              <a:off x="4614379" y="2777935"/>
              <a:ext cx="83472" cy="139700"/>
            </a:xfrm>
            <a:custGeom>
              <a:rect b="b" l="l" r="r" t="t"/>
              <a:pathLst>
                <a:path extrusionOk="0" h="12284" w="701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4" name="Google Shape;2554;p110"/>
            <p:cNvSpPr/>
            <p:nvPr/>
          </p:nvSpPr>
          <p:spPr>
            <a:xfrm>
              <a:off x="4580490" y="2850992"/>
              <a:ext cx="28661" cy="38087"/>
            </a:xfrm>
            <a:custGeom>
              <a:rect b="b" l="l" r="r" t="t"/>
              <a:pathLst>
                <a:path extrusionOk="0" h="3349" w="2407">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5" name="Google Shape;2555;p110"/>
            <p:cNvSpPr/>
            <p:nvPr/>
          </p:nvSpPr>
          <p:spPr>
            <a:xfrm>
              <a:off x="4566534" y="2807208"/>
              <a:ext cx="32650" cy="53553"/>
            </a:xfrm>
            <a:custGeom>
              <a:rect b="b" l="l" r="r" t="t"/>
              <a:pathLst>
                <a:path extrusionOk="0" h="4709" w="2742">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6" name="Google Shape;2556;p110"/>
            <p:cNvSpPr/>
            <p:nvPr/>
          </p:nvSpPr>
          <p:spPr>
            <a:xfrm>
              <a:off x="4301938" y="2737722"/>
              <a:ext cx="211787" cy="95438"/>
            </a:xfrm>
            <a:custGeom>
              <a:rect b="b" l="l" r="r" t="t"/>
              <a:pathLst>
                <a:path extrusionOk="0" h="8392" w="17786">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7" name="Google Shape;2557;p110"/>
            <p:cNvSpPr/>
            <p:nvPr/>
          </p:nvSpPr>
          <p:spPr>
            <a:xfrm>
              <a:off x="4718522" y="3165089"/>
              <a:ext cx="67277" cy="54986"/>
            </a:xfrm>
            <a:custGeom>
              <a:rect b="b" l="l" r="r" t="t"/>
              <a:pathLst>
                <a:path extrusionOk="0" h="4835" w="565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8" name="Google Shape;2558;p110"/>
            <p:cNvSpPr/>
            <p:nvPr/>
          </p:nvSpPr>
          <p:spPr>
            <a:xfrm>
              <a:off x="4567785" y="3016610"/>
              <a:ext cx="54822" cy="91389"/>
            </a:xfrm>
            <a:custGeom>
              <a:rect b="b" l="l" r="r" t="t"/>
              <a:pathLst>
                <a:path extrusionOk="0" h="8036" w="4604">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9" name="Google Shape;2559;p110"/>
            <p:cNvSpPr/>
            <p:nvPr/>
          </p:nvSpPr>
          <p:spPr>
            <a:xfrm>
              <a:off x="4595934" y="3205063"/>
              <a:ext cx="26673" cy="13340"/>
            </a:xfrm>
            <a:custGeom>
              <a:rect b="b" l="l" r="r" t="t"/>
              <a:pathLst>
                <a:path extrusionOk="0" h="1173" w="224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60" name="Google Shape;2560;p110"/>
            <p:cNvGrpSpPr/>
            <p:nvPr/>
          </p:nvGrpSpPr>
          <p:grpSpPr>
            <a:xfrm>
              <a:off x="4403342" y="3107749"/>
              <a:ext cx="316680" cy="101374"/>
              <a:chOff x="5068275" y="3161675"/>
              <a:chExt cx="664875" cy="222850"/>
            </a:xfrm>
          </p:grpSpPr>
          <p:sp>
            <p:nvSpPr>
              <p:cNvPr id="2561" name="Google Shape;2561;p110"/>
              <p:cNvSpPr/>
              <p:nvPr/>
            </p:nvSpPr>
            <p:spPr>
              <a:xfrm>
                <a:off x="5408300" y="3224425"/>
                <a:ext cx="96775" cy="107800"/>
              </a:xfrm>
              <a:custGeom>
                <a:rect b="b" l="l" r="r" t="t"/>
                <a:pathLst>
                  <a:path extrusionOk="0" h="4312" w="3871">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2" name="Google Shape;2562;p110"/>
              <p:cNvSpPr/>
              <p:nvPr/>
            </p:nvSpPr>
            <p:spPr>
              <a:xfrm>
                <a:off x="5587700" y="3253200"/>
                <a:ext cx="145450" cy="131325"/>
              </a:xfrm>
              <a:custGeom>
                <a:rect b="b" l="l" r="r" t="t"/>
                <a:pathLst>
                  <a:path extrusionOk="0" h="5253" w="5818">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3" name="Google Shape;2563;p110"/>
              <p:cNvSpPr/>
              <p:nvPr/>
            </p:nvSpPr>
            <p:spPr>
              <a:xfrm>
                <a:off x="5268100" y="3181025"/>
                <a:ext cx="143350" cy="129750"/>
              </a:xfrm>
              <a:custGeom>
                <a:rect b="b" l="l" r="r" t="t"/>
                <a:pathLst>
                  <a:path extrusionOk="0" h="5190" w="5734">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4" name="Google Shape;2564;p110"/>
              <p:cNvSpPr/>
              <p:nvPr/>
            </p:nvSpPr>
            <p:spPr>
              <a:xfrm>
                <a:off x="5068275" y="3161675"/>
                <a:ext cx="431050" cy="221800"/>
              </a:xfrm>
              <a:custGeom>
                <a:rect b="b" l="l" r="r" t="t"/>
                <a:pathLst>
                  <a:path extrusionOk="0" h="8872" w="17242">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65" name="Google Shape;2565;p110"/>
            <p:cNvSpPr/>
            <p:nvPr/>
          </p:nvSpPr>
          <p:spPr>
            <a:xfrm>
              <a:off x="4437231" y="3100607"/>
              <a:ext cx="29912" cy="37370"/>
            </a:xfrm>
            <a:custGeom>
              <a:rect b="b" l="l" r="r" t="t"/>
              <a:pathLst>
                <a:path extrusionOk="0" h="3286" w="2512">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6" name="Google Shape;2566;p110"/>
            <p:cNvSpPr/>
            <p:nvPr/>
          </p:nvSpPr>
          <p:spPr>
            <a:xfrm>
              <a:off x="4503746" y="3099174"/>
              <a:ext cx="65289" cy="42135"/>
            </a:xfrm>
            <a:custGeom>
              <a:rect b="b" l="l" r="r" t="t"/>
              <a:pathLst>
                <a:path extrusionOk="0" h="3705" w="5483">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7" name="Google Shape;2567;p110"/>
            <p:cNvSpPr/>
            <p:nvPr/>
          </p:nvSpPr>
          <p:spPr>
            <a:xfrm>
              <a:off x="4442708" y="2983061"/>
              <a:ext cx="56823" cy="104945"/>
            </a:xfrm>
            <a:custGeom>
              <a:rect b="b" l="l" r="r" t="t"/>
              <a:pathLst>
                <a:path extrusionOk="0" h="9228" w="4772">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8" name="Google Shape;2568;p110"/>
            <p:cNvSpPr/>
            <p:nvPr/>
          </p:nvSpPr>
          <p:spPr>
            <a:xfrm>
              <a:off x="4450186" y="3045644"/>
              <a:ext cx="36139" cy="29750"/>
            </a:xfrm>
            <a:custGeom>
              <a:rect b="b" l="l" r="r" t="t"/>
              <a:pathLst>
                <a:path extrusionOk="0" h="2616" w="3035">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9" name="Google Shape;2569;p110"/>
            <p:cNvSpPr/>
            <p:nvPr/>
          </p:nvSpPr>
          <p:spPr>
            <a:xfrm>
              <a:off x="4429753" y="2990191"/>
              <a:ext cx="55822" cy="61650"/>
            </a:xfrm>
            <a:custGeom>
              <a:rect b="b" l="l" r="r" t="t"/>
              <a:pathLst>
                <a:path extrusionOk="0" h="5421" w="4688">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0" name="Google Shape;2570;p110"/>
            <p:cNvSpPr/>
            <p:nvPr/>
          </p:nvSpPr>
          <p:spPr>
            <a:xfrm>
              <a:off x="4413309" y="3004475"/>
              <a:ext cx="58061" cy="103285"/>
            </a:xfrm>
            <a:custGeom>
              <a:rect b="b" l="l" r="r" t="t"/>
              <a:pathLst>
                <a:path extrusionOk="0" h="9082" w="4876">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1" name="Google Shape;2571;p110"/>
            <p:cNvSpPr/>
            <p:nvPr/>
          </p:nvSpPr>
          <p:spPr>
            <a:xfrm>
              <a:off x="4375443" y="2948079"/>
              <a:ext cx="61050" cy="131125"/>
            </a:xfrm>
            <a:custGeom>
              <a:rect b="b" l="l" r="r" t="t"/>
              <a:pathLst>
                <a:path extrusionOk="0" h="11530" w="5127">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2" name="Google Shape;2572;p110"/>
            <p:cNvSpPr/>
            <p:nvPr/>
          </p:nvSpPr>
          <p:spPr>
            <a:xfrm>
              <a:off x="4343054" y="2959975"/>
              <a:ext cx="35389" cy="43557"/>
            </a:xfrm>
            <a:custGeom>
              <a:rect b="b" l="l" r="r" t="t"/>
              <a:pathLst>
                <a:path extrusionOk="0" h="3830" w="2972">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3" name="Google Shape;2573;p110"/>
            <p:cNvSpPr/>
            <p:nvPr/>
          </p:nvSpPr>
          <p:spPr>
            <a:xfrm>
              <a:off x="3793178" y="2712975"/>
              <a:ext cx="26423" cy="30945"/>
            </a:xfrm>
            <a:custGeom>
              <a:rect b="b" l="l" r="r" t="t"/>
              <a:pathLst>
                <a:path extrusionOk="0" h="2721" w="2219">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4" name="Google Shape;2574;p110"/>
            <p:cNvSpPr/>
            <p:nvPr/>
          </p:nvSpPr>
          <p:spPr>
            <a:xfrm>
              <a:off x="3772256" y="2560208"/>
              <a:ext cx="138282" cy="153495"/>
            </a:xfrm>
            <a:custGeom>
              <a:rect b="b" l="l" r="r" t="t"/>
              <a:pathLst>
                <a:path extrusionOk="0" h="13497" w="11613">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5" name="Google Shape;2575;p110"/>
            <p:cNvSpPr/>
            <p:nvPr/>
          </p:nvSpPr>
          <p:spPr>
            <a:xfrm>
              <a:off x="3810372" y="2589242"/>
              <a:ext cx="68528" cy="147786"/>
            </a:xfrm>
            <a:custGeom>
              <a:rect b="b" l="l" r="r" t="t"/>
              <a:pathLst>
                <a:path extrusionOk="0" h="12995" w="5755">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6" name="Google Shape;2576;p110"/>
            <p:cNvSpPr/>
            <p:nvPr/>
          </p:nvSpPr>
          <p:spPr>
            <a:xfrm>
              <a:off x="3883127" y="2693471"/>
              <a:ext cx="27411" cy="23803"/>
            </a:xfrm>
            <a:custGeom>
              <a:rect b="b" l="l" r="r" t="t"/>
              <a:pathLst>
                <a:path extrusionOk="0" h="2093" w="2302">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7" name="Google Shape;2577;p110"/>
            <p:cNvSpPr/>
            <p:nvPr/>
          </p:nvSpPr>
          <p:spPr>
            <a:xfrm>
              <a:off x="3870422" y="2710598"/>
              <a:ext cx="43605" cy="22620"/>
            </a:xfrm>
            <a:custGeom>
              <a:rect b="b" l="l" r="r" t="t"/>
              <a:pathLst>
                <a:path extrusionOk="0" h="1989" w="3662">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8" name="Google Shape;2578;p110"/>
            <p:cNvSpPr/>
            <p:nvPr/>
          </p:nvSpPr>
          <p:spPr>
            <a:xfrm>
              <a:off x="3871910" y="2726065"/>
              <a:ext cx="33901" cy="23803"/>
            </a:xfrm>
            <a:custGeom>
              <a:rect b="b" l="l" r="r" t="t"/>
              <a:pathLst>
                <a:path extrusionOk="0" h="2093" w="2847">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9" name="Google Shape;2579;p110"/>
            <p:cNvSpPr/>
            <p:nvPr/>
          </p:nvSpPr>
          <p:spPr>
            <a:xfrm>
              <a:off x="3888104" y="2727737"/>
              <a:ext cx="57573" cy="42601"/>
            </a:xfrm>
            <a:custGeom>
              <a:rect b="b" l="l" r="r" t="t"/>
              <a:pathLst>
                <a:path extrusionOk="0" h="3746" w="4835">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0" name="Google Shape;2580;p110"/>
            <p:cNvSpPr/>
            <p:nvPr/>
          </p:nvSpPr>
          <p:spPr>
            <a:xfrm>
              <a:off x="3848488" y="2796972"/>
              <a:ext cx="39628" cy="24519"/>
            </a:xfrm>
            <a:custGeom>
              <a:rect b="b" l="l" r="r" t="t"/>
              <a:pathLst>
                <a:path extrusionOk="0" h="2156" w="3328">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1" name="Google Shape;2581;p110"/>
            <p:cNvSpPr/>
            <p:nvPr/>
          </p:nvSpPr>
          <p:spPr>
            <a:xfrm>
              <a:off x="3851727" y="2789842"/>
              <a:ext cx="34151" cy="14284"/>
            </a:xfrm>
            <a:custGeom>
              <a:rect b="b" l="l" r="r" t="t"/>
              <a:pathLst>
                <a:path extrusionOk="0" h="1256" w="2868">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2" name="Google Shape;2582;p110"/>
            <p:cNvSpPr/>
            <p:nvPr/>
          </p:nvSpPr>
          <p:spPr>
            <a:xfrm>
              <a:off x="3869672" y="2845760"/>
              <a:ext cx="12967" cy="23803"/>
            </a:xfrm>
            <a:custGeom>
              <a:rect b="b" l="l" r="r" t="t"/>
              <a:pathLst>
                <a:path extrusionOk="0" h="2093" w="1089">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3" name="Google Shape;2583;p110"/>
            <p:cNvSpPr/>
            <p:nvPr/>
          </p:nvSpPr>
          <p:spPr>
            <a:xfrm>
              <a:off x="3863444" y="2836958"/>
              <a:ext cx="12467" cy="15000"/>
            </a:xfrm>
            <a:custGeom>
              <a:rect b="b" l="l" r="r" t="t"/>
              <a:pathLst>
                <a:path extrusionOk="0" h="1319" w="1047">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4" name="Google Shape;2584;p110"/>
            <p:cNvSpPr/>
            <p:nvPr/>
          </p:nvSpPr>
          <p:spPr>
            <a:xfrm>
              <a:off x="3844761" y="2824346"/>
              <a:ext cx="25923" cy="21665"/>
            </a:xfrm>
            <a:custGeom>
              <a:rect b="b" l="l" r="r" t="t"/>
              <a:pathLst>
                <a:path extrusionOk="0" h="1905" w="2177">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5" name="Google Shape;2585;p110"/>
            <p:cNvSpPr/>
            <p:nvPr/>
          </p:nvSpPr>
          <p:spPr>
            <a:xfrm>
              <a:off x="3830555" y="2811734"/>
              <a:ext cx="20195" cy="12146"/>
            </a:xfrm>
            <a:custGeom>
              <a:rect b="b" l="l" r="r" t="t"/>
              <a:pathLst>
                <a:path extrusionOk="0" h="1068" w="1696">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6" name="Google Shape;2586;p110"/>
            <p:cNvSpPr/>
            <p:nvPr/>
          </p:nvSpPr>
          <p:spPr>
            <a:xfrm>
              <a:off x="3804645" y="2793401"/>
              <a:ext cx="47594" cy="21903"/>
            </a:xfrm>
            <a:custGeom>
              <a:rect b="b" l="l" r="r" t="t"/>
              <a:pathLst>
                <a:path extrusionOk="0" h="1926" w="3997">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7" name="Google Shape;2587;p110"/>
            <p:cNvSpPr/>
            <p:nvPr/>
          </p:nvSpPr>
          <p:spPr>
            <a:xfrm>
              <a:off x="3831556" y="2741054"/>
              <a:ext cx="63038" cy="50699"/>
            </a:xfrm>
            <a:custGeom>
              <a:rect b="b" l="l" r="r" t="t"/>
              <a:pathLst>
                <a:path extrusionOk="0" h="4458" w="5294">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8" name="Google Shape;2588;p110"/>
            <p:cNvSpPr/>
            <p:nvPr/>
          </p:nvSpPr>
          <p:spPr>
            <a:xfrm>
              <a:off x="3819089" y="2776036"/>
              <a:ext cx="50345" cy="20948"/>
            </a:xfrm>
            <a:custGeom>
              <a:rect b="b" l="l" r="r" t="t"/>
              <a:pathLst>
                <a:path extrusionOk="0" h="1842" w="4228">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9" name="Google Shape;2589;p110"/>
            <p:cNvSpPr/>
            <p:nvPr/>
          </p:nvSpPr>
          <p:spPr>
            <a:xfrm>
              <a:off x="3779972" y="2741293"/>
              <a:ext cx="57323" cy="65449"/>
            </a:xfrm>
            <a:custGeom>
              <a:rect b="b" l="l" r="r" t="t"/>
              <a:pathLst>
                <a:path extrusionOk="0" h="5755" w="4814">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0" name="Google Shape;2590;p110"/>
            <p:cNvSpPr/>
            <p:nvPr/>
          </p:nvSpPr>
          <p:spPr>
            <a:xfrm>
              <a:off x="3764778" y="2755577"/>
              <a:ext cx="24672" cy="21426"/>
            </a:xfrm>
            <a:custGeom>
              <a:rect b="b" l="l" r="r" t="t"/>
              <a:pathLst>
                <a:path extrusionOk="0" h="1884" w="2072">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1" name="Google Shape;2591;p110"/>
            <p:cNvSpPr/>
            <p:nvPr/>
          </p:nvSpPr>
          <p:spPr>
            <a:xfrm>
              <a:off x="3762540" y="2773181"/>
              <a:ext cx="19445" cy="15956"/>
            </a:xfrm>
            <a:custGeom>
              <a:rect b="b" l="l" r="r" t="t"/>
              <a:pathLst>
                <a:path extrusionOk="0" h="1403" w="1633">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2" name="Google Shape;2592;p110"/>
            <p:cNvSpPr/>
            <p:nvPr/>
          </p:nvSpPr>
          <p:spPr>
            <a:xfrm>
              <a:off x="3779484" y="2783894"/>
              <a:ext cx="4739" cy="6425"/>
            </a:xfrm>
            <a:custGeom>
              <a:rect b="b" l="l" r="r" t="t"/>
              <a:pathLst>
                <a:path extrusionOk="0" h="565" w="398">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3" name="Google Shape;2593;p110"/>
            <p:cNvSpPr/>
            <p:nvPr/>
          </p:nvSpPr>
          <p:spPr>
            <a:xfrm>
              <a:off x="3681319" y="2737017"/>
              <a:ext cx="27661" cy="34982"/>
            </a:xfrm>
            <a:custGeom>
              <a:rect b="b" l="l" r="r" t="t"/>
              <a:pathLst>
                <a:path extrusionOk="0" h="3076" w="2323">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94" name="Google Shape;2594;p110"/>
            <p:cNvGrpSpPr/>
            <p:nvPr/>
          </p:nvGrpSpPr>
          <p:grpSpPr>
            <a:xfrm>
              <a:off x="3697513" y="2707266"/>
              <a:ext cx="59549" cy="79733"/>
              <a:chOff x="3586375" y="2281300"/>
              <a:chExt cx="125025" cy="175275"/>
            </a:xfrm>
          </p:grpSpPr>
          <p:sp>
            <p:nvSpPr>
              <p:cNvPr id="2595" name="Google Shape;2595;p110"/>
              <p:cNvSpPr/>
              <p:nvPr/>
            </p:nvSpPr>
            <p:spPr>
              <a:xfrm>
                <a:off x="3609900" y="2281300"/>
                <a:ext cx="101500" cy="175275"/>
              </a:xfrm>
              <a:custGeom>
                <a:rect b="b" l="l" r="r" t="t"/>
                <a:pathLst>
                  <a:path extrusionOk="0" h="7011" w="406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6" name="Google Shape;2596;p110"/>
              <p:cNvSpPr/>
              <p:nvPr/>
            </p:nvSpPr>
            <p:spPr>
              <a:xfrm>
                <a:off x="3586375" y="2350350"/>
                <a:ext cx="31925" cy="25125"/>
              </a:xfrm>
              <a:custGeom>
                <a:rect b="b" l="l" r="r" t="t"/>
                <a:pathLst>
                  <a:path extrusionOk="0" h="1005" w="1277">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97" name="Google Shape;2597;p110"/>
            <p:cNvSpPr/>
            <p:nvPr/>
          </p:nvSpPr>
          <p:spPr>
            <a:xfrm>
              <a:off x="4037841" y="3224817"/>
              <a:ext cx="52333" cy="93527"/>
            </a:xfrm>
            <a:custGeom>
              <a:rect b="b" l="l" r="r" t="t"/>
              <a:pathLst>
                <a:path extrusionOk="0" h="8224" w="4395">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98" name="Google Shape;2598;p110"/>
            <p:cNvGrpSpPr/>
            <p:nvPr/>
          </p:nvGrpSpPr>
          <p:grpSpPr>
            <a:xfrm>
              <a:off x="4513224" y="3221724"/>
              <a:ext cx="274563" cy="280321"/>
              <a:chOff x="5298975" y="3412225"/>
              <a:chExt cx="576450" cy="616225"/>
            </a:xfrm>
          </p:grpSpPr>
          <p:sp>
            <p:nvSpPr>
              <p:cNvPr id="2599" name="Google Shape;2599;p110"/>
              <p:cNvSpPr/>
              <p:nvPr/>
            </p:nvSpPr>
            <p:spPr>
              <a:xfrm>
                <a:off x="5298975" y="3412225"/>
                <a:ext cx="576450" cy="515275"/>
              </a:xfrm>
              <a:custGeom>
                <a:rect b="b" l="l" r="r" t="t"/>
                <a:pathLst>
                  <a:path extrusionOk="0" h="20611" w="23058">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2600" name="Google Shape;2600;p110"/>
              <p:cNvSpPr/>
              <p:nvPr/>
            </p:nvSpPr>
            <p:spPr>
              <a:xfrm>
                <a:off x="5683950" y="3957275"/>
                <a:ext cx="54950" cy="71175"/>
              </a:xfrm>
              <a:custGeom>
                <a:rect b="b" l="l" r="r" t="t"/>
                <a:pathLst>
                  <a:path extrusionOk="0" h="2847" w="2198">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01" name="Google Shape;2601;p110"/>
            <p:cNvGrpSpPr/>
            <p:nvPr/>
          </p:nvGrpSpPr>
          <p:grpSpPr>
            <a:xfrm>
              <a:off x="4824403" y="3421846"/>
              <a:ext cx="110132" cy="130647"/>
              <a:chOff x="5952300" y="3852150"/>
              <a:chExt cx="231225" cy="287200"/>
            </a:xfrm>
          </p:grpSpPr>
          <p:sp>
            <p:nvSpPr>
              <p:cNvPr id="2602" name="Google Shape;2602;p110"/>
              <p:cNvSpPr/>
              <p:nvPr/>
            </p:nvSpPr>
            <p:spPr>
              <a:xfrm>
                <a:off x="5952300" y="3996525"/>
                <a:ext cx="145450" cy="142825"/>
              </a:xfrm>
              <a:custGeom>
                <a:rect b="b" l="l" r="r" t="t"/>
                <a:pathLst>
                  <a:path extrusionOk="0" h="5713" w="5818">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3" name="Google Shape;2603;p110"/>
              <p:cNvSpPr/>
              <p:nvPr/>
            </p:nvSpPr>
            <p:spPr>
              <a:xfrm>
                <a:off x="6101375" y="3852150"/>
                <a:ext cx="82150" cy="171075"/>
              </a:xfrm>
              <a:custGeom>
                <a:rect b="b" l="l" r="r" t="t"/>
                <a:pathLst>
                  <a:path extrusionOk="0" h="6843" w="3286">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04" name="Google Shape;2604;p110"/>
            <p:cNvSpPr/>
            <p:nvPr/>
          </p:nvSpPr>
          <p:spPr>
            <a:xfrm>
              <a:off x="3608564" y="2619698"/>
              <a:ext cx="60550" cy="35232"/>
            </a:xfrm>
            <a:custGeom>
              <a:rect b="b" l="l" r="r" t="t"/>
              <a:pathLst>
                <a:path extrusionOk="0" h="3098" w="5085">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5" name="Google Shape;2605;p110"/>
            <p:cNvSpPr/>
            <p:nvPr/>
          </p:nvSpPr>
          <p:spPr>
            <a:xfrm>
              <a:off x="4188328" y="2704412"/>
              <a:ext cx="421823" cy="300791"/>
            </a:xfrm>
            <a:custGeom>
              <a:rect b="b" l="l" r="r" t="t"/>
              <a:pathLst>
                <a:path extrusionOk="0" h="26449" w="35425">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6" name="Google Shape;2606;p110"/>
            <p:cNvSpPr/>
            <p:nvPr/>
          </p:nvSpPr>
          <p:spPr>
            <a:xfrm>
              <a:off x="4442708" y="2990191"/>
              <a:ext cx="762" cy="967"/>
            </a:xfrm>
            <a:custGeom>
              <a:rect b="b" l="l" r="r" t="t"/>
              <a:pathLst>
                <a:path extrusionOk="0" h="85" w="64">
                  <a:moveTo>
                    <a:pt x="63" y="85"/>
                  </a:moveTo>
                  <a:lnTo>
                    <a:pt x="1" y="1"/>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7" name="Google Shape;2607;p110"/>
            <p:cNvSpPr/>
            <p:nvPr/>
          </p:nvSpPr>
          <p:spPr>
            <a:xfrm>
              <a:off x="4434742" y="2997094"/>
              <a:ext cx="1250" cy="1205"/>
            </a:xfrm>
            <a:custGeom>
              <a:rect b="b" l="l" r="r" t="t"/>
              <a:pathLst>
                <a:path extrusionOk="0" h="106" w="105">
                  <a:moveTo>
                    <a:pt x="0" y="105"/>
                  </a:moveTo>
                  <a:lnTo>
                    <a:pt x="105" y="1"/>
                  </a:lnTo>
                  <a:lnTo>
                    <a:pt x="1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8" name="Google Shape;2608;p110"/>
            <p:cNvSpPr/>
            <p:nvPr/>
          </p:nvSpPr>
          <p:spPr>
            <a:xfrm>
              <a:off x="4184339" y="2879787"/>
              <a:ext cx="2512" cy="728"/>
            </a:xfrm>
            <a:custGeom>
              <a:rect b="b" l="l" r="r" t="t"/>
              <a:pathLst>
                <a:path extrusionOk="0" h="64" w="211">
                  <a:moveTo>
                    <a:pt x="210" y="0"/>
                  </a:moveTo>
                  <a:lnTo>
                    <a:pt x="1" y="63"/>
                  </a:lnTo>
                  <a:lnTo>
                    <a:pt x="22"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9" name="Google Shape;2609;p110"/>
            <p:cNvSpPr/>
            <p:nvPr/>
          </p:nvSpPr>
          <p:spPr>
            <a:xfrm>
              <a:off x="4038591" y="2720356"/>
              <a:ext cx="260870" cy="130886"/>
            </a:xfrm>
            <a:custGeom>
              <a:rect b="b" l="l" r="r" t="t"/>
              <a:pathLst>
                <a:path extrusionOk="0" h="11509" w="21908">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0" name="Google Shape;2610;p110"/>
            <p:cNvSpPr/>
            <p:nvPr/>
          </p:nvSpPr>
          <p:spPr>
            <a:xfrm>
              <a:off x="4105619" y="2816249"/>
              <a:ext cx="110383" cy="65688"/>
            </a:xfrm>
            <a:custGeom>
              <a:rect b="b" l="l" r="r" t="t"/>
              <a:pathLst>
                <a:path extrusionOk="0" h="5776" w="927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1" name="Google Shape;2611;p110"/>
            <p:cNvSpPr/>
            <p:nvPr/>
          </p:nvSpPr>
          <p:spPr>
            <a:xfrm>
              <a:off x="4085936" y="2839096"/>
              <a:ext cx="98666" cy="59262"/>
            </a:xfrm>
            <a:custGeom>
              <a:rect b="b" l="l" r="r" t="t"/>
              <a:pathLst>
                <a:path extrusionOk="0" h="5211" w="8286">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12" name="Google Shape;2612;p110"/>
            <p:cNvGrpSpPr/>
            <p:nvPr/>
          </p:nvGrpSpPr>
          <p:grpSpPr>
            <a:xfrm>
              <a:off x="4295710" y="3079670"/>
              <a:ext cx="14968" cy="27135"/>
              <a:chOff x="4842300" y="3099950"/>
              <a:chExt cx="31425" cy="59650"/>
            </a:xfrm>
          </p:grpSpPr>
          <p:sp>
            <p:nvSpPr>
              <p:cNvPr id="2613" name="Google Shape;2613;p110"/>
              <p:cNvSpPr/>
              <p:nvPr/>
            </p:nvSpPr>
            <p:spPr>
              <a:xfrm>
                <a:off x="4842300" y="3122950"/>
                <a:ext cx="2125" cy="6825"/>
              </a:xfrm>
              <a:custGeom>
                <a:rect b="b" l="l" r="r" t="t"/>
                <a:pathLst>
                  <a:path extrusionOk="0" h="273" w="85">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4" name="Google Shape;2614;p110"/>
              <p:cNvSpPr/>
              <p:nvPr/>
            </p:nvSpPr>
            <p:spPr>
              <a:xfrm>
                <a:off x="4842300" y="3106225"/>
                <a:ext cx="31425" cy="53375"/>
              </a:xfrm>
              <a:custGeom>
                <a:rect b="b" l="l" r="r" t="t"/>
                <a:pathLst>
                  <a:path extrusionOk="0" h="2135" w="1257">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5" name="Google Shape;2615;p110"/>
              <p:cNvSpPr/>
              <p:nvPr/>
            </p:nvSpPr>
            <p:spPr>
              <a:xfrm>
                <a:off x="4844400" y="3099950"/>
                <a:ext cx="5250" cy="4725"/>
              </a:xfrm>
              <a:custGeom>
                <a:rect b="b" l="l" r="r" t="t"/>
                <a:pathLst>
                  <a:path extrusionOk="0" h="189" w="21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6" name="Google Shape;2616;p110"/>
              <p:cNvSpPr/>
              <p:nvPr/>
            </p:nvSpPr>
            <p:spPr>
              <a:xfrm>
                <a:off x="4849625" y="3101500"/>
                <a:ext cx="7875" cy="6300"/>
              </a:xfrm>
              <a:custGeom>
                <a:rect b="b" l="l" r="r" t="t"/>
                <a:pathLst>
                  <a:path extrusionOk="0" h="252" w="315">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17" name="Google Shape;2617;p110"/>
            <p:cNvSpPr/>
            <p:nvPr/>
          </p:nvSpPr>
          <p:spPr>
            <a:xfrm>
              <a:off x="4210500" y="2911903"/>
              <a:ext cx="193104" cy="180152"/>
            </a:xfrm>
            <a:custGeom>
              <a:rect b="b" l="l" r="r" t="t"/>
              <a:pathLst>
                <a:path extrusionOk="0" h="15841" w="16217">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8" name="Google Shape;2618;p110"/>
            <p:cNvSpPr/>
            <p:nvPr/>
          </p:nvSpPr>
          <p:spPr>
            <a:xfrm>
              <a:off x="4286244" y="2933329"/>
              <a:ext cx="56823" cy="29034"/>
            </a:xfrm>
            <a:custGeom>
              <a:rect b="b" l="l" r="r" t="t"/>
              <a:pathLst>
                <a:path extrusionOk="0" h="2553" w="4772">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9" name="Google Shape;2619;p110"/>
            <p:cNvSpPr/>
            <p:nvPr/>
          </p:nvSpPr>
          <p:spPr>
            <a:xfrm>
              <a:off x="4155440" y="2884541"/>
              <a:ext cx="95439" cy="100431"/>
            </a:xfrm>
            <a:custGeom>
              <a:rect b="b" l="l" r="r" t="t"/>
              <a:pathLst>
                <a:path extrusionOk="0" h="8831" w="8015">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0" name="Google Shape;2620;p110"/>
            <p:cNvSpPr/>
            <p:nvPr/>
          </p:nvSpPr>
          <p:spPr>
            <a:xfrm>
              <a:off x="4148462" y="2870746"/>
              <a:ext cx="91200" cy="72579"/>
            </a:xfrm>
            <a:custGeom>
              <a:rect b="b" l="l" r="r" t="t"/>
              <a:pathLst>
                <a:path extrusionOk="0" h="6382" w="7659">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1" name="Google Shape;2621;p110"/>
            <p:cNvSpPr/>
            <p:nvPr/>
          </p:nvSpPr>
          <p:spPr>
            <a:xfrm>
              <a:off x="3884115" y="2761763"/>
              <a:ext cx="113133" cy="67348"/>
            </a:xfrm>
            <a:custGeom>
              <a:rect b="b" l="l" r="r" t="t"/>
              <a:pathLst>
                <a:path extrusionOk="0" h="5922" w="9501">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2" name="Google Shape;2622;p110"/>
            <p:cNvSpPr/>
            <p:nvPr/>
          </p:nvSpPr>
          <p:spPr>
            <a:xfrm>
              <a:off x="3912027" y="2795073"/>
              <a:ext cx="23684" cy="25236"/>
            </a:xfrm>
            <a:custGeom>
              <a:rect b="b" l="l" r="r" t="t"/>
              <a:pathLst>
                <a:path extrusionOk="0" h="2219" w="1989">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3" name="Google Shape;2623;p110"/>
            <p:cNvSpPr/>
            <p:nvPr/>
          </p:nvSpPr>
          <p:spPr>
            <a:xfrm>
              <a:off x="3874161" y="2799361"/>
              <a:ext cx="60800" cy="37131"/>
            </a:xfrm>
            <a:custGeom>
              <a:rect b="b" l="l" r="r" t="t"/>
              <a:pathLst>
                <a:path extrusionOk="0" h="3265" w="5106">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4" name="Google Shape;2624;p110"/>
            <p:cNvSpPr/>
            <p:nvPr/>
          </p:nvSpPr>
          <p:spPr>
            <a:xfrm>
              <a:off x="3889355" y="2831954"/>
              <a:ext cx="39878" cy="24041"/>
            </a:xfrm>
            <a:custGeom>
              <a:rect b="b" l="l" r="r" t="t"/>
              <a:pathLst>
                <a:path extrusionOk="0" h="2114" w="3349">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25" name="Google Shape;2625;p110"/>
            <p:cNvGrpSpPr/>
            <p:nvPr/>
          </p:nvGrpSpPr>
          <p:grpSpPr>
            <a:xfrm>
              <a:off x="3831056" y="2816010"/>
              <a:ext cx="37378" cy="27612"/>
              <a:chOff x="3866750" y="2520350"/>
              <a:chExt cx="78475" cy="60700"/>
            </a:xfrm>
          </p:grpSpPr>
          <p:sp>
            <p:nvSpPr>
              <p:cNvPr id="2626" name="Google Shape;2626;p110"/>
              <p:cNvSpPr/>
              <p:nvPr/>
            </p:nvSpPr>
            <p:spPr>
              <a:xfrm>
                <a:off x="3877200" y="2546500"/>
                <a:ext cx="4725" cy="6300"/>
              </a:xfrm>
              <a:custGeom>
                <a:rect b="b" l="l" r="r" t="t"/>
                <a:pathLst>
                  <a:path extrusionOk="0" h="252" w="189">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7" name="Google Shape;2627;p110"/>
              <p:cNvSpPr/>
              <p:nvPr/>
            </p:nvSpPr>
            <p:spPr>
              <a:xfrm>
                <a:off x="3882425" y="2554350"/>
                <a:ext cx="2650" cy="3175"/>
              </a:xfrm>
              <a:custGeom>
                <a:rect b="b" l="l" r="r" t="t"/>
                <a:pathLst>
                  <a:path extrusionOk="0" h="127" w="106">
                    <a:moveTo>
                      <a:pt x="1" y="1"/>
                    </a:moveTo>
                    <a:lnTo>
                      <a:pt x="106" y="126"/>
                    </a:lnTo>
                    <a:lnTo>
                      <a:pt x="85" y="4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8" name="Google Shape;2628;p110"/>
              <p:cNvSpPr/>
              <p:nvPr/>
            </p:nvSpPr>
            <p:spPr>
              <a:xfrm>
                <a:off x="3866750" y="2520350"/>
                <a:ext cx="78475" cy="60700"/>
              </a:xfrm>
              <a:custGeom>
                <a:rect b="b" l="l" r="r" t="t"/>
                <a:pathLst>
                  <a:path extrusionOk="0" h="2428" w="3139">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9" name="Google Shape;2629;p110"/>
              <p:cNvSpPr/>
              <p:nvPr/>
            </p:nvSpPr>
            <p:spPr>
              <a:xfrm>
                <a:off x="3886100" y="2558550"/>
                <a:ext cx="3675" cy="5250"/>
              </a:xfrm>
              <a:custGeom>
                <a:rect b="b" l="l" r="r" t="t"/>
                <a:pathLst>
                  <a:path extrusionOk="0" h="210" w="147">
                    <a:moveTo>
                      <a:pt x="0" y="0"/>
                    </a:moveTo>
                    <a:lnTo>
                      <a:pt x="147" y="209"/>
                    </a:lnTo>
                    <a:lnTo>
                      <a:pt x="126" y="105"/>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30" name="Google Shape;2630;p110"/>
            <p:cNvSpPr/>
            <p:nvPr/>
          </p:nvSpPr>
          <p:spPr>
            <a:xfrm>
              <a:off x="3799155" y="2842190"/>
              <a:ext cx="6990" cy="13340"/>
            </a:xfrm>
            <a:custGeom>
              <a:rect b="b" l="l" r="r" t="t"/>
              <a:pathLst>
                <a:path extrusionOk="0" h="1173" w="587">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1" name="Google Shape;2631;p110"/>
            <p:cNvSpPr/>
            <p:nvPr/>
          </p:nvSpPr>
          <p:spPr>
            <a:xfrm>
              <a:off x="3688535" y="2836242"/>
              <a:ext cx="76506" cy="61161"/>
            </a:xfrm>
            <a:custGeom>
              <a:rect b="b" l="l" r="r" t="t"/>
              <a:pathLst>
                <a:path extrusionOk="0" h="5378" w="6425">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2" name="Google Shape;2632;p110"/>
            <p:cNvSpPr/>
            <p:nvPr/>
          </p:nvSpPr>
          <p:spPr>
            <a:xfrm>
              <a:off x="4036603" y="2865264"/>
              <a:ext cx="11967" cy="9064"/>
            </a:xfrm>
            <a:custGeom>
              <a:rect b="b" l="l" r="r" t="t"/>
              <a:pathLst>
                <a:path extrusionOk="0" h="797" w="1005">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3" name="Google Shape;2633;p110"/>
            <p:cNvSpPr/>
            <p:nvPr/>
          </p:nvSpPr>
          <p:spPr>
            <a:xfrm>
              <a:off x="4033614" y="2866458"/>
              <a:ext cx="140532" cy="108039"/>
            </a:xfrm>
            <a:custGeom>
              <a:rect b="b" l="l" r="r" t="t"/>
              <a:pathLst>
                <a:path extrusionOk="0" h="9500" w="11802">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4" name="Google Shape;2634;p110"/>
            <p:cNvSpPr/>
            <p:nvPr/>
          </p:nvSpPr>
          <p:spPr>
            <a:xfrm>
              <a:off x="4026636" y="2853369"/>
              <a:ext cx="24672" cy="20004"/>
            </a:xfrm>
            <a:custGeom>
              <a:rect b="b" l="l" r="r" t="t"/>
              <a:pathLst>
                <a:path extrusionOk="0" h="1759" w="2072">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5" name="Google Shape;2635;p110"/>
            <p:cNvSpPr/>
            <p:nvPr/>
          </p:nvSpPr>
          <p:spPr>
            <a:xfrm>
              <a:off x="3915766" y="2848615"/>
              <a:ext cx="124088" cy="48788"/>
            </a:xfrm>
            <a:custGeom>
              <a:rect b="b" l="l" r="r" t="t"/>
              <a:pathLst>
                <a:path extrusionOk="0" h="4290" w="10421">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6" name="Google Shape;2636;p110"/>
            <p:cNvSpPr/>
            <p:nvPr/>
          </p:nvSpPr>
          <p:spPr>
            <a:xfrm>
              <a:off x="3914265" y="2848854"/>
              <a:ext cx="18945" cy="15956"/>
            </a:xfrm>
            <a:custGeom>
              <a:rect b="b" l="l" r="r" t="t"/>
              <a:pathLst>
                <a:path extrusionOk="0" h="1403" w="1591">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7" name="Google Shape;2637;p110"/>
            <p:cNvSpPr/>
            <p:nvPr/>
          </p:nvSpPr>
          <p:spPr>
            <a:xfrm>
              <a:off x="4004703" y="2885735"/>
              <a:ext cx="66539" cy="61161"/>
            </a:xfrm>
            <a:custGeom>
              <a:rect b="b" l="l" r="r" t="t"/>
              <a:pathLst>
                <a:path extrusionOk="0" h="5378" w="5588">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8" name="Google Shape;2638;p110"/>
            <p:cNvSpPr/>
            <p:nvPr/>
          </p:nvSpPr>
          <p:spPr>
            <a:xfrm>
              <a:off x="4059025" y="2939277"/>
              <a:ext cx="11967" cy="11668"/>
            </a:xfrm>
            <a:custGeom>
              <a:rect b="b" l="l" r="r" t="t"/>
              <a:pathLst>
                <a:path extrusionOk="0" h="1026" w="1005">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9" name="Google Shape;2639;p110"/>
            <p:cNvSpPr/>
            <p:nvPr/>
          </p:nvSpPr>
          <p:spPr>
            <a:xfrm>
              <a:off x="3959359" y="2899768"/>
              <a:ext cx="15468" cy="8347"/>
            </a:xfrm>
            <a:custGeom>
              <a:rect b="b" l="l" r="r" t="t"/>
              <a:pathLst>
                <a:path extrusionOk="0" h="734" w="1299">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0" name="Google Shape;2640;p110"/>
            <p:cNvSpPr/>
            <p:nvPr/>
          </p:nvSpPr>
          <p:spPr>
            <a:xfrm>
              <a:off x="3982281" y="2887395"/>
              <a:ext cx="42867" cy="36426"/>
            </a:xfrm>
            <a:custGeom>
              <a:rect b="b" l="l" r="r" t="t"/>
              <a:pathLst>
                <a:path extrusionOk="0" h="3203" w="360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1" name="Google Shape;2641;p110"/>
            <p:cNvSpPr/>
            <p:nvPr/>
          </p:nvSpPr>
          <p:spPr>
            <a:xfrm>
              <a:off x="3973565" y="2916668"/>
              <a:ext cx="10479" cy="29045"/>
            </a:xfrm>
            <a:custGeom>
              <a:rect b="b" l="l" r="r" t="t"/>
              <a:pathLst>
                <a:path extrusionOk="0" h="2554" w="88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2" name="Google Shape;2642;p110"/>
            <p:cNvSpPr/>
            <p:nvPr/>
          </p:nvSpPr>
          <p:spPr>
            <a:xfrm>
              <a:off x="3982781" y="2916668"/>
              <a:ext cx="2751" cy="5959"/>
            </a:xfrm>
            <a:custGeom>
              <a:rect b="b" l="l" r="r" t="t"/>
              <a:pathLst>
                <a:path extrusionOk="0" h="524" w="231">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3" name="Google Shape;2643;p110"/>
            <p:cNvSpPr/>
            <p:nvPr/>
          </p:nvSpPr>
          <p:spPr>
            <a:xfrm>
              <a:off x="3979792" y="2923093"/>
              <a:ext cx="3751" cy="8336"/>
            </a:xfrm>
            <a:custGeom>
              <a:rect b="b" l="l" r="r" t="t"/>
              <a:pathLst>
                <a:path extrusionOk="0" h="733" w="315">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4" name="Google Shape;2644;p110"/>
            <p:cNvSpPr/>
            <p:nvPr/>
          </p:nvSpPr>
          <p:spPr>
            <a:xfrm>
              <a:off x="3979792" y="2907627"/>
              <a:ext cx="8978" cy="10713"/>
            </a:xfrm>
            <a:custGeom>
              <a:rect b="b" l="l" r="r" t="t"/>
              <a:pathLst>
                <a:path extrusionOk="0" h="942" w="754">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5" name="Google Shape;2645;p110"/>
            <p:cNvSpPr/>
            <p:nvPr/>
          </p:nvSpPr>
          <p:spPr>
            <a:xfrm>
              <a:off x="3980292" y="2915952"/>
              <a:ext cx="27661" cy="32616"/>
            </a:xfrm>
            <a:custGeom>
              <a:rect b="b" l="l" r="r" t="t"/>
              <a:pathLst>
                <a:path extrusionOk="0" h="2868" w="2323">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6" name="Google Shape;2646;p110"/>
            <p:cNvSpPr/>
            <p:nvPr/>
          </p:nvSpPr>
          <p:spPr>
            <a:xfrm>
              <a:off x="3979792" y="2924515"/>
              <a:ext cx="142521" cy="114714"/>
            </a:xfrm>
            <a:custGeom>
              <a:rect b="b" l="l" r="r" t="t"/>
              <a:pathLst>
                <a:path extrusionOk="0" h="10087" w="11969">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2647" name="Google Shape;2647;p110"/>
            <p:cNvSpPr/>
            <p:nvPr/>
          </p:nvSpPr>
          <p:spPr>
            <a:xfrm>
              <a:off x="4089663" y="2967116"/>
              <a:ext cx="5251" cy="10952"/>
            </a:xfrm>
            <a:custGeom>
              <a:rect b="b" l="l" r="r" t="t"/>
              <a:pathLst>
                <a:path extrusionOk="0" h="963" w="441">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8" name="Google Shape;2648;p110"/>
            <p:cNvSpPr/>
            <p:nvPr/>
          </p:nvSpPr>
          <p:spPr>
            <a:xfrm>
              <a:off x="4095152" y="2967833"/>
              <a:ext cx="32900" cy="24758"/>
            </a:xfrm>
            <a:custGeom>
              <a:rect b="b" l="l" r="r" t="t"/>
              <a:pathLst>
                <a:path extrusionOk="0" h="2177" w="2763">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9" name="Google Shape;2649;p110"/>
            <p:cNvSpPr/>
            <p:nvPr/>
          </p:nvSpPr>
          <p:spPr>
            <a:xfrm>
              <a:off x="4101380" y="2973303"/>
              <a:ext cx="51583" cy="60684"/>
            </a:xfrm>
            <a:custGeom>
              <a:rect b="b" l="l" r="r" t="t"/>
              <a:pathLst>
                <a:path extrusionOk="0" h="5336" w="4332">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0" name="Google Shape;2650;p110"/>
            <p:cNvSpPr/>
            <p:nvPr/>
          </p:nvSpPr>
          <p:spPr>
            <a:xfrm>
              <a:off x="4124802" y="2964728"/>
              <a:ext cx="2751" cy="5971"/>
            </a:xfrm>
            <a:custGeom>
              <a:rect b="b" l="l" r="r" t="t"/>
              <a:pathLst>
                <a:path extrusionOk="0" h="525" w="231">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1" name="Google Shape;2651;p110"/>
            <p:cNvSpPr/>
            <p:nvPr/>
          </p:nvSpPr>
          <p:spPr>
            <a:xfrm>
              <a:off x="4037591" y="3015893"/>
              <a:ext cx="73267" cy="45456"/>
            </a:xfrm>
            <a:custGeom>
              <a:rect b="b" l="l" r="r" t="t"/>
              <a:pathLst>
                <a:path extrusionOk="0" h="3997" w="6153">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2" name="Google Shape;2652;p110"/>
            <p:cNvSpPr/>
            <p:nvPr/>
          </p:nvSpPr>
          <p:spPr>
            <a:xfrm>
              <a:off x="3911526" y="2929280"/>
              <a:ext cx="85972" cy="69020"/>
            </a:xfrm>
            <a:custGeom>
              <a:rect b="b" l="l" r="r" t="t"/>
              <a:pathLst>
                <a:path extrusionOk="0" h="6069" w="722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3" name="Google Shape;2653;p110"/>
            <p:cNvSpPr/>
            <p:nvPr/>
          </p:nvSpPr>
          <p:spPr>
            <a:xfrm>
              <a:off x="3896332" y="2997572"/>
              <a:ext cx="113621" cy="124461"/>
            </a:xfrm>
            <a:custGeom>
              <a:rect b="b" l="l" r="r" t="t"/>
              <a:pathLst>
                <a:path extrusionOk="0" h="10944" w="9542">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4" name="Google Shape;2654;p110"/>
            <p:cNvSpPr/>
            <p:nvPr/>
          </p:nvSpPr>
          <p:spPr>
            <a:xfrm>
              <a:off x="3973815" y="3045871"/>
              <a:ext cx="104655" cy="75923"/>
            </a:xfrm>
            <a:custGeom>
              <a:rect b="b" l="l" r="r" t="t"/>
              <a:pathLst>
                <a:path extrusionOk="0" h="6676" w="8789">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5" name="Google Shape;2655;p110"/>
            <p:cNvSpPr/>
            <p:nvPr/>
          </p:nvSpPr>
          <p:spPr>
            <a:xfrm>
              <a:off x="3996236" y="3024695"/>
              <a:ext cx="46106" cy="39042"/>
            </a:xfrm>
            <a:custGeom>
              <a:rect b="b" l="l" r="r" t="t"/>
              <a:pathLst>
                <a:path extrusionOk="0" h="3433" w="3872">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6" name="Google Shape;2656;p110"/>
            <p:cNvSpPr/>
            <p:nvPr/>
          </p:nvSpPr>
          <p:spPr>
            <a:xfrm>
              <a:off x="4033614" y="3061110"/>
              <a:ext cx="10467" cy="11907"/>
            </a:xfrm>
            <a:custGeom>
              <a:rect b="b" l="l" r="r" t="t"/>
              <a:pathLst>
                <a:path extrusionOk="0" h="1047" w="879">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7" name="Google Shape;2657;p110"/>
            <p:cNvSpPr/>
            <p:nvPr/>
          </p:nvSpPr>
          <p:spPr>
            <a:xfrm>
              <a:off x="4029125" y="3065864"/>
              <a:ext cx="70516" cy="89240"/>
            </a:xfrm>
            <a:custGeom>
              <a:rect b="b" l="l" r="r" t="t"/>
              <a:pathLst>
                <a:path extrusionOk="0" h="7847" w="5922">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8" name="Google Shape;2658;p110"/>
            <p:cNvSpPr/>
            <p:nvPr/>
          </p:nvSpPr>
          <p:spPr>
            <a:xfrm>
              <a:off x="3978054" y="3108693"/>
              <a:ext cx="57811" cy="66882"/>
            </a:xfrm>
            <a:custGeom>
              <a:rect b="b" l="l" r="r" t="t"/>
              <a:pathLst>
                <a:path extrusionOk="0" h="5881" w="4855">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2659" name="Google Shape;2659;p110"/>
            <p:cNvSpPr/>
            <p:nvPr/>
          </p:nvSpPr>
          <p:spPr>
            <a:xfrm>
              <a:off x="3963598" y="3151999"/>
              <a:ext cx="5239" cy="11"/>
            </a:xfrm>
            <a:custGeom>
              <a:rect b="b" l="l" r="r" t="t"/>
              <a:pathLst>
                <a:path extrusionOk="0" h="1" w="440">
                  <a:moveTo>
                    <a:pt x="1" y="1"/>
                  </a:moveTo>
                  <a:lnTo>
                    <a:pt x="210" y="1"/>
                  </a:lnTo>
                  <a:lnTo>
                    <a:pt x="440" y="1"/>
                  </a:lnTo>
                  <a:lnTo>
                    <a:pt x="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0" name="Google Shape;2660;p110"/>
            <p:cNvSpPr/>
            <p:nvPr/>
          </p:nvSpPr>
          <p:spPr>
            <a:xfrm>
              <a:off x="3949392" y="3117029"/>
              <a:ext cx="39878" cy="37609"/>
            </a:xfrm>
            <a:custGeom>
              <a:rect b="b" l="l" r="r" t="t"/>
              <a:pathLst>
                <a:path extrusionOk="0" h="3307" w="3349">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1" name="Google Shape;2661;p110"/>
            <p:cNvSpPr/>
            <p:nvPr/>
          </p:nvSpPr>
          <p:spPr>
            <a:xfrm>
              <a:off x="3845999" y="3071334"/>
              <a:ext cx="89711" cy="57841"/>
            </a:xfrm>
            <a:custGeom>
              <a:rect b="b" l="l" r="r" t="t"/>
              <a:pathLst>
                <a:path extrusionOk="0" h="5086" w="7534">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2" name="Google Shape;2662;p110"/>
            <p:cNvSpPr/>
            <p:nvPr/>
          </p:nvSpPr>
          <p:spPr>
            <a:xfrm>
              <a:off x="3809372" y="2919523"/>
              <a:ext cx="106405" cy="94483"/>
            </a:xfrm>
            <a:custGeom>
              <a:rect b="b" l="l" r="r" t="t"/>
              <a:pathLst>
                <a:path extrusionOk="0" h="8308" w="8936">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3" name="Google Shape;2663;p110"/>
            <p:cNvSpPr/>
            <p:nvPr/>
          </p:nvSpPr>
          <p:spPr>
            <a:xfrm>
              <a:off x="3795917" y="2888589"/>
              <a:ext cx="27173" cy="50699"/>
            </a:xfrm>
            <a:custGeom>
              <a:rect b="b" l="l" r="r" t="t"/>
              <a:pathLst>
                <a:path extrusionOk="0" h="4458" w="2282">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4" name="Google Shape;2664;p110"/>
            <p:cNvSpPr/>
            <p:nvPr/>
          </p:nvSpPr>
          <p:spPr>
            <a:xfrm>
              <a:off x="3689035" y="2890250"/>
              <a:ext cx="138044" cy="127554"/>
            </a:xfrm>
            <a:custGeom>
              <a:rect b="b" l="l" r="r" t="t"/>
              <a:pathLst>
                <a:path extrusionOk="0" h="11216" w="11593">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5" name="Google Shape;2665;p110"/>
            <p:cNvSpPr/>
            <p:nvPr/>
          </p:nvSpPr>
          <p:spPr>
            <a:xfrm>
              <a:off x="3661636" y="2898825"/>
              <a:ext cx="79733" cy="60206"/>
            </a:xfrm>
            <a:custGeom>
              <a:rect b="b" l="l" r="r" t="t"/>
              <a:pathLst>
                <a:path extrusionOk="0" h="5294" w="6696">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6" name="Google Shape;2666;p110"/>
            <p:cNvSpPr/>
            <p:nvPr/>
          </p:nvSpPr>
          <p:spPr>
            <a:xfrm>
              <a:off x="3632974" y="2958780"/>
              <a:ext cx="56573" cy="43318"/>
            </a:xfrm>
            <a:custGeom>
              <a:rect b="b" l="l" r="r" t="t"/>
              <a:pathLst>
                <a:path extrusionOk="0" h="3809" w="4751">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7" name="Google Shape;2667;p110"/>
            <p:cNvSpPr/>
            <p:nvPr/>
          </p:nvSpPr>
          <p:spPr>
            <a:xfrm>
              <a:off x="3632736" y="2960691"/>
              <a:ext cx="81233" cy="85430"/>
            </a:xfrm>
            <a:custGeom>
              <a:rect b="b" l="l" r="r" t="t"/>
              <a:pathLst>
                <a:path extrusionOk="0" h="7512" w="6822">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8" name="Google Shape;2668;p110"/>
            <p:cNvSpPr/>
            <p:nvPr/>
          </p:nvSpPr>
          <p:spPr>
            <a:xfrm>
              <a:off x="3665125" y="2976874"/>
              <a:ext cx="112121" cy="99236"/>
            </a:xfrm>
            <a:custGeom>
              <a:rect b="b" l="l" r="r" t="t"/>
              <a:pathLst>
                <a:path extrusionOk="0" h="8726" w="9416">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9" name="Google Shape;2669;p110"/>
            <p:cNvSpPr/>
            <p:nvPr/>
          </p:nvSpPr>
          <p:spPr>
            <a:xfrm>
              <a:off x="3712457" y="3043733"/>
              <a:ext cx="51833" cy="35948"/>
            </a:xfrm>
            <a:custGeom>
              <a:rect b="b" l="l" r="r" t="t"/>
              <a:pathLst>
                <a:path extrusionOk="0" h="3161" w="4353">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0" name="Google Shape;2670;p110"/>
            <p:cNvSpPr/>
            <p:nvPr/>
          </p:nvSpPr>
          <p:spPr>
            <a:xfrm>
              <a:off x="3628997" y="3033259"/>
              <a:ext cx="44355" cy="30956"/>
            </a:xfrm>
            <a:custGeom>
              <a:rect b="b" l="l" r="r" t="t"/>
              <a:pathLst>
                <a:path extrusionOk="0" h="2722" w="3725">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1" name="Google Shape;2671;p110"/>
            <p:cNvSpPr/>
            <p:nvPr/>
          </p:nvSpPr>
          <p:spPr>
            <a:xfrm>
              <a:off x="3633975" y="3059916"/>
              <a:ext cx="21195" cy="12146"/>
            </a:xfrm>
            <a:custGeom>
              <a:rect b="b" l="l" r="r" t="t"/>
              <a:pathLst>
                <a:path extrusionOk="0" h="1068" w="178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72" name="Google Shape;2672;p110"/>
            <p:cNvGrpSpPr/>
            <p:nvPr/>
          </p:nvGrpSpPr>
          <p:grpSpPr>
            <a:xfrm>
              <a:off x="3632736" y="3051591"/>
              <a:ext cx="63288" cy="45217"/>
              <a:chOff x="3450375" y="3038225"/>
              <a:chExt cx="132875" cy="99400"/>
            </a:xfrm>
          </p:grpSpPr>
          <p:sp>
            <p:nvSpPr>
              <p:cNvPr id="2673" name="Google Shape;2673;p110"/>
              <p:cNvSpPr/>
              <p:nvPr/>
            </p:nvSpPr>
            <p:spPr>
              <a:xfrm>
                <a:off x="3450375" y="3038225"/>
                <a:ext cx="46050" cy="13625"/>
              </a:xfrm>
              <a:custGeom>
                <a:rect b="b" l="l" r="r" t="t"/>
                <a:pathLst>
                  <a:path extrusionOk="0" h="545" w="1842">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4" name="Google Shape;2674;p110"/>
              <p:cNvSpPr/>
              <p:nvPr/>
            </p:nvSpPr>
            <p:spPr>
              <a:xfrm>
                <a:off x="3481225" y="3056525"/>
                <a:ext cx="102025" cy="81100"/>
              </a:xfrm>
              <a:custGeom>
                <a:rect b="b" l="l" r="r" t="t"/>
                <a:pathLst>
                  <a:path extrusionOk="0" h="3244" w="4081">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75" name="Google Shape;2675;p110"/>
            <p:cNvSpPr/>
            <p:nvPr/>
          </p:nvSpPr>
          <p:spPr>
            <a:xfrm>
              <a:off x="3657897" y="3077759"/>
              <a:ext cx="19195" cy="21903"/>
            </a:xfrm>
            <a:custGeom>
              <a:rect b="b" l="l" r="r" t="t"/>
              <a:pathLst>
                <a:path extrusionOk="0" h="1926" w="1612">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6" name="Google Shape;2676;p110"/>
            <p:cNvSpPr/>
            <p:nvPr/>
          </p:nvSpPr>
          <p:spPr>
            <a:xfrm>
              <a:off x="3670352" y="3087756"/>
              <a:ext cx="27911" cy="28568"/>
            </a:xfrm>
            <a:custGeom>
              <a:rect b="b" l="l" r="r" t="t"/>
              <a:pathLst>
                <a:path extrusionOk="0" h="2512" w="2344">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7" name="Google Shape;2677;p110"/>
            <p:cNvSpPr/>
            <p:nvPr/>
          </p:nvSpPr>
          <p:spPr>
            <a:xfrm>
              <a:off x="3689785" y="3073722"/>
              <a:ext cx="42617" cy="42840"/>
            </a:xfrm>
            <a:custGeom>
              <a:rect b="b" l="l" r="r" t="t"/>
              <a:pathLst>
                <a:path extrusionOk="0" h="3767" w="3579">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8" name="Google Shape;2678;p110"/>
            <p:cNvSpPr/>
            <p:nvPr/>
          </p:nvSpPr>
          <p:spPr>
            <a:xfrm>
              <a:off x="3726412" y="3070151"/>
              <a:ext cx="29161" cy="43557"/>
            </a:xfrm>
            <a:custGeom>
              <a:rect b="b" l="l" r="r" t="t"/>
              <a:pathLst>
                <a:path extrusionOk="0" h="3830" w="2449">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9" name="Google Shape;2679;p110"/>
            <p:cNvSpPr/>
            <p:nvPr/>
          </p:nvSpPr>
          <p:spPr>
            <a:xfrm>
              <a:off x="3746846" y="3070151"/>
              <a:ext cx="13956" cy="35459"/>
            </a:xfrm>
            <a:custGeom>
              <a:rect b="b" l="l" r="r" t="t"/>
              <a:pathLst>
                <a:path extrusionOk="0" h="3118" w="1172">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0" name="Google Shape;2680;p110"/>
            <p:cNvSpPr/>
            <p:nvPr/>
          </p:nvSpPr>
          <p:spPr>
            <a:xfrm>
              <a:off x="3754312" y="3061110"/>
              <a:ext cx="21445" cy="42840"/>
            </a:xfrm>
            <a:custGeom>
              <a:rect b="b" l="l" r="r" t="t"/>
              <a:pathLst>
                <a:path extrusionOk="0" h="3767" w="1801">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1" name="Google Shape;2681;p110"/>
            <p:cNvSpPr/>
            <p:nvPr/>
          </p:nvSpPr>
          <p:spPr>
            <a:xfrm>
              <a:off x="3838283" y="2987337"/>
              <a:ext cx="71755" cy="108994"/>
            </a:xfrm>
            <a:custGeom>
              <a:rect b="b" l="l" r="r" t="t"/>
              <a:pathLst>
                <a:path extrusionOk="0" h="9584" w="6026">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2" name="Google Shape;2682;p110"/>
            <p:cNvSpPr/>
            <p:nvPr/>
          </p:nvSpPr>
          <p:spPr>
            <a:xfrm>
              <a:off x="3829555" y="3057778"/>
              <a:ext cx="2251" cy="1194"/>
            </a:xfrm>
            <a:custGeom>
              <a:rect b="b" l="l" r="r" t="t"/>
              <a:pathLst>
                <a:path extrusionOk="0" h="105" w="189">
                  <a:moveTo>
                    <a:pt x="189" y="0"/>
                  </a:moveTo>
                  <a:lnTo>
                    <a:pt x="1" y="42"/>
                  </a:lnTo>
                  <a:lnTo>
                    <a:pt x="63" y="105"/>
                  </a:lnTo>
                  <a:lnTo>
                    <a:pt x="168" y="84"/>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3" name="Google Shape;2683;p110"/>
            <p:cNvSpPr/>
            <p:nvPr/>
          </p:nvSpPr>
          <p:spPr>
            <a:xfrm>
              <a:off x="3749584" y="2988770"/>
              <a:ext cx="104905" cy="77822"/>
            </a:xfrm>
            <a:custGeom>
              <a:rect b="b" l="l" r="r" t="t"/>
              <a:pathLst>
                <a:path extrusionOk="0" h="6843" w="881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2684" name="Google Shape;2684;p110"/>
            <p:cNvSpPr/>
            <p:nvPr/>
          </p:nvSpPr>
          <p:spPr>
            <a:xfrm>
              <a:off x="3767267" y="3053013"/>
              <a:ext cx="78744" cy="64493"/>
            </a:xfrm>
            <a:custGeom>
              <a:rect b="b" l="l" r="r" t="t"/>
              <a:pathLst>
                <a:path extrusionOk="0" h="5671" w="6613">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5" name="Google Shape;2685;p110"/>
            <p:cNvSpPr/>
            <p:nvPr/>
          </p:nvSpPr>
          <p:spPr>
            <a:xfrm>
              <a:off x="3805645" y="3058722"/>
              <a:ext cx="52322" cy="74968"/>
            </a:xfrm>
            <a:custGeom>
              <a:rect b="b" l="l" r="r" t="t"/>
              <a:pathLst>
                <a:path extrusionOk="0" h="6592" w="4394">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6" name="Google Shape;2686;p110"/>
            <p:cNvSpPr/>
            <p:nvPr/>
          </p:nvSpPr>
          <p:spPr>
            <a:xfrm>
              <a:off x="3805883" y="3130585"/>
              <a:ext cx="39378" cy="40702"/>
            </a:xfrm>
            <a:custGeom>
              <a:rect b="b" l="l" r="r" t="t"/>
              <a:pathLst>
                <a:path extrusionOk="0" h="3579" w="3307">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7" name="Google Shape;2687;p110"/>
            <p:cNvSpPr/>
            <p:nvPr/>
          </p:nvSpPr>
          <p:spPr>
            <a:xfrm>
              <a:off x="3809622" y="3131301"/>
              <a:ext cx="13967" cy="8575"/>
            </a:xfrm>
            <a:custGeom>
              <a:rect b="b" l="l" r="r" t="t"/>
              <a:pathLst>
                <a:path extrusionOk="0" h="754" w="1173">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8" name="Google Shape;2688;p110"/>
            <p:cNvSpPr/>
            <p:nvPr/>
          </p:nvSpPr>
          <p:spPr>
            <a:xfrm>
              <a:off x="3822327" y="3120122"/>
              <a:ext cx="52834" cy="59023"/>
            </a:xfrm>
            <a:custGeom>
              <a:rect b="b" l="l" r="r" t="t"/>
              <a:pathLst>
                <a:path extrusionOk="0" h="5190" w="4437">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9" name="Google Shape;2689;p110"/>
            <p:cNvSpPr/>
            <p:nvPr/>
          </p:nvSpPr>
          <p:spPr>
            <a:xfrm>
              <a:off x="3828067" y="3174369"/>
              <a:ext cx="7478" cy="9769"/>
            </a:xfrm>
            <a:custGeom>
              <a:rect b="b" l="l" r="r" t="t"/>
              <a:pathLst>
                <a:path extrusionOk="0" h="859" w="628">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0" name="Google Shape;2690;p110"/>
            <p:cNvSpPr/>
            <p:nvPr/>
          </p:nvSpPr>
          <p:spPr>
            <a:xfrm>
              <a:off x="3947654" y="3151533"/>
              <a:ext cx="76994" cy="74956"/>
            </a:xfrm>
            <a:custGeom>
              <a:rect b="b" l="l" r="r" t="t"/>
              <a:pathLst>
                <a:path extrusionOk="0" h="6591" w="6466">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1" name="Google Shape;2691;p110"/>
            <p:cNvSpPr/>
            <p:nvPr/>
          </p:nvSpPr>
          <p:spPr>
            <a:xfrm>
              <a:off x="3945415" y="3152954"/>
              <a:ext cx="13956" cy="10963"/>
            </a:xfrm>
            <a:custGeom>
              <a:rect b="b" l="l" r="r" t="t"/>
              <a:pathLst>
                <a:path extrusionOk="0" h="964" w="1172">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2" name="Google Shape;2692;p110"/>
            <p:cNvSpPr/>
            <p:nvPr/>
          </p:nvSpPr>
          <p:spPr>
            <a:xfrm>
              <a:off x="3945415" y="3159380"/>
              <a:ext cx="13706" cy="15956"/>
            </a:xfrm>
            <a:custGeom>
              <a:rect b="b" l="l" r="r" t="t"/>
              <a:pathLst>
                <a:path extrusionOk="0" h="1403" w="1151">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3" name="Google Shape;2693;p110"/>
            <p:cNvSpPr/>
            <p:nvPr/>
          </p:nvSpPr>
          <p:spPr>
            <a:xfrm>
              <a:off x="3829055" y="3110126"/>
              <a:ext cx="131316" cy="124222"/>
            </a:xfrm>
            <a:custGeom>
              <a:rect b="b" l="l" r="r" t="t"/>
              <a:pathLst>
                <a:path extrusionOk="0" h="10923" w="11028">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2694" name="Google Shape;2694;p110"/>
            <p:cNvSpPr/>
            <p:nvPr/>
          </p:nvSpPr>
          <p:spPr>
            <a:xfrm>
              <a:off x="3970326" y="3207451"/>
              <a:ext cx="21934" cy="52837"/>
            </a:xfrm>
            <a:custGeom>
              <a:rect b="b" l="l" r="r" t="t"/>
              <a:pathLst>
                <a:path extrusionOk="0" h="4646" w="1842">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5" name="Google Shape;2695;p110"/>
            <p:cNvSpPr/>
            <p:nvPr/>
          </p:nvSpPr>
          <p:spPr>
            <a:xfrm>
              <a:off x="3895082" y="3199593"/>
              <a:ext cx="81233" cy="66165"/>
            </a:xfrm>
            <a:custGeom>
              <a:rect b="b" l="l" r="r" t="t"/>
              <a:pathLst>
                <a:path extrusionOk="0" h="5818" w="6822">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6" name="Google Shape;2696;p110"/>
            <p:cNvSpPr/>
            <p:nvPr/>
          </p:nvSpPr>
          <p:spPr>
            <a:xfrm>
              <a:off x="3824328" y="3184365"/>
              <a:ext cx="86210" cy="81393"/>
            </a:xfrm>
            <a:custGeom>
              <a:rect b="b" l="l" r="r" t="t"/>
              <a:pathLst>
                <a:path extrusionOk="0" h="7157" w="724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7" name="Google Shape;2697;p110"/>
            <p:cNvSpPr/>
            <p:nvPr/>
          </p:nvSpPr>
          <p:spPr>
            <a:xfrm>
              <a:off x="3916754" y="3249086"/>
              <a:ext cx="53834" cy="46889"/>
            </a:xfrm>
            <a:custGeom>
              <a:rect b="b" l="l" r="r" t="t"/>
              <a:pathLst>
                <a:path extrusionOk="0" h="4123" w="4521">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8" name="Google Shape;2698;p110"/>
            <p:cNvSpPr/>
            <p:nvPr/>
          </p:nvSpPr>
          <p:spPr>
            <a:xfrm>
              <a:off x="3879638" y="3263609"/>
              <a:ext cx="64539" cy="61639"/>
            </a:xfrm>
            <a:custGeom>
              <a:rect b="b" l="l" r="r" t="t"/>
              <a:pathLst>
                <a:path extrusionOk="0" h="5420" w="542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9" name="Google Shape;2699;p110"/>
            <p:cNvSpPr/>
            <p:nvPr/>
          </p:nvSpPr>
          <p:spPr>
            <a:xfrm>
              <a:off x="3824578" y="3257889"/>
              <a:ext cx="92188" cy="82826"/>
            </a:xfrm>
            <a:custGeom>
              <a:rect b="b" l="l" r="r" t="t"/>
              <a:pathLst>
                <a:path extrusionOk="0" h="7283" w="7742">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2700" name="Google Shape;2700;p110"/>
            <p:cNvSpPr/>
            <p:nvPr/>
          </p:nvSpPr>
          <p:spPr>
            <a:xfrm>
              <a:off x="3953131" y="3215060"/>
              <a:ext cx="71767" cy="110427"/>
            </a:xfrm>
            <a:custGeom>
              <a:rect b="b" l="l" r="r" t="t"/>
              <a:pathLst>
                <a:path extrusionOk="0" h="9710" w="6027">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1" name="Google Shape;2701;p110"/>
            <p:cNvSpPr/>
            <p:nvPr/>
          </p:nvSpPr>
          <p:spPr>
            <a:xfrm>
              <a:off x="3951893" y="3317378"/>
              <a:ext cx="9978" cy="10724"/>
            </a:xfrm>
            <a:custGeom>
              <a:rect b="b" l="l" r="r" t="t"/>
              <a:pathLst>
                <a:path extrusionOk="0" h="943" w="838">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2" name="Google Shape;2702;p110"/>
            <p:cNvSpPr/>
            <p:nvPr/>
          </p:nvSpPr>
          <p:spPr>
            <a:xfrm>
              <a:off x="3925232" y="3338554"/>
              <a:ext cx="15956" cy="14295"/>
            </a:xfrm>
            <a:custGeom>
              <a:rect b="b" l="l" r="r" t="t"/>
              <a:pathLst>
                <a:path extrusionOk="0" h="1257" w="134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3" name="Google Shape;2703;p110"/>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4" name="Google Shape;2704;p110"/>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5" name="Google Shape;2705;p110"/>
            <p:cNvSpPr/>
            <p:nvPr/>
          </p:nvSpPr>
          <p:spPr>
            <a:xfrm>
              <a:off x="4014919" y="2846238"/>
              <a:ext cx="33651" cy="9053"/>
            </a:xfrm>
            <a:custGeom>
              <a:rect b="b" l="l" r="r" t="t"/>
              <a:pathLst>
                <a:path extrusionOk="0" h="796" w="2826">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6" name="Google Shape;2706;p110"/>
            <p:cNvSpPr/>
            <p:nvPr/>
          </p:nvSpPr>
          <p:spPr>
            <a:xfrm>
              <a:off x="4036853" y="2853608"/>
              <a:ext cx="1250" cy="1205"/>
            </a:xfrm>
            <a:custGeom>
              <a:rect b="b" l="l" r="r" t="t"/>
              <a:pathLst>
                <a:path extrusionOk="0" fill="none" h="106" w="105">
                  <a:moveTo>
                    <a:pt x="105" y="105"/>
                  </a:moveTo>
                  <a:lnTo>
                    <a:pt x="0" y="1"/>
                  </a:lnTo>
                </a:path>
              </a:pathLst>
            </a:custGeom>
            <a:solidFill>
              <a:srgbClr val="5F7D95"/>
            </a:solidFill>
            <a:ln cap="rnd" cmpd="sng" w="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7" name="Google Shape;2707;p110"/>
            <p:cNvSpPr/>
            <p:nvPr/>
          </p:nvSpPr>
          <p:spPr>
            <a:xfrm>
              <a:off x="4346543" y="2948318"/>
              <a:ext cx="21183" cy="11907"/>
            </a:xfrm>
            <a:custGeom>
              <a:rect b="b" l="l" r="r" t="t"/>
              <a:pathLst>
                <a:path extrusionOk="0" h="1047" w="1779">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8" name="Google Shape;2708;p110"/>
            <p:cNvSpPr/>
            <p:nvPr/>
          </p:nvSpPr>
          <p:spPr>
            <a:xfrm>
              <a:off x="3878888" y="2847660"/>
              <a:ext cx="16706" cy="13579"/>
            </a:xfrm>
            <a:custGeom>
              <a:rect b="b" l="l" r="r" t="t"/>
              <a:pathLst>
                <a:path extrusionOk="0" h="1194" w="1403">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9" name="Google Shape;2709;p110"/>
            <p:cNvSpPr/>
            <p:nvPr/>
          </p:nvSpPr>
          <p:spPr>
            <a:xfrm>
              <a:off x="3865182" y="2817204"/>
              <a:ext cx="27923" cy="34993"/>
            </a:xfrm>
            <a:custGeom>
              <a:rect b="b" l="l" r="r" t="t"/>
              <a:pathLst>
                <a:path extrusionOk="0" h="3077" w="2345">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10" name="Google Shape;2710;p110"/>
          <p:cNvGrpSpPr/>
          <p:nvPr/>
        </p:nvGrpSpPr>
        <p:grpSpPr>
          <a:xfrm>
            <a:off x="3530618" y="1021765"/>
            <a:ext cx="2078182" cy="1366558"/>
            <a:chOff x="235800" y="830650"/>
            <a:chExt cx="6978450" cy="4588844"/>
          </a:xfrm>
        </p:grpSpPr>
        <p:sp>
          <p:nvSpPr>
            <p:cNvPr id="2711" name="Google Shape;2711;p110"/>
            <p:cNvSpPr/>
            <p:nvPr/>
          </p:nvSpPr>
          <p:spPr>
            <a:xfrm>
              <a:off x="235800" y="1224769"/>
              <a:ext cx="2592225" cy="4194725"/>
            </a:xfrm>
            <a:custGeom>
              <a:rect b="b" l="l" r="r" t="t"/>
              <a:pathLst>
                <a:path extrusionOk="0" h="167789" w="103689">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2" name="Google Shape;2712;p110"/>
            <p:cNvSpPr/>
            <p:nvPr/>
          </p:nvSpPr>
          <p:spPr>
            <a:xfrm>
              <a:off x="2370225" y="830650"/>
              <a:ext cx="1016975" cy="1158500"/>
            </a:xfrm>
            <a:custGeom>
              <a:rect b="b" l="l" r="r" t="t"/>
              <a:pathLst>
                <a:path extrusionOk="0" h="46340" w="40679">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3" name="Google Shape;2713;p110"/>
            <p:cNvSpPr/>
            <p:nvPr/>
          </p:nvSpPr>
          <p:spPr>
            <a:xfrm>
              <a:off x="3143325" y="1089650"/>
              <a:ext cx="4064350" cy="3503975"/>
            </a:xfrm>
            <a:custGeom>
              <a:rect b="b" l="l" r="r" t="t"/>
              <a:pathLst>
                <a:path extrusionOk="0" h="140159" w="162574">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4" name="Google Shape;2714;p110"/>
            <p:cNvSpPr/>
            <p:nvPr/>
          </p:nvSpPr>
          <p:spPr>
            <a:xfrm>
              <a:off x="6146600" y="3671525"/>
              <a:ext cx="342925" cy="189500"/>
            </a:xfrm>
            <a:custGeom>
              <a:rect b="b" l="l" r="r" t="t"/>
              <a:pathLst>
                <a:path extrusionOk="0" h="7580" w="13717">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5" name="Google Shape;2715;p110"/>
            <p:cNvSpPr/>
            <p:nvPr/>
          </p:nvSpPr>
          <p:spPr>
            <a:xfrm>
              <a:off x="5901600" y="3652500"/>
              <a:ext cx="558700" cy="402875"/>
            </a:xfrm>
            <a:custGeom>
              <a:rect b="b" l="l" r="r" t="t"/>
              <a:pathLst>
                <a:path extrusionOk="0" h="16115" w="22348">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6" name="Google Shape;2716;p110"/>
            <p:cNvSpPr/>
            <p:nvPr/>
          </p:nvSpPr>
          <p:spPr>
            <a:xfrm>
              <a:off x="6249675" y="4061675"/>
              <a:ext cx="964575" cy="811125"/>
            </a:xfrm>
            <a:custGeom>
              <a:rect b="b" l="l" r="r" t="t"/>
              <a:pathLst>
                <a:path extrusionOk="0" h="32445" w="38583">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17" name="Google Shape;2717;p110"/>
          <p:cNvGrpSpPr/>
          <p:nvPr/>
        </p:nvGrpSpPr>
        <p:grpSpPr>
          <a:xfrm>
            <a:off x="719115" y="2852867"/>
            <a:ext cx="2622876" cy="1333540"/>
            <a:chOff x="238125" y="1038125"/>
            <a:chExt cx="7146800" cy="3633625"/>
          </a:xfrm>
        </p:grpSpPr>
        <p:sp>
          <p:nvSpPr>
            <p:cNvPr id="2718" name="Google Shape;2718;p110"/>
            <p:cNvSpPr/>
            <p:nvPr/>
          </p:nvSpPr>
          <p:spPr>
            <a:xfrm>
              <a:off x="6256150" y="3780375"/>
              <a:ext cx="62400" cy="53425"/>
            </a:xfrm>
            <a:custGeom>
              <a:rect b="b" l="l" r="r" t="t"/>
              <a:pathLst>
                <a:path extrusionOk="0" h="2137" w="2496">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9" name="Google Shape;2719;p110"/>
            <p:cNvSpPr/>
            <p:nvPr/>
          </p:nvSpPr>
          <p:spPr>
            <a:xfrm>
              <a:off x="6256150" y="3856775"/>
              <a:ext cx="62200" cy="53250"/>
            </a:xfrm>
            <a:custGeom>
              <a:rect b="b" l="l" r="r" t="t"/>
              <a:pathLst>
                <a:path extrusionOk="0" h="2130" w="2488">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0" name="Google Shape;2720;p110"/>
            <p:cNvSpPr/>
            <p:nvPr/>
          </p:nvSpPr>
          <p:spPr>
            <a:xfrm>
              <a:off x="6256150" y="3932800"/>
              <a:ext cx="62200" cy="53425"/>
            </a:xfrm>
            <a:custGeom>
              <a:rect b="b" l="l" r="r" t="t"/>
              <a:pathLst>
                <a:path extrusionOk="0" h="2137" w="2488">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1" name="Google Shape;2721;p110"/>
            <p:cNvSpPr/>
            <p:nvPr/>
          </p:nvSpPr>
          <p:spPr>
            <a:xfrm>
              <a:off x="6332350"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2" name="Google Shape;2722;p110"/>
            <p:cNvSpPr/>
            <p:nvPr/>
          </p:nvSpPr>
          <p:spPr>
            <a:xfrm>
              <a:off x="6332350"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3" name="Google Shape;2723;p110"/>
            <p:cNvSpPr/>
            <p:nvPr/>
          </p:nvSpPr>
          <p:spPr>
            <a:xfrm>
              <a:off x="6408350" y="385677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4" name="Google Shape;2724;p110"/>
            <p:cNvSpPr/>
            <p:nvPr/>
          </p:nvSpPr>
          <p:spPr>
            <a:xfrm>
              <a:off x="6408350" y="3932800"/>
              <a:ext cx="62425" cy="53425"/>
            </a:xfrm>
            <a:custGeom>
              <a:rect b="b" l="l" r="r" t="t"/>
              <a:pathLst>
                <a:path extrusionOk="0" h="2137" w="2497">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5" name="Google Shape;2725;p110"/>
            <p:cNvSpPr/>
            <p:nvPr/>
          </p:nvSpPr>
          <p:spPr>
            <a:xfrm>
              <a:off x="6408350" y="4085225"/>
              <a:ext cx="62425" cy="53350"/>
            </a:xfrm>
            <a:custGeom>
              <a:rect b="b" l="l" r="r" t="t"/>
              <a:pathLst>
                <a:path extrusionOk="0" h="2134" w="2497">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6" name="Google Shape;2726;p110"/>
            <p:cNvSpPr/>
            <p:nvPr/>
          </p:nvSpPr>
          <p:spPr>
            <a:xfrm>
              <a:off x="6484575" y="385677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7" name="Google Shape;2727;p110"/>
            <p:cNvSpPr/>
            <p:nvPr/>
          </p:nvSpPr>
          <p:spPr>
            <a:xfrm>
              <a:off x="648457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8" name="Google Shape;2728;p110"/>
            <p:cNvSpPr/>
            <p:nvPr/>
          </p:nvSpPr>
          <p:spPr>
            <a:xfrm>
              <a:off x="6484575" y="4161425"/>
              <a:ext cx="62425" cy="53300"/>
            </a:xfrm>
            <a:custGeom>
              <a:rect b="b" l="l" r="r" t="t"/>
              <a:pathLst>
                <a:path extrusionOk="0" h="2132" w="2497">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9" name="Google Shape;2729;p110"/>
            <p:cNvSpPr/>
            <p:nvPr/>
          </p:nvSpPr>
          <p:spPr>
            <a:xfrm>
              <a:off x="6484575" y="40852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0" name="Google Shape;2730;p110"/>
            <p:cNvSpPr/>
            <p:nvPr/>
          </p:nvSpPr>
          <p:spPr>
            <a:xfrm>
              <a:off x="6484575" y="4009000"/>
              <a:ext cx="62425" cy="53350"/>
            </a:xfrm>
            <a:custGeom>
              <a:rect b="b" l="l" r="r" t="t"/>
              <a:pathLst>
                <a:path extrusionOk="0" h="2134" w="2497">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1" name="Google Shape;2731;p110"/>
            <p:cNvSpPr/>
            <p:nvPr/>
          </p:nvSpPr>
          <p:spPr>
            <a:xfrm>
              <a:off x="6638425" y="3856775"/>
              <a:ext cx="62425" cy="53250"/>
            </a:xfrm>
            <a:custGeom>
              <a:rect b="b" l="l" r="r" t="t"/>
              <a:pathLst>
                <a:path extrusionOk="0" h="2130" w="2497">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2" name="Google Shape;2732;p110"/>
            <p:cNvSpPr/>
            <p:nvPr/>
          </p:nvSpPr>
          <p:spPr>
            <a:xfrm>
              <a:off x="663842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3" name="Google Shape;2733;p110"/>
            <p:cNvSpPr/>
            <p:nvPr/>
          </p:nvSpPr>
          <p:spPr>
            <a:xfrm>
              <a:off x="6638425" y="4161425"/>
              <a:ext cx="62425" cy="53300"/>
            </a:xfrm>
            <a:custGeom>
              <a:rect b="b" l="l" r="r" t="t"/>
              <a:pathLst>
                <a:path extrusionOk="0" h="2132" w="2497">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4" name="Google Shape;2734;p110"/>
            <p:cNvSpPr/>
            <p:nvPr/>
          </p:nvSpPr>
          <p:spPr>
            <a:xfrm>
              <a:off x="6638425" y="4085225"/>
              <a:ext cx="62425" cy="53350"/>
            </a:xfrm>
            <a:custGeom>
              <a:rect b="b" l="l" r="r" t="t"/>
              <a:pathLst>
                <a:path extrusionOk="0" h="2134" w="2497">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5" name="Google Shape;2735;p110"/>
            <p:cNvSpPr/>
            <p:nvPr/>
          </p:nvSpPr>
          <p:spPr>
            <a:xfrm>
              <a:off x="6638425" y="4009000"/>
              <a:ext cx="62425" cy="53350"/>
            </a:xfrm>
            <a:custGeom>
              <a:rect b="b" l="l" r="r" t="t"/>
              <a:pathLst>
                <a:path extrusionOk="0" h="2134" w="2497">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6" name="Google Shape;2736;p110"/>
            <p:cNvSpPr/>
            <p:nvPr/>
          </p:nvSpPr>
          <p:spPr>
            <a:xfrm>
              <a:off x="6715450" y="393280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7" name="Google Shape;2737;p110"/>
            <p:cNvSpPr/>
            <p:nvPr/>
          </p:nvSpPr>
          <p:spPr>
            <a:xfrm>
              <a:off x="6715450" y="40852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8" name="Google Shape;2738;p110"/>
            <p:cNvSpPr/>
            <p:nvPr/>
          </p:nvSpPr>
          <p:spPr>
            <a:xfrm>
              <a:off x="6715450" y="4009000"/>
              <a:ext cx="62225" cy="53350"/>
            </a:xfrm>
            <a:custGeom>
              <a:rect b="b" l="l" r="r" t="t"/>
              <a:pathLst>
                <a:path extrusionOk="0" h="2134" w="2489">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9" name="Google Shape;2739;p110"/>
            <p:cNvSpPr/>
            <p:nvPr/>
          </p:nvSpPr>
          <p:spPr>
            <a:xfrm>
              <a:off x="6408350" y="4009000"/>
              <a:ext cx="62425" cy="53350"/>
            </a:xfrm>
            <a:custGeom>
              <a:rect b="b" l="l" r="r" t="t"/>
              <a:pathLst>
                <a:path extrusionOk="0" h="2134" w="2497">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0" name="Google Shape;2740;p110"/>
            <p:cNvSpPr/>
            <p:nvPr/>
          </p:nvSpPr>
          <p:spPr>
            <a:xfrm>
              <a:off x="6332350"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1" name="Google Shape;2741;p110"/>
            <p:cNvSpPr/>
            <p:nvPr/>
          </p:nvSpPr>
          <p:spPr>
            <a:xfrm>
              <a:off x="6256150" y="4009000"/>
              <a:ext cx="62200" cy="53350"/>
            </a:xfrm>
            <a:custGeom>
              <a:rect b="b" l="l" r="r" t="t"/>
              <a:pathLst>
                <a:path extrusionOk="0" h="2134" w="2488">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2" name="Google Shape;2742;p110"/>
            <p:cNvSpPr/>
            <p:nvPr/>
          </p:nvSpPr>
          <p:spPr>
            <a:xfrm>
              <a:off x="5951475"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3" name="Google Shape;2743;p110"/>
            <p:cNvSpPr/>
            <p:nvPr/>
          </p:nvSpPr>
          <p:spPr>
            <a:xfrm>
              <a:off x="5951475" y="4009000"/>
              <a:ext cx="62225" cy="53350"/>
            </a:xfrm>
            <a:custGeom>
              <a:rect b="b" l="l" r="r" t="t"/>
              <a:pathLst>
                <a:path extrusionOk="0" h="2134" w="2489">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4" name="Google Shape;2744;p110"/>
            <p:cNvSpPr/>
            <p:nvPr/>
          </p:nvSpPr>
          <p:spPr>
            <a:xfrm>
              <a:off x="6027500" y="385677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5" name="Google Shape;2745;p110"/>
            <p:cNvSpPr/>
            <p:nvPr/>
          </p:nvSpPr>
          <p:spPr>
            <a:xfrm>
              <a:off x="6027500" y="39328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6" name="Google Shape;2746;p110"/>
            <p:cNvSpPr/>
            <p:nvPr/>
          </p:nvSpPr>
          <p:spPr>
            <a:xfrm>
              <a:off x="6027500" y="4009000"/>
              <a:ext cx="62425" cy="53350"/>
            </a:xfrm>
            <a:custGeom>
              <a:rect b="b" l="l" r="r" t="t"/>
              <a:pathLst>
                <a:path extrusionOk="0" h="2134" w="2497">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7" name="Google Shape;2747;p110"/>
            <p:cNvSpPr/>
            <p:nvPr/>
          </p:nvSpPr>
          <p:spPr>
            <a:xfrm>
              <a:off x="6103700" y="3780375"/>
              <a:ext cx="62425" cy="53475"/>
            </a:xfrm>
            <a:custGeom>
              <a:rect b="b" l="l" r="r" t="t"/>
              <a:pathLst>
                <a:path extrusionOk="0" h="2139" w="2497">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8" name="Google Shape;2748;p110"/>
            <p:cNvSpPr/>
            <p:nvPr/>
          </p:nvSpPr>
          <p:spPr>
            <a:xfrm>
              <a:off x="6103700" y="3856775"/>
              <a:ext cx="62425" cy="53300"/>
            </a:xfrm>
            <a:custGeom>
              <a:rect b="b" l="l" r="r" t="t"/>
              <a:pathLst>
                <a:path extrusionOk="0" h="2132" w="2497">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9" name="Google Shape;2749;p110"/>
            <p:cNvSpPr/>
            <p:nvPr/>
          </p:nvSpPr>
          <p:spPr>
            <a:xfrm>
              <a:off x="6103700" y="3932800"/>
              <a:ext cx="62425" cy="53475"/>
            </a:xfrm>
            <a:custGeom>
              <a:rect b="b" l="l" r="r" t="t"/>
              <a:pathLst>
                <a:path extrusionOk="0" h="2139" w="2497">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0" name="Google Shape;2750;p110"/>
            <p:cNvSpPr/>
            <p:nvPr/>
          </p:nvSpPr>
          <p:spPr>
            <a:xfrm>
              <a:off x="6103700" y="4009000"/>
              <a:ext cx="62425" cy="53350"/>
            </a:xfrm>
            <a:custGeom>
              <a:rect b="b" l="l" r="r" t="t"/>
              <a:pathLst>
                <a:path extrusionOk="0" h="2134" w="2497">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1" name="Google Shape;2751;p110"/>
            <p:cNvSpPr/>
            <p:nvPr/>
          </p:nvSpPr>
          <p:spPr>
            <a:xfrm>
              <a:off x="61799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2" name="Google Shape;2752;p110"/>
            <p:cNvSpPr/>
            <p:nvPr/>
          </p:nvSpPr>
          <p:spPr>
            <a:xfrm>
              <a:off x="61799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3" name="Google Shape;2753;p110"/>
            <p:cNvSpPr/>
            <p:nvPr/>
          </p:nvSpPr>
          <p:spPr>
            <a:xfrm>
              <a:off x="61799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4" name="Google Shape;2754;p110"/>
            <p:cNvSpPr/>
            <p:nvPr/>
          </p:nvSpPr>
          <p:spPr>
            <a:xfrm>
              <a:off x="61799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5" name="Google Shape;2755;p110"/>
            <p:cNvSpPr/>
            <p:nvPr/>
          </p:nvSpPr>
          <p:spPr>
            <a:xfrm>
              <a:off x="61799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6" name="Google Shape;2756;p110"/>
            <p:cNvSpPr/>
            <p:nvPr/>
          </p:nvSpPr>
          <p:spPr>
            <a:xfrm>
              <a:off x="717030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7" name="Google Shape;2757;p110"/>
            <p:cNvSpPr/>
            <p:nvPr/>
          </p:nvSpPr>
          <p:spPr>
            <a:xfrm>
              <a:off x="68656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8" name="Google Shape;2758;p110"/>
            <p:cNvSpPr/>
            <p:nvPr/>
          </p:nvSpPr>
          <p:spPr>
            <a:xfrm>
              <a:off x="686565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9" name="Google Shape;2759;p110"/>
            <p:cNvSpPr/>
            <p:nvPr/>
          </p:nvSpPr>
          <p:spPr>
            <a:xfrm>
              <a:off x="69418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0" name="Google Shape;2760;p110"/>
            <p:cNvSpPr/>
            <p:nvPr/>
          </p:nvSpPr>
          <p:spPr>
            <a:xfrm>
              <a:off x="6789225" y="3627950"/>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1" name="Google Shape;2761;p110"/>
            <p:cNvSpPr/>
            <p:nvPr/>
          </p:nvSpPr>
          <p:spPr>
            <a:xfrm>
              <a:off x="6637000" y="3475725"/>
              <a:ext cx="62225" cy="53350"/>
            </a:xfrm>
            <a:custGeom>
              <a:rect b="b" l="l" r="r" t="t"/>
              <a:pathLst>
                <a:path extrusionOk="0" h="2134" w="2489">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2" name="Google Shape;2762;p110"/>
            <p:cNvSpPr/>
            <p:nvPr/>
          </p:nvSpPr>
          <p:spPr>
            <a:xfrm>
              <a:off x="6256150" y="3399500"/>
              <a:ext cx="62200" cy="53350"/>
            </a:xfrm>
            <a:custGeom>
              <a:rect b="b" l="l" r="r" t="t"/>
              <a:pathLst>
                <a:path extrusionOk="0" h="2134" w="2488">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3" name="Google Shape;2763;p110"/>
            <p:cNvSpPr/>
            <p:nvPr/>
          </p:nvSpPr>
          <p:spPr>
            <a:xfrm>
              <a:off x="6484575" y="355192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4" name="Google Shape;2764;p110"/>
            <p:cNvSpPr/>
            <p:nvPr/>
          </p:nvSpPr>
          <p:spPr>
            <a:xfrm>
              <a:off x="6484575" y="34757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5" name="Google Shape;2765;p110"/>
            <p:cNvSpPr/>
            <p:nvPr/>
          </p:nvSpPr>
          <p:spPr>
            <a:xfrm>
              <a:off x="6408350" y="355192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6" name="Google Shape;2766;p110"/>
            <p:cNvSpPr/>
            <p:nvPr/>
          </p:nvSpPr>
          <p:spPr>
            <a:xfrm>
              <a:off x="6408350" y="3475725"/>
              <a:ext cx="62425" cy="53350"/>
            </a:xfrm>
            <a:custGeom>
              <a:rect b="b" l="l" r="r" t="t"/>
              <a:pathLst>
                <a:path extrusionOk="0" h="2134" w="2497">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7" name="Google Shape;2767;p110"/>
            <p:cNvSpPr/>
            <p:nvPr/>
          </p:nvSpPr>
          <p:spPr>
            <a:xfrm>
              <a:off x="6332350"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8" name="Google Shape;2768;p110"/>
            <p:cNvSpPr/>
            <p:nvPr/>
          </p:nvSpPr>
          <p:spPr>
            <a:xfrm>
              <a:off x="6332350" y="33995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9" name="Google Shape;2769;p110"/>
            <p:cNvSpPr/>
            <p:nvPr/>
          </p:nvSpPr>
          <p:spPr>
            <a:xfrm>
              <a:off x="7094075" y="4237450"/>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0" name="Google Shape;2770;p110"/>
            <p:cNvSpPr/>
            <p:nvPr/>
          </p:nvSpPr>
          <p:spPr>
            <a:xfrm>
              <a:off x="7017875" y="4389875"/>
              <a:ext cx="62400" cy="53350"/>
            </a:xfrm>
            <a:custGeom>
              <a:rect b="b" l="l" r="r" t="t"/>
              <a:pathLst>
                <a:path extrusionOk="0" h="2134" w="2496">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1" name="Google Shape;2771;p110"/>
            <p:cNvSpPr/>
            <p:nvPr/>
          </p:nvSpPr>
          <p:spPr>
            <a:xfrm>
              <a:off x="7017875" y="4313650"/>
              <a:ext cx="62400" cy="53450"/>
            </a:xfrm>
            <a:custGeom>
              <a:rect b="b" l="l" r="r" t="t"/>
              <a:pathLst>
                <a:path extrusionOk="0" h="2138" w="2496">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2" name="Google Shape;2772;p110"/>
            <p:cNvSpPr/>
            <p:nvPr/>
          </p:nvSpPr>
          <p:spPr>
            <a:xfrm>
              <a:off x="6941850" y="438987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3" name="Google Shape;2773;p110"/>
            <p:cNvSpPr/>
            <p:nvPr/>
          </p:nvSpPr>
          <p:spPr>
            <a:xfrm>
              <a:off x="6484575" y="438987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4" name="Google Shape;2774;p110"/>
            <p:cNvSpPr/>
            <p:nvPr/>
          </p:nvSpPr>
          <p:spPr>
            <a:xfrm>
              <a:off x="6560800" y="42374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5" name="Google Shape;2775;p110"/>
            <p:cNvSpPr/>
            <p:nvPr/>
          </p:nvSpPr>
          <p:spPr>
            <a:xfrm>
              <a:off x="6560800" y="4161425"/>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6" name="Google Shape;2776;p110"/>
            <p:cNvSpPr/>
            <p:nvPr/>
          </p:nvSpPr>
          <p:spPr>
            <a:xfrm>
              <a:off x="6560800" y="40852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7" name="Google Shape;2777;p110"/>
            <p:cNvSpPr/>
            <p:nvPr/>
          </p:nvSpPr>
          <p:spPr>
            <a:xfrm>
              <a:off x="6560800" y="4009000"/>
              <a:ext cx="62200" cy="53350"/>
            </a:xfrm>
            <a:custGeom>
              <a:rect b="b" l="l" r="r" t="t"/>
              <a:pathLst>
                <a:path extrusionOk="0" h="2134" w="2488">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8" name="Google Shape;2778;p110"/>
            <p:cNvSpPr/>
            <p:nvPr/>
          </p:nvSpPr>
          <p:spPr>
            <a:xfrm>
              <a:off x="6560800" y="39328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9" name="Google Shape;2779;p110"/>
            <p:cNvSpPr/>
            <p:nvPr/>
          </p:nvSpPr>
          <p:spPr>
            <a:xfrm>
              <a:off x="65608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0" name="Google Shape;2780;p110"/>
            <p:cNvSpPr/>
            <p:nvPr/>
          </p:nvSpPr>
          <p:spPr>
            <a:xfrm>
              <a:off x="65608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1" name="Google Shape;2781;p110"/>
            <p:cNvSpPr/>
            <p:nvPr/>
          </p:nvSpPr>
          <p:spPr>
            <a:xfrm>
              <a:off x="6484575" y="4237450"/>
              <a:ext cx="62425" cy="53425"/>
            </a:xfrm>
            <a:custGeom>
              <a:rect b="b" l="l" r="r" t="t"/>
              <a:pathLst>
                <a:path extrusionOk="0" h="2137" w="2497">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2" name="Google Shape;2782;p110"/>
            <p:cNvSpPr/>
            <p:nvPr/>
          </p:nvSpPr>
          <p:spPr>
            <a:xfrm>
              <a:off x="6484575" y="3780375"/>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3" name="Google Shape;2783;p110"/>
            <p:cNvSpPr/>
            <p:nvPr/>
          </p:nvSpPr>
          <p:spPr>
            <a:xfrm>
              <a:off x="6484575" y="3704150"/>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4" name="Google Shape;2784;p110"/>
            <p:cNvSpPr/>
            <p:nvPr/>
          </p:nvSpPr>
          <p:spPr>
            <a:xfrm>
              <a:off x="6408350" y="4237450"/>
              <a:ext cx="62425" cy="53425"/>
            </a:xfrm>
            <a:custGeom>
              <a:rect b="b" l="l" r="r" t="t"/>
              <a:pathLst>
                <a:path extrusionOk="0" h="2137" w="2497">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5" name="Google Shape;2785;p110"/>
            <p:cNvSpPr/>
            <p:nvPr/>
          </p:nvSpPr>
          <p:spPr>
            <a:xfrm>
              <a:off x="6408350" y="4161425"/>
              <a:ext cx="62425" cy="53300"/>
            </a:xfrm>
            <a:custGeom>
              <a:rect b="b" l="l" r="r" t="t"/>
              <a:pathLst>
                <a:path extrusionOk="0" h="2132" w="2497">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6" name="Google Shape;2786;p110"/>
            <p:cNvSpPr/>
            <p:nvPr/>
          </p:nvSpPr>
          <p:spPr>
            <a:xfrm>
              <a:off x="6408350" y="3780375"/>
              <a:ext cx="62425" cy="53425"/>
            </a:xfrm>
            <a:custGeom>
              <a:rect b="b" l="l" r="r" t="t"/>
              <a:pathLst>
                <a:path extrusionOk="0" h="2137" w="2497">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7" name="Google Shape;2787;p110"/>
            <p:cNvSpPr/>
            <p:nvPr/>
          </p:nvSpPr>
          <p:spPr>
            <a:xfrm>
              <a:off x="6408350" y="3704150"/>
              <a:ext cx="62425" cy="53450"/>
            </a:xfrm>
            <a:custGeom>
              <a:rect b="b" l="l" r="r" t="t"/>
              <a:pathLst>
                <a:path extrusionOk="0" h="2138" w="2497">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8" name="Google Shape;2788;p110"/>
            <p:cNvSpPr/>
            <p:nvPr/>
          </p:nvSpPr>
          <p:spPr>
            <a:xfrm>
              <a:off x="6332350"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9" name="Google Shape;2789;p110"/>
            <p:cNvSpPr/>
            <p:nvPr/>
          </p:nvSpPr>
          <p:spPr>
            <a:xfrm>
              <a:off x="6332350"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0" name="Google Shape;2790;p110"/>
            <p:cNvSpPr/>
            <p:nvPr/>
          </p:nvSpPr>
          <p:spPr>
            <a:xfrm>
              <a:off x="633235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1" name="Google Shape;2791;p110"/>
            <p:cNvSpPr/>
            <p:nvPr/>
          </p:nvSpPr>
          <p:spPr>
            <a:xfrm>
              <a:off x="63323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2" name="Google Shape;2792;p110"/>
            <p:cNvSpPr/>
            <p:nvPr/>
          </p:nvSpPr>
          <p:spPr>
            <a:xfrm>
              <a:off x="6256150" y="4085225"/>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3" name="Google Shape;2793;p110"/>
            <p:cNvSpPr/>
            <p:nvPr/>
          </p:nvSpPr>
          <p:spPr>
            <a:xfrm>
              <a:off x="6256150" y="3704150"/>
              <a:ext cx="62200" cy="53450"/>
            </a:xfrm>
            <a:custGeom>
              <a:rect b="b" l="l" r="r" t="t"/>
              <a:pathLst>
                <a:path extrusionOk="0" h="2138" w="2488">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4" name="Google Shape;2794;p110"/>
            <p:cNvSpPr/>
            <p:nvPr/>
          </p:nvSpPr>
          <p:spPr>
            <a:xfrm>
              <a:off x="6256150" y="3627950"/>
              <a:ext cx="62200" cy="53425"/>
            </a:xfrm>
            <a:custGeom>
              <a:rect b="b" l="l" r="r" t="t"/>
              <a:pathLst>
                <a:path extrusionOk="0" h="2137" w="2488">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5" name="Google Shape;2795;p110"/>
            <p:cNvSpPr/>
            <p:nvPr/>
          </p:nvSpPr>
          <p:spPr>
            <a:xfrm>
              <a:off x="617992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6" name="Google Shape;2796;p110"/>
            <p:cNvSpPr/>
            <p:nvPr/>
          </p:nvSpPr>
          <p:spPr>
            <a:xfrm>
              <a:off x="61799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7" name="Google Shape;2797;p110"/>
            <p:cNvSpPr/>
            <p:nvPr/>
          </p:nvSpPr>
          <p:spPr>
            <a:xfrm>
              <a:off x="6103700" y="4085225"/>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8" name="Google Shape;2798;p110"/>
            <p:cNvSpPr/>
            <p:nvPr/>
          </p:nvSpPr>
          <p:spPr>
            <a:xfrm>
              <a:off x="6103700" y="3704150"/>
              <a:ext cx="62425" cy="53450"/>
            </a:xfrm>
            <a:custGeom>
              <a:rect b="b" l="l" r="r" t="t"/>
              <a:pathLst>
                <a:path extrusionOk="0" h="2138" w="2497">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9" name="Google Shape;2799;p110"/>
            <p:cNvSpPr/>
            <p:nvPr/>
          </p:nvSpPr>
          <p:spPr>
            <a:xfrm>
              <a:off x="6027500" y="4085225"/>
              <a:ext cx="62425" cy="53350"/>
            </a:xfrm>
            <a:custGeom>
              <a:rect b="b" l="l" r="r" t="t"/>
              <a:pathLst>
                <a:path extrusionOk="0" h="2134" w="2497">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0" name="Google Shape;2800;p110"/>
            <p:cNvSpPr/>
            <p:nvPr/>
          </p:nvSpPr>
          <p:spPr>
            <a:xfrm>
              <a:off x="6027500" y="3780375"/>
              <a:ext cx="62425" cy="53425"/>
            </a:xfrm>
            <a:custGeom>
              <a:rect b="b" l="l" r="r" t="t"/>
              <a:pathLst>
                <a:path extrusionOk="0" h="2137" w="2497">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1" name="Google Shape;2801;p110"/>
            <p:cNvSpPr/>
            <p:nvPr/>
          </p:nvSpPr>
          <p:spPr>
            <a:xfrm>
              <a:off x="6027500" y="3704150"/>
              <a:ext cx="62425" cy="53450"/>
            </a:xfrm>
            <a:custGeom>
              <a:rect b="b" l="l" r="r" t="t"/>
              <a:pathLst>
                <a:path extrusionOk="0" h="2138" w="2497">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2" name="Google Shape;2802;p110"/>
            <p:cNvSpPr/>
            <p:nvPr/>
          </p:nvSpPr>
          <p:spPr>
            <a:xfrm>
              <a:off x="59514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3" name="Google Shape;2803;p110"/>
            <p:cNvSpPr/>
            <p:nvPr/>
          </p:nvSpPr>
          <p:spPr>
            <a:xfrm>
              <a:off x="5951475"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4" name="Google Shape;2804;p110"/>
            <p:cNvSpPr/>
            <p:nvPr/>
          </p:nvSpPr>
          <p:spPr>
            <a:xfrm>
              <a:off x="5951475" y="3780375"/>
              <a:ext cx="62425" cy="53425"/>
            </a:xfrm>
            <a:custGeom>
              <a:rect b="b" l="l" r="r" t="t"/>
              <a:pathLst>
                <a:path extrusionOk="0" h="2137" w="2497">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5" name="Google Shape;2805;p110"/>
            <p:cNvSpPr/>
            <p:nvPr/>
          </p:nvSpPr>
          <p:spPr>
            <a:xfrm>
              <a:off x="587527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6" name="Google Shape;2806;p110"/>
            <p:cNvSpPr/>
            <p:nvPr/>
          </p:nvSpPr>
          <p:spPr>
            <a:xfrm>
              <a:off x="587527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7" name="Google Shape;2807;p110"/>
            <p:cNvSpPr/>
            <p:nvPr/>
          </p:nvSpPr>
          <p:spPr>
            <a:xfrm>
              <a:off x="587527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8" name="Google Shape;2808;p110"/>
            <p:cNvSpPr/>
            <p:nvPr/>
          </p:nvSpPr>
          <p:spPr>
            <a:xfrm>
              <a:off x="587527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9" name="Google Shape;2809;p110"/>
            <p:cNvSpPr/>
            <p:nvPr/>
          </p:nvSpPr>
          <p:spPr>
            <a:xfrm>
              <a:off x="45040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0" name="Google Shape;2810;p110"/>
            <p:cNvSpPr/>
            <p:nvPr/>
          </p:nvSpPr>
          <p:spPr>
            <a:xfrm>
              <a:off x="450405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1" name="Google Shape;2811;p110"/>
            <p:cNvSpPr/>
            <p:nvPr/>
          </p:nvSpPr>
          <p:spPr>
            <a:xfrm>
              <a:off x="450405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2" name="Google Shape;2812;p110"/>
            <p:cNvSpPr/>
            <p:nvPr/>
          </p:nvSpPr>
          <p:spPr>
            <a:xfrm>
              <a:off x="4427825" y="39328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3" name="Google Shape;2813;p110"/>
            <p:cNvSpPr/>
            <p:nvPr/>
          </p:nvSpPr>
          <p:spPr>
            <a:xfrm>
              <a:off x="4427825" y="3856775"/>
              <a:ext cx="62350" cy="53250"/>
            </a:xfrm>
            <a:custGeom>
              <a:rect b="b" l="l" r="r" t="t"/>
              <a:pathLst>
                <a:path extrusionOk="0" h="2130" w="2494">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4" name="Google Shape;2814;p110"/>
            <p:cNvSpPr/>
            <p:nvPr/>
          </p:nvSpPr>
          <p:spPr>
            <a:xfrm>
              <a:off x="4427825" y="3780375"/>
              <a:ext cx="62425" cy="53425"/>
            </a:xfrm>
            <a:custGeom>
              <a:rect b="b" l="l" r="r" t="t"/>
              <a:pathLst>
                <a:path extrusionOk="0" h="2137" w="2497">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5" name="Google Shape;2815;p110"/>
            <p:cNvSpPr/>
            <p:nvPr/>
          </p:nvSpPr>
          <p:spPr>
            <a:xfrm>
              <a:off x="4351600" y="3171075"/>
              <a:ext cx="62425" cy="53350"/>
            </a:xfrm>
            <a:custGeom>
              <a:rect b="b" l="l" r="r" t="t"/>
              <a:pathLst>
                <a:path extrusionOk="0" h="2134" w="2497">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6" name="Google Shape;2816;p110"/>
            <p:cNvSpPr/>
            <p:nvPr/>
          </p:nvSpPr>
          <p:spPr>
            <a:xfrm>
              <a:off x="435160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7" name="Google Shape;2817;p110"/>
            <p:cNvSpPr/>
            <p:nvPr/>
          </p:nvSpPr>
          <p:spPr>
            <a:xfrm>
              <a:off x="3970950" y="27902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8" name="Google Shape;2818;p110"/>
            <p:cNvSpPr/>
            <p:nvPr/>
          </p:nvSpPr>
          <p:spPr>
            <a:xfrm>
              <a:off x="3970950" y="2866425"/>
              <a:ext cx="62225" cy="53275"/>
            </a:xfrm>
            <a:custGeom>
              <a:rect b="b" l="l" r="r" t="t"/>
              <a:pathLst>
                <a:path extrusionOk="0" h="2131" w="2489">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9" name="Google Shape;2819;p110"/>
            <p:cNvSpPr/>
            <p:nvPr/>
          </p:nvSpPr>
          <p:spPr>
            <a:xfrm>
              <a:off x="3970950" y="2942425"/>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0" name="Google Shape;2820;p110"/>
            <p:cNvSpPr/>
            <p:nvPr/>
          </p:nvSpPr>
          <p:spPr>
            <a:xfrm>
              <a:off x="3970950" y="301865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1" name="Google Shape;2821;p110"/>
            <p:cNvSpPr/>
            <p:nvPr/>
          </p:nvSpPr>
          <p:spPr>
            <a:xfrm>
              <a:off x="3970950" y="309485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2" name="Google Shape;2822;p110"/>
            <p:cNvSpPr/>
            <p:nvPr/>
          </p:nvSpPr>
          <p:spPr>
            <a:xfrm>
              <a:off x="3970950" y="317107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3" name="Google Shape;2823;p110"/>
            <p:cNvSpPr/>
            <p:nvPr/>
          </p:nvSpPr>
          <p:spPr>
            <a:xfrm>
              <a:off x="3970950" y="3247075"/>
              <a:ext cx="62225" cy="53450"/>
            </a:xfrm>
            <a:custGeom>
              <a:rect b="b" l="l" r="r" t="t"/>
              <a:pathLst>
                <a:path extrusionOk="0" h="2138" w="2489">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4" name="Google Shape;2824;p110"/>
            <p:cNvSpPr/>
            <p:nvPr/>
          </p:nvSpPr>
          <p:spPr>
            <a:xfrm>
              <a:off x="3970950" y="33233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5" name="Google Shape;2825;p110"/>
            <p:cNvSpPr/>
            <p:nvPr/>
          </p:nvSpPr>
          <p:spPr>
            <a:xfrm>
              <a:off x="3970950" y="33995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6" name="Google Shape;2826;p110"/>
            <p:cNvSpPr/>
            <p:nvPr/>
          </p:nvSpPr>
          <p:spPr>
            <a:xfrm>
              <a:off x="3970950" y="347572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7" name="Google Shape;2827;p110"/>
            <p:cNvSpPr/>
            <p:nvPr/>
          </p:nvSpPr>
          <p:spPr>
            <a:xfrm>
              <a:off x="3970950" y="355192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8" name="Google Shape;2828;p110"/>
            <p:cNvSpPr/>
            <p:nvPr/>
          </p:nvSpPr>
          <p:spPr>
            <a:xfrm>
              <a:off x="3970950" y="3627950"/>
              <a:ext cx="62225" cy="53425"/>
            </a:xfrm>
            <a:custGeom>
              <a:rect b="b" l="l" r="r" t="t"/>
              <a:pathLst>
                <a:path extrusionOk="0" h="2137" w="2489">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9" name="Google Shape;2829;p110"/>
            <p:cNvSpPr/>
            <p:nvPr/>
          </p:nvSpPr>
          <p:spPr>
            <a:xfrm>
              <a:off x="3970950" y="3704150"/>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0" name="Google Shape;2830;p110"/>
            <p:cNvSpPr/>
            <p:nvPr/>
          </p:nvSpPr>
          <p:spPr>
            <a:xfrm>
              <a:off x="3970950" y="3780375"/>
              <a:ext cx="62425" cy="53425"/>
            </a:xfrm>
            <a:custGeom>
              <a:rect b="b" l="l" r="r" t="t"/>
              <a:pathLst>
                <a:path extrusionOk="0" h="2137" w="2497">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1" name="Google Shape;2831;p110"/>
            <p:cNvSpPr/>
            <p:nvPr/>
          </p:nvSpPr>
          <p:spPr>
            <a:xfrm>
              <a:off x="3970950" y="385677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2" name="Google Shape;2832;p110"/>
            <p:cNvSpPr/>
            <p:nvPr/>
          </p:nvSpPr>
          <p:spPr>
            <a:xfrm>
              <a:off x="3970950" y="4009000"/>
              <a:ext cx="62225" cy="53350"/>
            </a:xfrm>
            <a:custGeom>
              <a:rect b="b" l="l" r="r" t="t"/>
              <a:pathLst>
                <a:path extrusionOk="0" h="2134" w="2489">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3" name="Google Shape;2833;p110"/>
            <p:cNvSpPr/>
            <p:nvPr/>
          </p:nvSpPr>
          <p:spPr>
            <a:xfrm>
              <a:off x="404695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4" name="Google Shape;2834;p110"/>
            <p:cNvSpPr/>
            <p:nvPr/>
          </p:nvSpPr>
          <p:spPr>
            <a:xfrm>
              <a:off x="4046950" y="286642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5" name="Google Shape;2835;p110"/>
            <p:cNvSpPr/>
            <p:nvPr/>
          </p:nvSpPr>
          <p:spPr>
            <a:xfrm>
              <a:off x="4046950" y="2942425"/>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6" name="Google Shape;2836;p110"/>
            <p:cNvSpPr/>
            <p:nvPr/>
          </p:nvSpPr>
          <p:spPr>
            <a:xfrm>
              <a:off x="404695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7" name="Google Shape;2837;p110"/>
            <p:cNvSpPr/>
            <p:nvPr/>
          </p:nvSpPr>
          <p:spPr>
            <a:xfrm>
              <a:off x="404695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8" name="Google Shape;2838;p110"/>
            <p:cNvSpPr/>
            <p:nvPr/>
          </p:nvSpPr>
          <p:spPr>
            <a:xfrm>
              <a:off x="4046950"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9" name="Google Shape;2839;p110"/>
            <p:cNvSpPr/>
            <p:nvPr/>
          </p:nvSpPr>
          <p:spPr>
            <a:xfrm>
              <a:off x="404695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0" name="Google Shape;2840;p110"/>
            <p:cNvSpPr/>
            <p:nvPr/>
          </p:nvSpPr>
          <p:spPr>
            <a:xfrm>
              <a:off x="4046950" y="3323300"/>
              <a:ext cx="62425" cy="53425"/>
            </a:xfrm>
            <a:custGeom>
              <a:rect b="b" l="l" r="r" t="t"/>
              <a:pathLst>
                <a:path extrusionOk="0" h="2137" w="2497">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1" name="Google Shape;2841;p110"/>
            <p:cNvSpPr/>
            <p:nvPr/>
          </p:nvSpPr>
          <p:spPr>
            <a:xfrm>
              <a:off x="404695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2" name="Google Shape;2842;p110"/>
            <p:cNvSpPr/>
            <p:nvPr/>
          </p:nvSpPr>
          <p:spPr>
            <a:xfrm>
              <a:off x="4046950" y="34757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3" name="Google Shape;2843;p110"/>
            <p:cNvSpPr/>
            <p:nvPr/>
          </p:nvSpPr>
          <p:spPr>
            <a:xfrm>
              <a:off x="4046950" y="355192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4" name="Google Shape;2844;p110"/>
            <p:cNvSpPr/>
            <p:nvPr/>
          </p:nvSpPr>
          <p:spPr>
            <a:xfrm>
              <a:off x="4046950"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5" name="Google Shape;2845;p110"/>
            <p:cNvSpPr/>
            <p:nvPr/>
          </p:nvSpPr>
          <p:spPr>
            <a:xfrm>
              <a:off x="4046950"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6" name="Google Shape;2846;p110"/>
            <p:cNvSpPr/>
            <p:nvPr/>
          </p:nvSpPr>
          <p:spPr>
            <a:xfrm>
              <a:off x="41231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7" name="Google Shape;2847;p110"/>
            <p:cNvSpPr/>
            <p:nvPr/>
          </p:nvSpPr>
          <p:spPr>
            <a:xfrm>
              <a:off x="4123175" y="2866425"/>
              <a:ext cx="62425" cy="53275"/>
            </a:xfrm>
            <a:custGeom>
              <a:rect b="b" l="l" r="r" t="t"/>
              <a:pathLst>
                <a:path extrusionOk="0" h="2131" w="2497">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8" name="Google Shape;2848;p110"/>
            <p:cNvSpPr/>
            <p:nvPr/>
          </p:nvSpPr>
          <p:spPr>
            <a:xfrm>
              <a:off x="4123175" y="29424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9" name="Google Shape;2849;p110"/>
            <p:cNvSpPr/>
            <p:nvPr/>
          </p:nvSpPr>
          <p:spPr>
            <a:xfrm>
              <a:off x="4123175" y="301865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0" name="Google Shape;2850;p110"/>
            <p:cNvSpPr/>
            <p:nvPr/>
          </p:nvSpPr>
          <p:spPr>
            <a:xfrm>
              <a:off x="41231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1" name="Google Shape;2851;p110"/>
            <p:cNvSpPr/>
            <p:nvPr/>
          </p:nvSpPr>
          <p:spPr>
            <a:xfrm>
              <a:off x="4123175" y="317107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2" name="Google Shape;2852;p110"/>
            <p:cNvSpPr/>
            <p:nvPr/>
          </p:nvSpPr>
          <p:spPr>
            <a:xfrm>
              <a:off x="41231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3" name="Google Shape;2853;p110"/>
            <p:cNvSpPr/>
            <p:nvPr/>
          </p:nvSpPr>
          <p:spPr>
            <a:xfrm>
              <a:off x="4123175" y="33233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4" name="Google Shape;2854;p110"/>
            <p:cNvSpPr/>
            <p:nvPr/>
          </p:nvSpPr>
          <p:spPr>
            <a:xfrm>
              <a:off x="4123175" y="33995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5" name="Google Shape;2855;p110"/>
            <p:cNvSpPr/>
            <p:nvPr/>
          </p:nvSpPr>
          <p:spPr>
            <a:xfrm>
              <a:off x="4123175" y="347572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6" name="Google Shape;2856;p110"/>
            <p:cNvSpPr/>
            <p:nvPr/>
          </p:nvSpPr>
          <p:spPr>
            <a:xfrm>
              <a:off x="4123175" y="355192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7" name="Google Shape;2857;p110"/>
            <p:cNvSpPr/>
            <p:nvPr/>
          </p:nvSpPr>
          <p:spPr>
            <a:xfrm>
              <a:off x="4123175" y="3627950"/>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8" name="Google Shape;2858;p110"/>
            <p:cNvSpPr/>
            <p:nvPr/>
          </p:nvSpPr>
          <p:spPr>
            <a:xfrm>
              <a:off x="4199400"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9" name="Google Shape;2859;p110"/>
            <p:cNvSpPr/>
            <p:nvPr/>
          </p:nvSpPr>
          <p:spPr>
            <a:xfrm>
              <a:off x="419940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0" name="Google Shape;2860;p110"/>
            <p:cNvSpPr/>
            <p:nvPr/>
          </p:nvSpPr>
          <p:spPr>
            <a:xfrm>
              <a:off x="4199400" y="317107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1" name="Google Shape;2861;p110"/>
            <p:cNvSpPr/>
            <p:nvPr/>
          </p:nvSpPr>
          <p:spPr>
            <a:xfrm>
              <a:off x="4199400" y="3247075"/>
              <a:ext cx="62200" cy="53450"/>
            </a:xfrm>
            <a:custGeom>
              <a:rect b="b" l="l" r="r" t="t"/>
              <a:pathLst>
                <a:path extrusionOk="0" h="2138" w="2488">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2" name="Google Shape;2862;p110"/>
            <p:cNvSpPr/>
            <p:nvPr/>
          </p:nvSpPr>
          <p:spPr>
            <a:xfrm>
              <a:off x="4275600" y="3018650"/>
              <a:ext cx="62225" cy="53425"/>
            </a:xfrm>
            <a:custGeom>
              <a:rect b="b" l="l" r="r" t="t"/>
              <a:pathLst>
                <a:path extrusionOk="0" h="2137" w="2489">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3" name="Google Shape;2863;p110"/>
            <p:cNvSpPr/>
            <p:nvPr/>
          </p:nvSpPr>
          <p:spPr>
            <a:xfrm>
              <a:off x="4275600"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4" name="Google Shape;2864;p110"/>
            <p:cNvSpPr/>
            <p:nvPr/>
          </p:nvSpPr>
          <p:spPr>
            <a:xfrm>
              <a:off x="4275600" y="3171075"/>
              <a:ext cx="62225" cy="53275"/>
            </a:xfrm>
            <a:custGeom>
              <a:rect b="b" l="l" r="r" t="t"/>
              <a:pathLst>
                <a:path extrusionOk="0" h="2131" w="2489">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5" name="Google Shape;2865;p110"/>
            <p:cNvSpPr/>
            <p:nvPr/>
          </p:nvSpPr>
          <p:spPr>
            <a:xfrm>
              <a:off x="4275600" y="32470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6" name="Google Shape;2866;p110"/>
            <p:cNvSpPr/>
            <p:nvPr/>
          </p:nvSpPr>
          <p:spPr>
            <a:xfrm>
              <a:off x="4275475" y="3323300"/>
              <a:ext cx="62350" cy="53425"/>
            </a:xfrm>
            <a:custGeom>
              <a:rect b="b" l="l" r="r" t="t"/>
              <a:pathLst>
                <a:path extrusionOk="0" h="2137" w="2494">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7" name="Google Shape;2867;p110"/>
            <p:cNvSpPr/>
            <p:nvPr/>
          </p:nvSpPr>
          <p:spPr>
            <a:xfrm>
              <a:off x="4199400" y="33233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8" name="Google Shape;2868;p110"/>
            <p:cNvSpPr/>
            <p:nvPr/>
          </p:nvSpPr>
          <p:spPr>
            <a:xfrm>
              <a:off x="4199400" y="33995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9" name="Google Shape;2869;p110"/>
            <p:cNvSpPr/>
            <p:nvPr/>
          </p:nvSpPr>
          <p:spPr>
            <a:xfrm>
              <a:off x="4199400" y="34757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0" name="Google Shape;2870;p110"/>
            <p:cNvSpPr/>
            <p:nvPr/>
          </p:nvSpPr>
          <p:spPr>
            <a:xfrm>
              <a:off x="4199400" y="355192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1" name="Google Shape;2871;p110"/>
            <p:cNvSpPr/>
            <p:nvPr/>
          </p:nvSpPr>
          <p:spPr>
            <a:xfrm>
              <a:off x="4199400" y="36279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2" name="Google Shape;2872;p110"/>
            <p:cNvSpPr/>
            <p:nvPr/>
          </p:nvSpPr>
          <p:spPr>
            <a:xfrm>
              <a:off x="419940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3" name="Google Shape;2873;p110"/>
            <p:cNvSpPr/>
            <p:nvPr/>
          </p:nvSpPr>
          <p:spPr>
            <a:xfrm>
              <a:off x="4123175" y="3704150"/>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4" name="Google Shape;2874;p110"/>
            <p:cNvSpPr/>
            <p:nvPr/>
          </p:nvSpPr>
          <p:spPr>
            <a:xfrm>
              <a:off x="412317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5" name="Google Shape;2875;p110"/>
            <p:cNvSpPr/>
            <p:nvPr/>
          </p:nvSpPr>
          <p:spPr>
            <a:xfrm>
              <a:off x="4046950" y="3780375"/>
              <a:ext cx="62425" cy="53425"/>
            </a:xfrm>
            <a:custGeom>
              <a:rect b="b" l="l" r="r" t="t"/>
              <a:pathLst>
                <a:path extrusionOk="0" h="2137" w="2497">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6" name="Google Shape;2876;p110"/>
            <p:cNvSpPr/>
            <p:nvPr/>
          </p:nvSpPr>
          <p:spPr>
            <a:xfrm>
              <a:off x="4046950" y="385677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7" name="Google Shape;2877;p110"/>
            <p:cNvSpPr/>
            <p:nvPr/>
          </p:nvSpPr>
          <p:spPr>
            <a:xfrm>
              <a:off x="4046950"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8" name="Google Shape;2878;p110"/>
            <p:cNvSpPr/>
            <p:nvPr/>
          </p:nvSpPr>
          <p:spPr>
            <a:xfrm>
              <a:off x="4046950" y="3932800"/>
              <a:ext cx="62425" cy="53425"/>
            </a:xfrm>
            <a:custGeom>
              <a:rect b="b" l="l" r="r" t="t"/>
              <a:pathLst>
                <a:path extrusionOk="0" h="2137" w="2497">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9" name="Google Shape;2879;p110"/>
            <p:cNvSpPr/>
            <p:nvPr/>
          </p:nvSpPr>
          <p:spPr>
            <a:xfrm>
              <a:off x="3970950" y="39328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0" name="Google Shape;2880;p110"/>
            <p:cNvSpPr/>
            <p:nvPr/>
          </p:nvSpPr>
          <p:spPr>
            <a:xfrm>
              <a:off x="35898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1" name="Google Shape;2881;p110"/>
            <p:cNvSpPr/>
            <p:nvPr/>
          </p:nvSpPr>
          <p:spPr>
            <a:xfrm>
              <a:off x="35898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2" name="Google Shape;2882;p110"/>
            <p:cNvSpPr/>
            <p:nvPr/>
          </p:nvSpPr>
          <p:spPr>
            <a:xfrm>
              <a:off x="358987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3" name="Google Shape;2883;p110"/>
            <p:cNvSpPr/>
            <p:nvPr/>
          </p:nvSpPr>
          <p:spPr>
            <a:xfrm>
              <a:off x="358987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4" name="Google Shape;2884;p110"/>
            <p:cNvSpPr/>
            <p:nvPr/>
          </p:nvSpPr>
          <p:spPr>
            <a:xfrm>
              <a:off x="358987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5" name="Google Shape;2885;p110"/>
            <p:cNvSpPr/>
            <p:nvPr/>
          </p:nvSpPr>
          <p:spPr>
            <a:xfrm>
              <a:off x="358987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6" name="Google Shape;2886;p110"/>
            <p:cNvSpPr/>
            <p:nvPr/>
          </p:nvSpPr>
          <p:spPr>
            <a:xfrm>
              <a:off x="358987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7" name="Google Shape;2887;p110"/>
            <p:cNvSpPr/>
            <p:nvPr/>
          </p:nvSpPr>
          <p:spPr>
            <a:xfrm>
              <a:off x="328522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8" name="Google Shape;2888;p110"/>
            <p:cNvSpPr/>
            <p:nvPr/>
          </p:nvSpPr>
          <p:spPr>
            <a:xfrm>
              <a:off x="328522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9" name="Google Shape;2889;p110"/>
            <p:cNvSpPr/>
            <p:nvPr/>
          </p:nvSpPr>
          <p:spPr>
            <a:xfrm>
              <a:off x="328522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0" name="Google Shape;2890;p110"/>
            <p:cNvSpPr/>
            <p:nvPr/>
          </p:nvSpPr>
          <p:spPr>
            <a:xfrm>
              <a:off x="3361450" y="279020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1" name="Google Shape;2891;p110"/>
            <p:cNvSpPr/>
            <p:nvPr/>
          </p:nvSpPr>
          <p:spPr>
            <a:xfrm>
              <a:off x="3361450" y="2866425"/>
              <a:ext cx="62200" cy="53275"/>
            </a:xfrm>
            <a:custGeom>
              <a:rect b="b" l="l" r="r" t="t"/>
              <a:pathLst>
                <a:path extrusionOk="0" h="2131" w="2488">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2" name="Google Shape;2892;p110"/>
            <p:cNvSpPr/>
            <p:nvPr/>
          </p:nvSpPr>
          <p:spPr>
            <a:xfrm>
              <a:off x="3361450" y="2942425"/>
              <a:ext cx="62200" cy="53450"/>
            </a:xfrm>
            <a:custGeom>
              <a:rect b="b" l="l" r="r" t="t"/>
              <a:pathLst>
                <a:path extrusionOk="0" h="2138" w="2488">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3" name="Google Shape;2893;p110"/>
            <p:cNvSpPr/>
            <p:nvPr/>
          </p:nvSpPr>
          <p:spPr>
            <a:xfrm>
              <a:off x="3361450" y="3018650"/>
              <a:ext cx="62200" cy="53425"/>
            </a:xfrm>
            <a:custGeom>
              <a:rect b="b" l="l" r="r" t="t"/>
              <a:pathLst>
                <a:path extrusionOk="0" h="2137" w="2488">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4" name="Google Shape;2894;p110"/>
            <p:cNvSpPr/>
            <p:nvPr/>
          </p:nvSpPr>
          <p:spPr>
            <a:xfrm>
              <a:off x="3361450" y="309485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5" name="Google Shape;2895;p110"/>
            <p:cNvSpPr/>
            <p:nvPr/>
          </p:nvSpPr>
          <p:spPr>
            <a:xfrm>
              <a:off x="3437450"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6" name="Google Shape;2896;p110"/>
            <p:cNvSpPr/>
            <p:nvPr/>
          </p:nvSpPr>
          <p:spPr>
            <a:xfrm>
              <a:off x="3437450"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7" name="Google Shape;2897;p110"/>
            <p:cNvSpPr/>
            <p:nvPr/>
          </p:nvSpPr>
          <p:spPr>
            <a:xfrm>
              <a:off x="3437450" y="279020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8" name="Google Shape;2898;p110"/>
            <p:cNvSpPr/>
            <p:nvPr/>
          </p:nvSpPr>
          <p:spPr>
            <a:xfrm>
              <a:off x="3437450" y="286642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9" name="Google Shape;2899;p110"/>
            <p:cNvSpPr/>
            <p:nvPr/>
          </p:nvSpPr>
          <p:spPr>
            <a:xfrm>
              <a:off x="3437450" y="2942425"/>
              <a:ext cx="62425" cy="53450"/>
            </a:xfrm>
            <a:custGeom>
              <a:rect b="b" l="l" r="r" t="t"/>
              <a:pathLst>
                <a:path extrusionOk="0" h="2138" w="2497">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0" name="Google Shape;2900;p110"/>
            <p:cNvSpPr/>
            <p:nvPr/>
          </p:nvSpPr>
          <p:spPr>
            <a:xfrm>
              <a:off x="3437450" y="3018650"/>
              <a:ext cx="62425" cy="53425"/>
            </a:xfrm>
            <a:custGeom>
              <a:rect b="b" l="l" r="r" t="t"/>
              <a:pathLst>
                <a:path extrusionOk="0" h="2137" w="2497">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1" name="Google Shape;2901;p110"/>
            <p:cNvSpPr/>
            <p:nvPr/>
          </p:nvSpPr>
          <p:spPr>
            <a:xfrm>
              <a:off x="3437450" y="309485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2" name="Google Shape;2902;p110"/>
            <p:cNvSpPr/>
            <p:nvPr/>
          </p:nvSpPr>
          <p:spPr>
            <a:xfrm>
              <a:off x="3513675" y="26377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3" name="Google Shape;2903;p110"/>
            <p:cNvSpPr/>
            <p:nvPr/>
          </p:nvSpPr>
          <p:spPr>
            <a:xfrm>
              <a:off x="35136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4" name="Google Shape;2904;p110"/>
            <p:cNvSpPr/>
            <p:nvPr/>
          </p:nvSpPr>
          <p:spPr>
            <a:xfrm>
              <a:off x="35136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5" name="Google Shape;2905;p110"/>
            <p:cNvSpPr/>
            <p:nvPr/>
          </p:nvSpPr>
          <p:spPr>
            <a:xfrm>
              <a:off x="3513675" y="286642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6" name="Google Shape;2906;p110"/>
            <p:cNvSpPr/>
            <p:nvPr/>
          </p:nvSpPr>
          <p:spPr>
            <a:xfrm>
              <a:off x="3513675" y="2942425"/>
              <a:ext cx="62425" cy="53450"/>
            </a:xfrm>
            <a:custGeom>
              <a:rect b="b" l="l" r="r" t="t"/>
              <a:pathLst>
                <a:path extrusionOk="0" h="2138" w="2497">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7" name="Google Shape;2907;p110"/>
            <p:cNvSpPr/>
            <p:nvPr/>
          </p:nvSpPr>
          <p:spPr>
            <a:xfrm>
              <a:off x="3513675" y="3018650"/>
              <a:ext cx="62425" cy="53425"/>
            </a:xfrm>
            <a:custGeom>
              <a:rect b="b" l="l" r="r" t="t"/>
              <a:pathLst>
                <a:path extrusionOk="0" h="2137" w="2497">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8" name="Google Shape;2908;p110"/>
            <p:cNvSpPr/>
            <p:nvPr/>
          </p:nvSpPr>
          <p:spPr>
            <a:xfrm>
              <a:off x="35136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9" name="Google Shape;2909;p110"/>
            <p:cNvSpPr/>
            <p:nvPr/>
          </p:nvSpPr>
          <p:spPr>
            <a:xfrm>
              <a:off x="3513675" y="317107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0" name="Google Shape;2910;p110"/>
            <p:cNvSpPr/>
            <p:nvPr/>
          </p:nvSpPr>
          <p:spPr>
            <a:xfrm>
              <a:off x="358987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1" name="Google Shape;2911;p110"/>
            <p:cNvSpPr/>
            <p:nvPr/>
          </p:nvSpPr>
          <p:spPr>
            <a:xfrm>
              <a:off x="3666100"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2" name="Google Shape;2912;p110"/>
            <p:cNvSpPr/>
            <p:nvPr/>
          </p:nvSpPr>
          <p:spPr>
            <a:xfrm>
              <a:off x="3666100" y="271400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3" name="Google Shape;2913;p110"/>
            <p:cNvSpPr/>
            <p:nvPr/>
          </p:nvSpPr>
          <p:spPr>
            <a:xfrm>
              <a:off x="3666100"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4" name="Google Shape;2914;p110"/>
            <p:cNvSpPr/>
            <p:nvPr/>
          </p:nvSpPr>
          <p:spPr>
            <a:xfrm>
              <a:off x="366610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5" name="Google Shape;2915;p110"/>
            <p:cNvSpPr/>
            <p:nvPr/>
          </p:nvSpPr>
          <p:spPr>
            <a:xfrm>
              <a:off x="3666100" y="3018650"/>
              <a:ext cx="62200" cy="53425"/>
            </a:xfrm>
            <a:custGeom>
              <a:rect b="b" l="l" r="r" t="t"/>
              <a:pathLst>
                <a:path extrusionOk="0" h="2137" w="2488">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6" name="Google Shape;2916;p110"/>
            <p:cNvSpPr/>
            <p:nvPr/>
          </p:nvSpPr>
          <p:spPr>
            <a:xfrm>
              <a:off x="3666100"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7" name="Google Shape;2917;p110"/>
            <p:cNvSpPr/>
            <p:nvPr/>
          </p:nvSpPr>
          <p:spPr>
            <a:xfrm>
              <a:off x="3666100" y="317107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8" name="Google Shape;2918;p110"/>
            <p:cNvSpPr/>
            <p:nvPr/>
          </p:nvSpPr>
          <p:spPr>
            <a:xfrm>
              <a:off x="3742300" y="2637775"/>
              <a:ext cx="62225" cy="53450"/>
            </a:xfrm>
            <a:custGeom>
              <a:rect b="b" l="l" r="r" t="t"/>
              <a:pathLst>
                <a:path extrusionOk="0" h="2138" w="2489">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9" name="Google Shape;2919;p110"/>
            <p:cNvSpPr/>
            <p:nvPr/>
          </p:nvSpPr>
          <p:spPr>
            <a:xfrm>
              <a:off x="3742300" y="271400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0" name="Google Shape;2920;p110"/>
            <p:cNvSpPr/>
            <p:nvPr/>
          </p:nvSpPr>
          <p:spPr>
            <a:xfrm>
              <a:off x="3742300" y="2790200"/>
              <a:ext cx="62225" cy="53350"/>
            </a:xfrm>
            <a:custGeom>
              <a:rect b="b" l="l" r="r" t="t"/>
              <a:pathLst>
                <a:path extrusionOk="0" h="2134" w="2489">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1" name="Google Shape;2921;p110"/>
            <p:cNvSpPr/>
            <p:nvPr/>
          </p:nvSpPr>
          <p:spPr>
            <a:xfrm>
              <a:off x="3742300" y="2942425"/>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2" name="Google Shape;2922;p110"/>
            <p:cNvSpPr/>
            <p:nvPr/>
          </p:nvSpPr>
          <p:spPr>
            <a:xfrm>
              <a:off x="3742300" y="301865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3" name="Google Shape;2923;p110"/>
            <p:cNvSpPr/>
            <p:nvPr/>
          </p:nvSpPr>
          <p:spPr>
            <a:xfrm>
              <a:off x="3742300" y="309485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4" name="Google Shape;2924;p110"/>
            <p:cNvSpPr/>
            <p:nvPr/>
          </p:nvSpPr>
          <p:spPr>
            <a:xfrm>
              <a:off x="3742300" y="3171075"/>
              <a:ext cx="62225" cy="53300"/>
            </a:xfrm>
            <a:custGeom>
              <a:rect b="b" l="l" r="r" t="t"/>
              <a:pathLst>
                <a:path extrusionOk="0" h="2132" w="2489">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5" name="Google Shape;2925;p110"/>
            <p:cNvSpPr/>
            <p:nvPr/>
          </p:nvSpPr>
          <p:spPr>
            <a:xfrm>
              <a:off x="3742300" y="3247075"/>
              <a:ext cx="62225" cy="53450"/>
            </a:xfrm>
            <a:custGeom>
              <a:rect b="b" l="l" r="r" t="t"/>
              <a:pathLst>
                <a:path extrusionOk="0" h="2138" w="2489">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6" name="Google Shape;2926;p110"/>
            <p:cNvSpPr/>
            <p:nvPr/>
          </p:nvSpPr>
          <p:spPr>
            <a:xfrm>
              <a:off x="381852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7" name="Google Shape;2927;p110"/>
            <p:cNvSpPr/>
            <p:nvPr/>
          </p:nvSpPr>
          <p:spPr>
            <a:xfrm>
              <a:off x="3818525" y="27902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8" name="Google Shape;2928;p110"/>
            <p:cNvSpPr/>
            <p:nvPr/>
          </p:nvSpPr>
          <p:spPr>
            <a:xfrm>
              <a:off x="3818525" y="29424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9" name="Google Shape;2929;p110"/>
            <p:cNvSpPr/>
            <p:nvPr/>
          </p:nvSpPr>
          <p:spPr>
            <a:xfrm>
              <a:off x="3818525" y="301865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0" name="Google Shape;2930;p110"/>
            <p:cNvSpPr/>
            <p:nvPr/>
          </p:nvSpPr>
          <p:spPr>
            <a:xfrm>
              <a:off x="3818525" y="309485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1" name="Google Shape;2931;p110"/>
            <p:cNvSpPr/>
            <p:nvPr/>
          </p:nvSpPr>
          <p:spPr>
            <a:xfrm>
              <a:off x="3818525"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2" name="Google Shape;2932;p110"/>
            <p:cNvSpPr/>
            <p:nvPr/>
          </p:nvSpPr>
          <p:spPr>
            <a:xfrm>
              <a:off x="381852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3" name="Google Shape;2933;p110"/>
            <p:cNvSpPr/>
            <p:nvPr/>
          </p:nvSpPr>
          <p:spPr>
            <a:xfrm>
              <a:off x="381852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4" name="Google Shape;2934;p110"/>
            <p:cNvSpPr/>
            <p:nvPr/>
          </p:nvSpPr>
          <p:spPr>
            <a:xfrm>
              <a:off x="381852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5" name="Google Shape;2935;p110"/>
            <p:cNvSpPr/>
            <p:nvPr/>
          </p:nvSpPr>
          <p:spPr>
            <a:xfrm>
              <a:off x="38185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6" name="Google Shape;2936;p110"/>
            <p:cNvSpPr/>
            <p:nvPr/>
          </p:nvSpPr>
          <p:spPr>
            <a:xfrm>
              <a:off x="3894725" y="27902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7" name="Google Shape;2937;p110"/>
            <p:cNvSpPr/>
            <p:nvPr/>
          </p:nvSpPr>
          <p:spPr>
            <a:xfrm>
              <a:off x="3894725" y="393280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8" name="Google Shape;2938;p110"/>
            <p:cNvSpPr/>
            <p:nvPr/>
          </p:nvSpPr>
          <p:spPr>
            <a:xfrm>
              <a:off x="3894725" y="385677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9" name="Google Shape;2939;p110"/>
            <p:cNvSpPr/>
            <p:nvPr/>
          </p:nvSpPr>
          <p:spPr>
            <a:xfrm>
              <a:off x="3894725" y="3780375"/>
              <a:ext cx="62425" cy="53425"/>
            </a:xfrm>
            <a:custGeom>
              <a:rect b="b" l="l" r="r" t="t"/>
              <a:pathLst>
                <a:path extrusionOk="0" h="2137" w="2497">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0" name="Google Shape;2940;p110"/>
            <p:cNvSpPr/>
            <p:nvPr/>
          </p:nvSpPr>
          <p:spPr>
            <a:xfrm>
              <a:off x="3894725" y="3704150"/>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1" name="Google Shape;2941;p110"/>
            <p:cNvSpPr/>
            <p:nvPr/>
          </p:nvSpPr>
          <p:spPr>
            <a:xfrm>
              <a:off x="3894725"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2" name="Google Shape;2942;p110"/>
            <p:cNvSpPr/>
            <p:nvPr/>
          </p:nvSpPr>
          <p:spPr>
            <a:xfrm>
              <a:off x="3894725" y="355192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3" name="Google Shape;2943;p110"/>
            <p:cNvSpPr/>
            <p:nvPr/>
          </p:nvSpPr>
          <p:spPr>
            <a:xfrm>
              <a:off x="3894725"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4" name="Google Shape;2944;p110"/>
            <p:cNvSpPr/>
            <p:nvPr/>
          </p:nvSpPr>
          <p:spPr>
            <a:xfrm>
              <a:off x="3894725"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5" name="Google Shape;2945;p110"/>
            <p:cNvSpPr/>
            <p:nvPr/>
          </p:nvSpPr>
          <p:spPr>
            <a:xfrm>
              <a:off x="3894600" y="3323300"/>
              <a:ext cx="62350" cy="53425"/>
            </a:xfrm>
            <a:custGeom>
              <a:rect b="b" l="l" r="r" t="t"/>
              <a:pathLst>
                <a:path extrusionOk="0" h="2137" w="2494">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6" name="Google Shape;2946;p110"/>
            <p:cNvSpPr/>
            <p:nvPr/>
          </p:nvSpPr>
          <p:spPr>
            <a:xfrm>
              <a:off x="3894725" y="32470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7" name="Google Shape;2947;p110"/>
            <p:cNvSpPr/>
            <p:nvPr/>
          </p:nvSpPr>
          <p:spPr>
            <a:xfrm>
              <a:off x="3894725"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8" name="Google Shape;2948;p110"/>
            <p:cNvSpPr/>
            <p:nvPr/>
          </p:nvSpPr>
          <p:spPr>
            <a:xfrm>
              <a:off x="3894725" y="309485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9" name="Google Shape;2949;p110"/>
            <p:cNvSpPr/>
            <p:nvPr/>
          </p:nvSpPr>
          <p:spPr>
            <a:xfrm>
              <a:off x="3894725" y="301865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0" name="Google Shape;2950;p110"/>
            <p:cNvSpPr/>
            <p:nvPr/>
          </p:nvSpPr>
          <p:spPr>
            <a:xfrm>
              <a:off x="3894725"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1" name="Google Shape;2951;p110"/>
            <p:cNvSpPr/>
            <p:nvPr/>
          </p:nvSpPr>
          <p:spPr>
            <a:xfrm>
              <a:off x="3894725"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2" name="Google Shape;2952;p110"/>
            <p:cNvSpPr/>
            <p:nvPr/>
          </p:nvSpPr>
          <p:spPr>
            <a:xfrm>
              <a:off x="3818525"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3" name="Google Shape;2953;p110"/>
            <p:cNvSpPr/>
            <p:nvPr/>
          </p:nvSpPr>
          <p:spPr>
            <a:xfrm>
              <a:off x="3742300" y="2866425"/>
              <a:ext cx="62225" cy="53225"/>
            </a:xfrm>
            <a:custGeom>
              <a:rect b="b" l="l" r="r" t="t"/>
              <a:pathLst>
                <a:path extrusionOk="0" h="2129" w="2489">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4" name="Google Shape;2954;p110"/>
            <p:cNvSpPr/>
            <p:nvPr/>
          </p:nvSpPr>
          <p:spPr>
            <a:xfrm>
              <a:off x="366610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5" name="Google Shape;2955;p110"/>
            <p:cNvSpPr/>
            <p:nvPr/>
          </p:nvSpPr>
          <p:spPr>
            <a:xfrm>
              <a:off x="450405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6" name="Google Shape;2956;p110"/>
            <p:cNvSpPr/>
            <p:nvPr/>
          </p:nvSpPr>
          <p:spPr>
            <a:xfrm>
              <a:off x="4504050" y="3171075"/>
              <a:ext cx="62200" cy="53350"/>
            </a:xfrm>
            <a:custGeom>
              <a:rect b="b" l="l" r="r" t="t"/>
              <a:pathLst>
                <a:path extrusionOk="0" h="2134" w="2488">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7" name="Google Shape;2957;p110"/>
            <p:cNvSpPr/>
            <p:nvPr/>
          </p:nvSpPr>
          <p:spPr>
            <a:xfrm>
              <a:off x="450405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8" name="Google Shape;2958;p110"/>
            <p:cNvSpPr/>
            <p:nvPr/>
          </p:nvSpPr>
          <p:spPr>
            <a:xfrm>
              <a:off x="4427825" y="33233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9" name="Google Shape;2959;p110"/>
            <p:cNvSpPr/>
            <p:nvPr/>
          </p:nvSpPr>
          <p:spPr>
            <a:xfrm>
              <a:off x="4427825" y="32470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0" name="Google Shape;2960;p110"/>
            <p:cNvSpPr/>
            <p:nvPr/>
          </p:nvSpPr>
          <p:spPr>
            <a:xfrm>
              <a:off x="4427825" y="3171075"/>
              <a:ext cx="62425" cy="53275"/>
            </a:xfrm>
            <a:custGeom>
              <a:rect b="b" l="l" r="r" t="t"/>
              <a:pathLst>
                <a:path extrusionOk="0" h="2131" w="2497">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1" name="Google Shape;2961;p110"/>
            <p:cNvSpPr/>
            <p:nvPr/>
          </p:nvSpPr>
          <p:spPr>
            <a:xfrm>
              <a:off x="4427825" y="3094850"/>
              <a:ext cx="62425" cy="53350"/>
            </a:xfrm>
            <a:custGeom>
              <a:rect b="b" l="l" r="r" t="t"/>
              <a:pathLst>
                <a:path extrusionOk="0" h="2134" w="2497">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2" name="Google Shape;2962;p110"/>
            <p:cNvSpPr/>
            <p:nvPr/>
          </p:nvSpPr>
          <p:spPr>
            <a:xfrm>
              <a:off x="4427825" y="3018650"/>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3" name="Google Shape;2963;p110"/>
            <p:cNvSpPr/>
            <p:nvPr/>
          </p:nvSpPr>
          <p:spPr>
            <a:xfrm>
              <a:off x="435160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4" name="Google Shape;2964;p110"/>
            <p:cNvSpPr/>
            <p:nvPr/>
          </p:nvSpPr>
          <p:spPr>
            <a:xfrm>
              <a:off x="4351600" y="332330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5" name="Google Shape;2965;p110"/>
            <p:cNvSpPr/>
            <p:nvPr/>
          </p:nvSpPr>
          <p:spPr>
            <a:xfrm>
              <a:off x="435160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6" name="Google Shape;2966;p110"/>
            <p:cNvSpPr/>
            <p:nvPr/>
          </p:nvSpPr>
          <p:spPr>
            <a:xfrm>
              <a:off x="435160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7" name="Google Shape;2967;p110"/>
            <p:cNvSpPr/>
            <p:nvPr/>
          </p:nvSpPr>
          <p:spPr>
            <a:xfrm>
              <a:off x="4351600" y="29424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8" name="Google Shape;2968;p110"/>
            <p:cNvSpPr/>
            <p:nvPr/>
          </p:nvSpPr>
          <p:spPr>
            <a:xfrm>
              <a:off x="427560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9" name="Google Shape;2969;p110"/>
            <p:cNvSpPr/>
            <p:nvPr/>
          </p:nvSpPr>
          <p:spPr>
            <a:xfrm>
              <a:off x="427560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0" name="Google Shape;2970;p110"/>
            <p:cNvSpPr/>
            <p:nvPr/>
          </p:nvSpPr>
          <p:spPr>
            <a:xfrm>
              <a:off x="4275600"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1" name="Google Shape;2971;p110"/>
            <p:cNvSpPr/>
            <p:nvPr/>
          </p:nvSpPr>
          <p:spPr>
            <a:xfrm>
              <a:off x="4275600"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2" name="Google Shape;2972;p110"/>
            <p:cNvSpPr/>
            <p:nvPr/>
          </p:nvSpPr>
          <p:spPr>
            <a:xfrm>
              <a:off x="42756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3" name="Google Shape;2973;p110"/>
            <p:cNvSpPr/>
            <p:nvPr/>
          </p:nvSpPr>
          <p:spPr>
            <a:xfrm>
              <a:off x="4275600" y="3399500"/>
              <a:ext cx="62225" cy="53350"/>
            </a:xfrm>
            <a:custGeom>
              <a:rect b="b" l="l" r="r" t="t"/>
              <a:pathLst>
                <a:path extrusionOk="0" h="2134" w="2489">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4" name="Google Shape;2974;p110"/>
            <p:cNvSpPr/>
            <p:nvPr/>
          </p:nvSpPr>
          <p:spPr>
            <a:xfrm>
              <a:off x="427560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5" name="Google Shape;2975;p110"/>
            <p:cNvSpPr/>
            <p:nvPr/>
          </p:nvSpPr>
          <p:spPr>
            <a:xfrm>
              <a:off x="427560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6" name="Google Shape;2976;p110"/>
            <p:cNvSpPr/>
            <p:nvPr/>
          </p:nvSpPr>
          <p:spPr>
            <a:xfrm>
              <a:off x="41994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7" name="Google Shape;2977;p110"/>
            <p:cNvSpPr/>
            <p:nvPr/>
          </p:nvSpPr>
          <p:spPr>
            <a:xfrm>
              <a:off x="41994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8" name="Google Shape;2978;p110"/>
            <p:cNvSpPr/>
            <p:nvPr/>
          </p:nvSpPr>
          <p:spPr>
            <a:xfrm>
              <a:off x="419940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9" name="Google Shape;2979;p110"/>
            <p:cNvSpPr/>
            <p:nvPr/>
          </p:nvSpPr>
          <p:spPr>
            <a:xfrm>
              <a:off x="419940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0" name="Google Shape;2980;p110"/>
            <p:cNvSpPr/>
            <p:nvPr/>
          </p:nvSpPr>
          <p:spPr>
            <a:xfrm>
              <a:off x="4123175" y="4085225"/>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1" name="Google Shape;2981;p110"/>
            <p:cNvSpPr/>
            <p:nvPr/>
          </p:nvSpPr>
          <p:spPr>
            <a:xfrm>
              <a:off x="4123175" y="4009000"/>
              <a:ext cx="62425" cy="53350"/>
            </a:xfrm>
            <a:custGeom>
              <a:rect b="b" l="l" r="r" t="t"/>
              <a:pathLst>
                <a:path extrusionOk="0" h="2134" w="2497">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2" name="Google Shape;2982;p110"/>
            <p:cNvSpPr/>
            <p:nvPr/>
          </p:nvSpPr>
          <p:spPr>
            <a:xfrm>
              <a:off x="4123175" y="39328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3" name="Google Shape;2983;p110"/>
            <p:cNvSpPr/>
            <p:nvPr/>
          </p:nvSpPr>
          <p:spPr>
            <a:xfrm>
              <a:off x="4123175" y="385677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4" name="Google Shape;2984;p110"/>
            <p:cNvSpPr/>
            <p:nvPr/>
          </p:nvSpPr>
          <p:spPr>
            <a:xfrm>
              <a:off x="41231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5" name="Google Shape;2985;p110"/>
            <p:cNvSpPr/>
            <p:nvPr/>
          </p:nvSpPr>
          <p:spPr>
            <a:xfrm>
              <a:off x="4046950"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6" name="Google Shape;2986;p110"/>
            <p:cNvSpPr/>
            <p:nvPr/>
          </p:nvSpPr>
          <p:spPr>
            <a:xfrm>
              <a:off x="404695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7" name="Google Shape;2987;p110"/>
            <p:cNvSpPr/>
            <p:nvPr/>
          </p:nvSpPr>
          <p:spPr>
            <a:xfrm>
              <a:off x="4046950" y="26377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8" name="Google Shape;2988;p110"/>
            <p:cNvSpPr/>
            <p:nvPr/>
          </p:nvSpPr>
          <p:spPr>
            <a:xfrm>
              <a:off x="3970950" y="4085225"/>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9" name="Google Shape;2989;p110"/>
            <p:cNvSpPr/>
            <p:nvPr/>
          </p:nvSpPr>
          <p:spPr>
            <a:xfrm>
              <a:off x="3970950" y="2714000"/>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0" name="Google Shape;2990;p110"/>
            <p:cNvSpPr/>
            <p:nvPr/>
          </p:nvSpPr>
          <p:spPr>
            <a:xfrm>
              <a:off x="3970950" y="2637775"/>
              <a:ext cx="62225" cy="53450"/>
            </a:xfrm>
            <a:custGeom>
              <a:rect b="b" l="l" r="r" t="t"/>
              <a:pathLst>
                <a:path extrusionOk="0" h="2138" w="2489">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1" name="Google Shape;2991;p110"/>
            <p:cNvSpPr/>
            <p:nvPr/>
          </p:nvSpPr>
          <p:spPr>
            <a:xfrm>
              <a:off x="3894725" y="408522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2" name="Google Shape;2992;p110"/>
            <p:cNvSpPr/>
            <p:nvPr/>
          </p:nvSpPr>
          <p:spPr>
            <a:xfrm>
              <a:off x="3894725" y="4009000"/>
              <a:ext cx="62225" cy="53350"/>
            </a:xfrm>
            <a:custGeom>
              <a:rect b="b" l="l" r="r" t="t"/>
              <a:pathLst>
                <a:path extrusionOk="0" h="2134" w="2489">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3" name="Google Shape;2993;p110"/>
            <p:cNvSpPr/>
            <p:nvPr/>
          </p:nvSpPr>
          <p:spPr>
            <a:xfrm>
              <a:off x="3894725" y="2714000"/>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4" name="Google Shape;2994;p110"/>
            <p:cNvSpPr/>
            <p:nvPr/>
          </p:nvSpPr>
          <p:spPr>
            <a:xfrm>
              <a:off x="3894725" y="26377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5" name="Google Shape;2995;p110"/>
            <p:cNvSpPr/>
            <p:nvPr/>
          </p:nvSpPr>
          <p:spPr>
            <a:xfrm>
              <a:off x="38185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6" name="Google Shape;2996;p110"/>
            <p:cNvSpPr/>
            <p:nvPr/>
          </p:nvSpPr>
          <p:spPr>
            <a:xfrm>
              <a:off x="38185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7" name="Google Shape;2997;p110"/>
            <p:cNvSpPr/>
            <p:nvPr/>
          </p:nvSpPr>
          <p:spPr>
            <a:xfrm>
              <a:off x="38185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8" name="Google Shape;2998;p110"/>
            <p:cNvSpPr/>
            <p:nvPr/>
          </p:nvSpPr>
          <p:spPr>
            <a:xfrm>
              <a:off x="38185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9" name="Google Shape;2999;p110"/>
            <p:cNvSpPr/>
            <p:nvPr/>
          </p:nvSpPr>
          <p:spPr>
            <a:xfrm>
              <a:off x="38185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0" name="Google Shape;3000;p110"/>
            <p:cNvSpPr/>
            <p:nvPr/>
          </p:nvSpPr>
          <p:spPr>
            <a:xfrm>
              <a:off x="381852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1" name="Google Shape;3001;p110"/>
            <p:cNvSpPr/>
            <p:nvPr/>
          </p:nvSpPr>
          <p:spPr>
            <a:xfrm>
              <a:off x="3818525"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2" name="Google Shape;3002;p110"/>
            <p:cNvSpPr/>
            <p:nvPr/>
          </p:nvSpPr>
          <p:spPr>
            <a:xfrm>
              <a:off x="3818525" y="26377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3" name="Google Shape;3003;p110"/>
            <p:cNvSpPr/>
            <p:nvPr/>
          </p:nvSpPr>
          <p:spPr>
            <a:xfrm>
              <a:off x="3742300" y="3780375"/>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4" name="Google Shape;3004;p110"/>
            <p:cNvSpPr/>
            <p:nvPr/>
          </p:nvSpPr>
          <p:spPr>
            <a:xfrm>
              <a:off x="3742300" y="3704150"/>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5" name="Google Shape;3005;p110"/>
            <p:cNvSpPr/>
            <p:nvPr/>
          </p:nvSpPr>
          <p:spPr>
            <a:xfrm>
              <a:off x="3742300" y="3475725"/>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6" name="Google Shape;3006;p110"/>
            <p:cNvSpPr/>
            <p:nvPr/>
          </p:nvSpPr>
          <p:spPr>
            <a:xfrm>
              <a:off x="3742300" y="339950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7" name="Google Shape;3007;p110"/>
            <p:cNvSpPr/>
            <p:nvPr/>
          </p:nvSpPr>
          <p:spPr>
            <a:xfrm>
              <a:off x="3742175" y="332330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8" name="Google Shape;3008;p110"/>
            <p:cNvSpPr/>
            <p:nvPr/>
          </p:nvSpPr>
          <p:spPr>
            <a:xfrm>
              <a:off x="3742300" y="2561575"/>
              <a:ext cx="62225" cy="53425"/>
            </a:xfrm>
            <a:custGeom>
              <a:rect b="b" l="l" r="r" t="t"/>
              <a:pathLst>
                <a:path extrusionOk="0" h="2137" w="2489">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9" name="Google Shape;3009;p110"/>
            <p:cNvSpPr/>
            <p:nvPr/>
          </p:nvSpPr>
          <p:spPr>
            <a:xfrm>
              <a:off x="3665950"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0" name="Google Shape;3010;p110"/>
            <p:cNvSpPr/>
            <p:nvPr/>
          </p:nvSpPr>
          <p:spPr>
            <a:xfrm>
              <a:off x="366610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1" name="Google Shape;3011;p110"/>
            <p:cNvSpPr/>
            <p:nvPr/>
          </p:nvSpPr>
          <p:spPr>
            <a:xfrm>
              <a:off x="36661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2" name="Google Shape;3012;p110"/>
            <p:cNvSpPr/>
            <p:nvPr/>
          </p:nvSpPr>
          <p:spPr>
            <a:xfrm>
              <a:off x="3589875" y="32470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3" name="Google Shape;3013;p110"/>
            <p:cNvSpPr/>
            <p:nvPr/>
          </p:nvSpPr>
          <p:spPr>
            <a:xfrm>
              <a:off x="35898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4" name="Google Shape;3014;p110"/>
            <p:cNvSpPr/>
            <p:nvPr/>
          </p:nvSpPr>
          <p:spPr>
            <a:xfrm>
              <a:off x="35898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5" name="Google Shape;3015;p110"/>
            <p:cNvSpPr/>
            <p:nvPr/>
          </p:nvSpPr>
          <p:spPr>
            <a:xfrm>
              <a:off x="35136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6" name="Google Shape;3016;p110"/>
            <p:cNvSpPr/>
            <p:nvPr/>
          </p:nvSpPr>
          <p:spPr>
            <a:xfrm>
              <a:off x="3513675"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7" name="Google Shape;3017;p110"/>
            <p:cNvSpPr/>
            <p:nvPr/>
          </p:nvSpPr>
          <p:spPr>
            <a:xfrm>
              <a:off x="3513675" y="2485550"/>
              <a:ext cx="62425" cy="53300"/>
            </a:xfrm>
            <a:custGeom>
              <a:rect b="b" l="l" r="r" t="t"/>
              <a:pathLst>
                <a:path extrusionOk="0" h="2132" w="2497">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8" name="Google Shape;3018;p110"/>
            <p:cNvSpPr/>
            <p:nvPr/>
          </p:nvSpPr>
          <p:spPr>
            <a:xfrm>
              <a:off x="3437450" y="32470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9" name="Google Shape;3019;p110"/>
            <p:cNvSpPr/>
            <p:nvPr/>
          </p:nvSpPr>
          <p:spPr>
            <a:xfrm>
              <a:off x="3437450" y="317107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0" name="Google Shape;3020;p110"/>
            <p:cNvSpPr/>
            <p:nvPr/>
          </p:nvSpPr>
          <p:spPr>
            <a:xfrm>
              <a:off x="3437450"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1" name="Google Shape;3021;p110"/>
            <p:cNvSpPr/>
            <p:nvPr/>
          </p:nvSpPr>
          <p:spPr>
            <a:xfrm>
              <a:off x="3437450" y="2485550"/>
              <a:ext cx="62425" cy="53300"/>
            </a:xfrm>
            <a:custGeom>
              <a:rect b="b" l="l" r="r" t="t"/>
              <a:pathLst>
                <a:path extrusionOk="0" h="2132" w="2497">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2" name="Google Shape;3022;p110"/>
            <p:cNvSpPr/>
            <p:nvPr/>
          </p:nvSpPr>
          <p:spPr>
            <a:xfrm>
              <a:off x="3361450" y="3171075"/>
              <a:ext cx="62200" cy="53275"/>
            </a:xfrm>
            <a:custGeom>
              <a:rect b="b" l="l" r="r" t="t"/>
              <a:pathLst>
                <a:path extrusionOk="0" h="2131" w="2488">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3" name="Google Shape;3023;p110"/>
            <p:cNvSpPr/>
            <p:nvPr/>
          </p:nvSpPr>
          <p:spPr>
            <a:xfrm>
              <a:off x="3361450"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4" name="Google Shape;3024;p110"/>
            <p:cNvSpPr/>
            <p:nvPr/>
          </p:nvSpPr>
          <p:spPr>
            <a:xfrm>
              <a:off x="3361450" y="2637775"/>
              <a:ext cx="62200" cy="53450"/>
            </a:xfrm>
            <a:custGeom>
              <a:rect b="b" l="l" r="r" t="t"/>
              <a:pathLst>
                <a:path extrusionOk="0" h="2138" w="2488">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5" name="Google Shape;3025;p110"/>
            <p:cNvSpPr/>
            <p:nvPr/>
          </p:nvSpPr>
          <p:spPr>
            <a:xfrm>
              <a:off x="3361450" y="2561575"/>
              <a:ext cx="62200" cy="53425"/>
            </a:xfrm>
            <a:custGeom>
              <a:rect b="b" l="l" r="r" t="t"/>
              <a:pathLst>
                <a:path extrusionOk="0" h="2137" w="2488">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6" name="Google Shape;3026;p110"/>
            <p:cNvSpPr/>
            <p:nvPr/>
          </p:nvSpPr>
          <p:spPr>
            <a:xfrm>
              <a:off x="328522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7" name="Google Shape;3027;p110"/>
            <p:cNvSpPr/>
            <p:nvPr/>
          </p:nvSpPr>
          <p:spPr>
            <a:xfrm>
              <a:off x="328522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8" name="Google Shape;3028;p110"/>
            <p:cNvSpPr/>
            <p:nvPr/>
          </p:nvSpPr>
          <p:spPr>
            <a:xfrm>
              <a:off x="328522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9" name="Google Shape;3029;p110"/>
            <p:cNvSpPr/>
            <p:nvPr/>
          </p:nvSpPr>
          <p:spPr>
            <a:xfrm>
              <a:off x="328522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0" name="Google Shape;3030;p110"/>
            <p:cNvSpPr/>
            <p:nvPr/>
          </p:nvSpPr>
          <p:spPr>
            <a:xfrm>
              <a:off x="3209025"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1" name="Google Shape;3031;p110"/>
            <p:cNvSpPr/>
            <p:nvPr/>
          </p:nvSpPr>
          <p:spPr>
            <a:xfrm>
              <a:off x="3209025"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2" name="Google Shape;3032;p110"/>
            <p:cNvSpPr/>
            <p:nvPr/>
          </p:nvSpPr>
          <p:spPr>
            <a:xfrm>
              <a:off x="3209025" y="2942425"/>
              <a:ext cx="62200" cy="53450"/>
            </a:xfrm>
            <a:custGeom>
              <a:rect b="b" l="l" r="r" t="t"/>
              <a:pathLst>
                <a:path extrusionOk="0" h="2138" w="2488">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3" name="Google Shape;3033;p110"/>
            <p:cNvSpPr/>
            <p:nvPr/>
          </p:nvSpPr>
          <p:spPr>
            <a:xfrm>
              <a:off x="3209025"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4" name="Google Shape;3034;p110"/>
            <p:cNvSpPr/>
            <p:nvPr/>
          </p:nvSpPr>
          <p:spPr>
            <a:xfrm>
              <a:off x="3209025"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5" name="Google Shape;3035;p110"/>
            <p:cNvSpPr/>
            <p:nvPr/>
          </p:nvSpPr>
          <p:spPr>
            <a:xfrm>
              <a:off x="419940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6" name="Google Shape;3036;p110"/>
            <p:cNvSpPr/>
            <p:nvPr/>
          </p:nvSpPr>
          <p:spPr>
            <a:xfrm>
              <a:off x="3132800" y="11143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7" name="Google Shape;3037;p110"/>
            <p:cNvSpPr/>
            <p:nvPr/>
          </p:nvSpPr>
          <p:spPr>
            <a:xfrm>
              <a:off x="305680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8" name="Google Shape;3038;p110"/>
            <p:cNvSpPr/>
            <p:nvPr/>
          </p:nvSpPr>
          <p:spPr>
            <a:xfrm>
              <a:off x="4351600" y="164740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9" name="Google Shape;3039;p110"/>
            <p:cNvSpPr/>
            <p:nvPr/>
          </p:nvSpPr>
          <p:spPr>
            <a:xfrm>
              <a:off x="435160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0" name="Google Shape;3040;p110"/>
            <p:cNvSpPr/>
            <p:nvPr/>
          </p:nvSpPr>
          <p:spPr>
            <a:xfrm>
              <a:off x="435160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1" name="Google Shape;3041;p110"/>
            <p:cNvSpPr/>
            <p:nvPr/>
          </p:nvSpPr>
          <p:spPr>
            <a:xfrm>
              <a:off x="4351600" y="1876050"/>
              <a:ext cx="62425" cy="53350"/>
            </a:xfrm>
            <a:custGeom>
              <a:rect b="b" l="l" r="r" t="t"/>
              <a:pathLst>
                <a:path extrusionOk="0" h="2134" w="2497">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2" name="Google Shape;3042;p110"/>
            <p:cNvSpPr/>
            <p:nvPr/>
          </p:nvSpPr>
          <p:spPr>
            <a:xfrm>
              <a:off x="435160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3" name="Google Shape;3043;p110"/>
            <p:cNvSpPr/>
            <p:nvPr/>
          </p:nvSpPr>
          <p:spPr>
            <a:xfrm>
              <a:off x="435160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4" name="Google Shape;3044;p110"/>
            <p:cNvSpPr/>
            <p:nvPr/>
          </p:nvSpPr>
          <p:spPr>
            <a:xfrm>
              <a:off x="435160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5" name="Google Shape;3045;p110"/>
            <p:cNvSpPr/>
            <p:nvPr/>
          </p:nvSpPr>
          <p:spPr>
            <a:xfrm>
              <a:off x="3970950" y="1876050"/>
              <a:ext cx="62225" cy="53350"/>
            </a:xfrm>
            <a:custGeom>
              <a:rect b="b" l="l" r="r" t="t"/>
              <a:pathLst>
                <a:path extrusionOk="0" h="2134" w="2489">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6" name="Google Shape;3046;p110"/>
            <p:cNvSpPr/>
            <p:nvPr/>
          </p:nvSpPr>
          <p:spPr>
            <a:xfrm>
              <a:off x="3970950" y="1952050"/>
              <a:ext cx="62225" cy="53450"/>
            </a:xfrm>
            <a:custGeom>
              <a:rect b="b" l="l" r="r" t="t"/>
              <a:pathLst>
                <a:path extrusionOk="0" h="2138" w="2489">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7" name="Google Shape;3047;p110"/>
            <p:cNvSpPr/>
            <p:nvPr/>
          </p:nvSpPr>
          <p:spPr>
            <a:xfrm>
              <a:off x="36661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8" name="Google Shape;3048;p110"/>
            <p:cNvSpPr/>
            <p:nvPr/>
          </p:nvSpPr>
          <p:spPr>
            <a:xfrm>
              <a:off x="3742300" y="2028275"/>
              <a:ext cx="62225" cy="53450"/>
            </a:xfrm>
            <a:custGeom>
              <a:rect b="b" l="l" r="r" t="t"/>
              <a:pathLst>
                <a:path extrusionOk="0" h="2138" w="2489">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9" name="Google Shape;3049;p110"/>
            <p:cNvSpPr/>
            <p:nvPr/>
          </p:nvSpPr>
          <p:spPr>
            <a:xfrm>
              <a:off x="3742300" y="1952050"/>
              <a:ext cx="62225" cy="53450"/>
            </a:xfrm>
            <a:custGeom>
              <a:rect b="b" l="l" r="r" t="t"/>
              <a:pathLst>
                <a:path extrusionOk="0" h="2138" w="2489">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0" name="Google Shape;3050;p110"/>
            <p:cNvSpPr/>
            <p:nvPr/>
          </p:nvSpPr>
          <p:spPr>
            <a:xfrm>
              <a:off x="38185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1" name="Google Shape;3051;p110"/>
            <p:cNvSpPr/>
            <p:nvPr/>
          </p:nvSpPr>
          <p:spPr>
            <a:xfrm>
              <a:off x="3894725"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2" name="Google Shape;3052;p110"/>
            <p:cNvSpPr/>
            <p:nvPr/>
          </p:nvSpPr>
          <p:spPr>
            <a:xfrm>
              <a:off x="3894725"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3" name="Google Shape;3053;p110"/>
            <p:cNvSpPr/>
            <p:nvPr/>
          </p:nvSpPr>
          <p:spPr>
            <a:xfrm>
              <a:off x="3970950" y="2028275"/>
              <a:ext cx="62225" cy="53450"/>
            </a:xfrm>
            <a:custGeom>
              <a:rect b="b" l="l" r="r" t="t"/>
              <a:pathLst>
                <a:path extrusionOk="0" h="2138" w="2489">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4" name="Google Shape;3054;p110"/>
            <p:cNvSpPr/>
            <p:nvPr/>
          </p:nvSpPr>
          <p:spPr>
            <a:xfrm>
              <a:off x="3970950" y="21045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5" name="Google Shape;3055;p110"/>
            <p:cNvSpPr/>
            <p:nvPr/>
          </p:nvSpPr>
          <p:spPr>
            <a:xfrm>
              <a:off x="4046950"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6" name="Google Shape;3056;p110"/>
            <p:cNvSpPr/>
            <p:nvPr/>
          </p:nvSpPr>
          <p:spPr>
            <a:xfrm>
              <a:off x="404695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7" name="Google Shape;3057;p110"/>
            <p:cNvSpPr/>
            <p:nvPr/>
          </p:nvSpPr>
          <p:spPr>
            <a:xfrm>
              <a:off x="404695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8" name="Google Shape;3058;p110"/>
            <p:cNvSpPr/>
            <p:nvPr/>
          </p:nvSpPr>
          <p:spPr>
            <a:xfrm>
              <a:off x="404695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9" name="Google Shape;3059;p110"/>
            <p:cNvSpPr/>
            <p:nvPr/>
          </p:nvSpPr>
          <p:spPr>
            <a:xfrm>
              <a:off x="412317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0" name="Google Shape;3060;p110"/>
            <p:cNvSpPr/>
            <p:nvPr/>
          </p:nvSpPr>
          <p:spPr>
            <a:xfrm>
              <a:off x="41231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1" name="Google Shape;3061;p110"/>
            <p:cNvSpPr/>
            <p:nvPr/>
          </p:nvSpPr>
          <p:spPr>
            <a:xfrm>
              <a:off x="4123175" y="1876050"/>
              <a:ext cx="62425" cy="53350"/>
            </a:xfrm>
            <a:custGeom>
              <a:rect b="b" l="l" r="r" t="t"/>
              <a:pathLst>
                <a:path extrusionOk="0" h="2134" w="2497">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2" name="Google Shape;3062;p110"/>
            <p:cNvSpPr/>
            <p:nvPr/>
          </p:nvSpPr>
          <p:spPr>
            <a:xfrm>
              <a:off x="41231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3" name="Google Shape;3063;p110"/>
            <p:cNvSpPr/>
            <p:nvPr/>
          </p:nvSpPr>
          <p:spPr>
            <a:xfrm>
              <a:off x="4123175" y="2028275"/>
              <a:ext cx="62425" cy="53450"/>
            </a:xfrm>
            <a:custGeom>
              <a:rect b="b" l="l" r="r" t="t"/>
              <a:pathLst>
                <a:path extrusionOk="0" h="2138" w="2497">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4" name="Google Shape;3064;p110"/>
            <p:cNvSpPr/>
            <p:nvPr/>
          </p:nvSpPr>
          <p:spPr>
            <a:xfrm>
              <a:off x="41231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5" name="Google Shape;3065;p110"/>
            <p:cNvSpPr/>
            <p:nvPr/>
          </p:nvSpPr>
          <p:spPr>
            <a:xfrm>
              <a:off x="419940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6" name="Google Shape;3066;p110"/>
            <p:cNvSpPr/>
            <p:nvPr/>
          </p:nvSpPr>
          <p:spPr>
            <a:xfrm>
              <a:off x="419940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7" name="Google Shape;3067;p110"/>
            <p:cNvSpPr/>
            <p:nvPr/>
          </p:nvSpPr>
          <p:spPr>
            <a:xfrm>
              <a:off x="4199400"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8" name="Google Shape;3068;p110"/>
            <p:cNvSpPr/>
            <p:nvPr/>
          </p:nvSpPr>
          <p:spPr>
            <a:xfrm>
              <a:off x="4199400"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9" name="Google Shape;3069;p110"/>
            <p:cNvSpPr/>
            <p:nvPr/>
          </p:nvSpPr>
          <p:spPr>
            <a:xfrm>
              <a:off x="41994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0" name="Google Shape;3070;p110"/>
            <p:cNvSpPr/>
            <p:nvPr/>
          </p:nvSpPr>
          <p:spPr>
            <a:xfrm>
              <a:off x="419940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1" name="Google Shape;3071;p110"/>
            <p:cNvSpPr/>
            <p:nvPr/>
          </p:nvSpPr>
          <p:spPr>
            <a:xfrm>
              <a:off x="419940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2" name="Google Shape;3072;p110"/>
            <p:cNvSpPr/>
            <p:nvPr/>
          </p:nvSpPr>
          <p:spPr>
            <a:xfrm>
              <a:off x="427560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3" name="Google Shape;3073;p110"/>
            <p:cNvSpPr/>
            <p:nvPr/>
          </p:nvSpPr>
          <p:spPr>
            <a:xfrm>
              <a:off x="42756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4" name="Google Shape;3074;p110"/>
            <p:cNvSpPr/>
            <p:nvPr/>
          </p:nvSpPr>
          <p:spPr>
            <a:xfrm>
              <a:off x="42756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5" name="Google Shape;3075;p110"/>
            <p:cNvSpPr/>
            <p:nvPr/>
          </p:nvSpPr>
          <p:spPr>
            <a:xfrm>
              <a:off x="42756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6" name="Google Shape;3076;p110"/>
            <p:cNvSpPr/>
            <p:nvPr/>
          </p:nvSpPr>
          <p:spPr>
            <a:xfrm>
              <a:off x="42756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7" name="Google Shape;3077;p110"/>
            <p:cNvSpPr/>
            <p:nvPr/>
          </p:nvSpPr>
          <p:spPr>
            <a:xfrm>
              <a:off x="42756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8" name="Google Shape;3078;p110"/>
            <p:cNvSpPr/>
            <p:nvPr/>
          </p:nvSpPr>
          <p:spPr>
            <a:xfrm>
              <a:off x="42756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9" name="Google Shape;3079;p110"/>
            <p:cNvSpPr/>
            <p:nvPr/>
          </p:nvSpPr>
          <p:spPr>
            <a:xfrm>
              <a:off x="42756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0" name="Google Shape;3080;p110"/>
            <p:cNvSpPr/>
            <p:nvPr/>
          </p:nvSpPr>
          <p:spPr>
            <a:xfrm>
              <a:off x="435160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1" name="Google Shape;3081;p110"/>
            <p:cNvSpPr/>
            <p:nvPr/>
          </p:nvSpPr>
          <p:spPr>
            <a:xfrm>
              <a:off x="4427825" y="1647400"/>
              <a:ext cx="62425" cy="53450"/>
            </a:xfrm>
            <a:custGeom>
              <a:rect b="b" l="l" r="r" t="t"/>
              <a:pathLst>
                <a:path extrusionOk="0" h="2138" w="2497">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2" name="Google Shape;3082;p110"/>
            <p:cNvSpPr/>
            <p:nvPr/>
          </p:nvSpPr>
          <p:spPr>
            <a:xfrm>
              <a:off x="4427825" y="1723625"/>
              <a:ext cx="62425" cy="53350"/>
            </a:xfrm>
            <a:custGeom>
              <a:rect b="b" l="l" r="r" t="t"/>
              <a:pathLst>
                <a:path extrusionOk="0" h="2134" w="2497">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3" name="Google Shape;3083;p110"/>
            <p:cNvSpPr/>
            <p:nvPr/>
          </p:nvSpPr>
          <p:spPr>
            <a:xfrm>
              <a:off x="4427825" y="179985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4" name="Google Shape;3084;p110"/>
            <p:cNvSpPr/>
            <p:nvPr/>
          </p:nvSpPr>
          <p:spPr>
            <a:xfrm>
              <a:off x="4427825" y="1876050"/>
              <a:ext cx="62425" cy="53275"/>
            </a:xfrm>
            <a:custGeom>
              <a:rect b="b" l="l" r="r" t="t"/>
              <a:pathLst>
                <a:path extrusionOk="0" h="2131" w="2497">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5" name="Google Shape;3085;p110"/>
            <p:cNvSpPr/>
            <p:nvPr/>
          </p:nvSpPr>
          <p:spPr>
            <a:xfrm>
              <a:off x="4427825" y="1952050"/>
              <a:ext cx="62425" cy="53450"/>
            </a:xfrm>
            <a:custGeom>
              <a:rect b="b" l="l" r="r" t="t"/>
              <a:pathLst>
                <a:path extrusionOk="0" h="2138" w="2497">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6" name="Google Shape;3086;p110"/>
            <p:cNvSpPr/>
            <p:nvPr/>
          </p:nvSpPr>
          <p:spPr>
            <a:xfrm>
              <a:off x="4427825" y="2028275"/>
              <a:ext cx="62425" cy="53450"/>
            </a:xfrm>
            <a:custGeom>
              <a:rect b="b" l="l" r="r" t="t"/>
              <a:pathLst>
                <a:path extrusionOk="0" h="2138" w="2497">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7" name="Google Shape;3087;p110"/>
            <p:cNvSpPr/>
            <p:nvPr/>
          </p:nvSpPr>
          <p:spPr>
            <a:xfrm>
              <a:off x="4427825" y="210450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8" name="Google Shape;3088;p110"/>
            <p:cNvSpPr/>
            <p:nvPr/>
          </p:nvSpPr>
          <p:spPr>
            <a:xfrm>
              <a:off x="4427825" y="2180700"/>
              <a:ext cx="62425" cy="53350"/>
            </a:xfrm>
            <a:custGeom>
              <a:rect b="b" l="l" r="r" t="t"/>
              <a:pathLst>
                <a:path extrusionOk="0" h="2134" w="2497">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9" name="Google Shape;3089;p110"/>
            <p:cNvSpPr/>
            <p:nvPr/>
          </p:nvSpPr>
          <p:spPr>
            <a:xfrm>
              <a:off x="4427825" y="1571400"/>
              <a:ext cx="62350" cy="53250"/>
            </a:xfrm>
            <a:custGeom>
              <a:rect b="b" l="l" r="r" t="t"/>
              <a:pathLst>
                <a:path extrusionOk="0" h="2130" w="2494">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0" name="Google Shape;3090;p110"/>
            <p:cNvSpPr/>
            <p:nvPr/>
          </p:nvSpPr>
          <p:spPr>
            <a:xfrm>
              <a:off x="435160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1" name="Google Shape;3091;p110"/>
            <p:cNvSpPr/>
            <p:nvPr/>
          </p:nvSpPr>
          <p:spPr>
            <a:xfrm>
              <a:off x="42756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2" name="Google Shape;3092;p110"/>
            <p:cNvSpPr/>
            <p:nvPr/>
          </p:nvSpPr>
          <p:spPr>
            <a:xfrm>
              <a:off x="42756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3" name="Google Shape;3093;p110"/>
            <p:cNvSpPr/>
            <p:nvPr/>
          </p:nvSpPr>
          <p:spPr>
            <a:xfrm>
              <a:off x="41994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4" name="Google Shape;3094;p110"/>
            <p:cNvSpPr/>
            <p:nvPr/>
          </p:nvSpPr>
          <p:spPr>
            <a:xfrm>
              <a:off x="41994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5" name="Google Shape;3095;p110"/>
            <p:cNvSpPr/>
            <p:nvPr/>
          </p:nvSpPr>
          <p:spPr>
            <a:xfrm>
              <a:off x="41994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6" name="Google Shape;3096;p110"/>
            <p:cNvSpPr/>
            <p:nvPr/>
          </p:nvSpPr>
          <p:spPr>
            <a:xfrm>
              <a:off x="41994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7" name="Google Shape;3097;p110"/>
            <p:cNvSpPr/>
            <p:nvPr/>
          </p:nvSpPr>
          <p:spPr>
            <a:xfrm>
              <a:off x="41231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8" name="Google Shape;3098;p110"/>
            <p:cNvSpPr/>
            <p:nvPr/>
          </p:nvSpPr>
          <p:spPr>
            <a:xfrm>
              <a:off x="4123175" y="164740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9" name="Google Shape;3099;p110"/>
            <p:cNvSpPr/>
            <p:nvPr/>
          </p:nvSpPr>
          <p:spPr>
            <a:xfrm>
              <a:off x="4123175"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0" name="Google Shape;3100;p110"/>
            <p:cNvSpPr/>
            <p:nvPr/>
          </p:nvSpPr>
          <p:spPr>
            <a:xfrm>
              <a:off x="4123175"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1" name="Google Shape;3101;p110"/>
            <p:cNvSpPr/>
            <p:nvPr/>
          </p:nvSpPr>
          <p:spPr>
            <a:xfrm>
              <a:off x="4123175"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2" name="Google Shape;3102;p110"/>
            <p:cNvSpPr/>
            <p:nvPr/>
          </p:nvSpPr>
          <p:spPr>
            <a:xfrm>
              <a:off x="4123175" y="134275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3" name="Google Shape;3103;p110"/>
            <p:cNvSpPr/>
            <p:nvPr/>
          </p:nvSpPr>
          <p:spPr>
            <a:xfrm>
              <a:off x="404695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4" name="Google Shape;3104;p110"/>
            <p:cNvSpPr/>
            <p:nvPr/>
          </p:nvSpPr>
          <p:spPr>
            <a:xfrm>
              <a:off x="404695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5" name="Google Shape;3105;p110"/>
            <p:cNvSpPr/>
            <p:nvPr/>
          </p:nvSpPr>
          <p:spPr>
            <a:xfrm>
              <a:off x="404695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6" name="Google Shape;3106;p110"/>
            <p:cNvSpPr/>
            <p:nvPr/>
          </p:nvSpPr>
          <p:spPr>
            <a:xfrm>
              <a:off x="4046950" y="1647400"/>
              <a:ext cx="62425" cy="53450"/>
            </a:xfrm>
            <a:custGeom>
              <a:rect b="b" l="l" r="r" t="t"/>
              <a:pathLst>
                <a:path extrusionOk="0" h="2138" w="2497">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7" name="Google Shape;3107;p110"/>
            <p:cNvSpPr/>
            <p:nvPr/>
          </p:nvSpPr>
          <p:spPr>
            <a:xfrm>
              <a:off x="404695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8" name="Google Shape;3108;p110"/>
            <p:cNvSpPr/>
            <p:nvPr/>
          </p:nvSpPr>
          <p:spPr>
            <a:xfrm>
              <a:off x="4046950"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9" name="Google Shape;3109;p110"/>
            <p:cNvSpPr/>
            <p:nvPr/>
          </p:nvSpPr>
          <p:spPr>
            <a:xfrm>
              <a:off x="4046950" y="141897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0" name="Google Shape;3110;p110"/>
            <p:cNvSpPr/>
            <p:nvPr/>
          </p:nvSpPr>
          <p:spPr>
            <a:xfrm>
              <a:off x="4046950" y="134275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1" name="Google Shape;3111;p110"/>
            <p:cNvSpPr/>
            <p:nvPr/>
          </p:nvSpPr>
          <p:spPr>
            <a:xfrm>
              <a:off x="3970950" y="2256925"/>
              <a:ext cx="62350" cy="53425"/>
            </a:xfrm>
            <a:custGeom>
              <a:rect b="b" l="l" r="r" t="t"/>
              <a:pathLst>
                <a:path extrusionOk="0" h="2137" w="2494">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2" name="Google Shape;3112;p110"/>
            <p:cNvSpPr/>
            <p:nvPr/>
          </p:nvSpPr>
          <p:spPr>
            <a:xfrm>
              <a:off x="3970950" y="2180700"/>
              <a:ext cx="62225" cy="53350"/>
            </a:xfrm>
            <a:custGeom>
              <a:rect b="b" l="l" r="r" t="t"/>
              <a:pathLst>
                <a:path extrusionOk="0" h="2134" w="2489">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3" name="Google Shape;3113;p110"/>
            <p:cNvSpPr/>
            <p:nvPr/>
          </p:nvSpPr>
          <p:spPr>
            <a:xfrm>
              <a:off x="3970950" y="179985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4" name="Google Shape;3114;p110"/>
            <p:cNvSpPr/>
            <p:nvPr/>
          </p:nvSpPr>
          <p:spPr>
            <a:xfrm>
              <a:off x="3970950" y="164740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5" name="Google Shape;3115;p110"/>
            <p:cNvSpPr/>
            <p:nvPr/>
          </p:nvSpPr>
          <p:spPr>
            <a:xfrm>
              <a:off x="3970950" y="1571400"/>
              <a:ext cx="62225" cy="53250"/>
            </a:xfrm>
            <a:custGeom>
              <a:rect b="b" l="l" r="r" t="t"/>
              <a:pathLst>
                <a:path extrusionOk="0" h="2130" w="2489">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6" name="Google Shape;3116;p110"/>
            <p:cNvSpPr/>
            <p:nvPr/>
          </p:nvSpPr>
          <p:spPr>
            <a:xfrm>
              <a:off x="3970950" y="14952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7" name="Google Shape;3117;p110"/>
            <p:cNvSpPr/>
            <p:nvPr/>
          </p:nvSpPr>
          <p:spPr>
            <a:xfrm>
              <a:off x="3970950" y="141897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8" name="Google Shape;3118;p110"/>
            <p:cNvSpPr/>
            <p:nvPr/>
          </p:nvSpPr>
          <p:spPr>
            <a:xfrm>
              <a:off x="3970950" y="134275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9" name="Google Shape;3119;p110"/>
            <p:cNvSpPr/>
            <p:nvPr/>
          </p:nvSpPr>
          <p:spPr>
            <a:xfrm>
              <a:off x="3970950" y="111432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0" name="Google Shape;3120;p110"/>
            <p:cNvSpPr/>
            <p:nvPr/>
          </p:nvSpPr>
          <p:spPr>
            <a:xfrm>
              <a:off x="3894725"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1" name="Google Shape;3121;p110"/>
            <p:cNvSpPr/>
            <p:nvPr/>
          </p:nvSpPr>
          <p:spPr>
            <a:xfrm>
              <a:off x="3894725"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2" name="Google Shape;3122;p110"/>
            <p:cNvSpPr/>
            <p:nvPr/>
          </p:nvSpPr>
          <p:spPr>
            <a:xfrm>
              <a:off x="3894725"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3" name="Google Shape;3123;p110"/>
            <p:cNvSpPr/>
            <p:nvPr/>
          </p:nvSpPr>
          <p:spPr>
            <a:xfrm>
              <a:off x="3894725" y="17236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4" name="Google Shape;3124;p110"/>
            <p:cNvSpPr/>
            <p:nvPr/>
          </p:nvSpPr>
          <p:spPr>
            <a:xfrm>
              <a:off x="3894725"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5" name="Google Shape;3125;p110"/>
            <p:cNvSpPr/>
            <p:nvPr/>
          </p:nvSpPr>
          <p:spPr>
            <a:xfrm>
              <a:off x="3894725" y="1571400"/>
              <a:ext cx="62175" cy="53250"/>
            </a:xfrm>
            <a:custGeom>
              <a:rect b="b" l="l" r="r" t="t"/>
              <a:pathLst>
                <a:path extrusionOk="0" h="2130" w="2487">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6" name="Google Shape;3126;p110"/>
            <p:cNvSpPr/>
            <p:nvPr/>
          </p:nvSpPr>
          <p:spPr>
            <a:xfrm>
              <a:off x="3894725"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7" name="Google Shape;3127;p110"/>
            <p:cNvSpPr/>
            <p:nvPr/>
          </p:nvSpPr>
          <p:spPr>
            <a:xfrm>
              <a:off x="3894725"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8" name="Google Shape;3128;p110"/>
            <p:cNvSpPr/>
            <p:nvPr/>
          </p:nvSpPr>
          <p:spPr>
            <a:xfrm>
              <a:off x="3894725" y="1342750"/>
              <a:ext cx="62225" cy="53450"/>
            </a:xfrm>
            <a:custGeom>
              <a:rect b="b" l="l" r="r" t="t"/>
              <a:pathLst>
                <a:path extrusionOk="0" h="2138" w="2489">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9" name="Google Shape;3129;p110"/>
            <p:cNvSpPr/>
            <p:nvPr/>
          </p:nvSpPr>
          <p:spPr>
            <a:xfrm>
              <a:off x="3894725"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0" name="Google Shape;3130;p110"/>
            <p:cNvSpPr/>
            <p:nvPr/>
          </p:nvSpPr>
          <p:spPr>
            <a:xfrm>
              <a:off x="381852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1" name="Google Shape;3131;p110"/>
            <p:cNvSpPr/>
            <p:nvPr/>
          </p:nvSpPr>
          <p:spPr>
            <a:xfrm>
              <a:off x="381852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2" name="Google Shape;3132;p110"/>
            <p:cNvSpPr/>
            <p:nvPr/>
          </p:nvSpPr>
          <p:spPr>
            <a:xfrm>
              <a:off x="38185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3" name="Google Shape;3133;p110"/>
            <p:cNvSpPr/>
            <p:nvPr/>
          </p:nvSpPr>
          <p:spPr>
            <a:xfrm>
              <a:off x="38185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4" name="Google Shape;3134;p110"/>
            <p:cNvSpPr/>
            <p:nvPr/>
          </p:nvSpPr>
          <p:spPr>
            <a:xfrm>
              <a:off x="38185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5" name="Google Shape;3135;p110"/>
            <p:cNvSpPr/>
            <p:nvPr/>
          </p:nvSpPr>
          <p:spPr>
            <a:xfrm>
              <a:off x="38185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6" name="Google Shape;3136;p110"/>
            <p:cNvSpPr/>
            <p:nvPr/>
          </p:nvSpPr>
          <p:spPr>
            <a:xfrm>
              <a:off x="38185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7" name="Google Shape;3137;p110"/>
            <p:cNvSpPr/>
            <p:nvPr/>
          </p:nvSpPr>
          <p:spPr>
            <a:xfrm>
              <a:off x="38185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8" name="Google Shape;3138;p110"/>
            <p:cNvSpPr/>
            <p:nvPr/>
          </p:nvSpPr>
          <p:spPr>
            <a:xfrm>
              <a:off x="38185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9" name="Google Shape;3139;p110"/>
            <p:cNvSpPr/>
            <p:nvPr/>
          </p:nvSpPr>
          <p:spPr>
            <a:xfrm>
              <a:off x="3818525"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0" name="Google Shape;3140;p110"/>
            <p:cNvSpPr/>
            <p:nvPr/>
          </p:nvSpPr>
          <p:spPr>
            <a:xfrm>
              <a:off x="3818525"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1" name="Google Shape;3141;p110"/>
            <p:cNvSpPr/>
            <p:nvPr/>
          </p:nvSpPr>
          <p:spPr>
            <a:xfrm>
              <a:off x="3742300" y="2180700"/>
              <a:ext cx="62225" cy="53350"/>
            </a:xfrm>
            <a:custGeom>
              <a:rect b="b" l="l" r="r" t="t"/>
              <a:pathLst>
                <a:path extrusionOk="0" h="2134" w="2489">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2" name="Google Shape;3142;p110"/>
            <p:cNvSpPr/>
            <p:nvPr/>
          </p:nvSpPr>
          <p:spPr>
            <a:xfrm>
              <a:off x="3742300" y="2104500"/>
              <a:ext cx="62225" cy="53325"/>
            </a:xfrm>
            <a:custGeom>
              <a:rect b="b" l="l" r="r" t="t"/>
              <a:pathLst>
                <a:path extrusionOk="0" h="2133" w="2489">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3" name="Google Shape;3143;p110"/>
            <p:cNvSpPr/>
            <p:nvPr/>
          </p:nvSpPr>
          <p:spPr>
            <a:xfrm>
              <a:off x="3742300" y="1876050"/>
              <a:ext cx="62225" cy="53300"/>
            </a:xfrm>
            <a:custGeom>
              <a:rect b="b" l="l" r="r" t="t"/>
              <a:pathLst>
                <a:path extrusionOk="0" h="2132" w="2489">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4" name="Google Shape;3144;p110"/>
            <p:cNvSpPr/>
            <p:nvPr/>
          </p:nvSpPr>
          <p:spPr>
            <a:xfrm>
              <a:off x="3742300" y="179985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5" name="Google Shape;3145;p110"/>
            <p:cNvSpPr/>
            <p:nvPr/>
          </p:nvSpPr>
          <p:spPr>
            <a:xfrm>
              <a:off x="3742300" y="17236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6" name="Google Shape;3146;p110"/>
            <p:cNvSpPr/>
            <p:nvPr/>
          </p:nvSpPr>
          <p:spPr>
            <a:xfrm>
              <a:off x="3742300" y="1647400"/>
              <a:ext cx="62225" cy="53450"/>
            </a:xfrm>
            <a:custGeom>
              <a:rect b="b" l="l" r="r" t="t"/>
              <a:pathLst>
                <a:path extrusionOk="0" h="2138" w="2489">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7" name="Google Shape;3147;p110"/>
            <p:cNvSpPr/>
            <p:nvPr/>
          </p:nvSpPr>
          <p:spPr>
            <a:xfrm>
              <a:off x="3742300" y="1571400"/>
              <a:ext cx="62225" cy="53250"/>
            </a:xfrm>
            <a:custGeom>
              <a:rect b="b" l="l" r="r" t="t"/>
              <a:pathLst>
                <a:path extrusionOk="0" h="2130" w="2489">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8" name="Google Shape;3148;p110"/>
            <p:cNvSpPr/>
            <p:nvPr/>
          </p:nvSpPr>
          <p:spPr>
            <a:xfrm>
              <a:off x="3742300" y="149520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9" name="Google Shape;3149;p110"/>
            <p:cNvSpPr/>
            <p:nvPr/>
          </p:nvSpPr>
          <p:spPr>
            <a:xfrm>
              <a:off x="3742300" y="11143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0" name="Google Shape;3150;p110"/>
            <p:cNvSpPr/>
            <p:nvPr/>
          </p:nvSpPr>
          <p:spPr>
            <a:xfrm>
              <a:off x="36661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1" name="Google Shape;3151;p110"/>
            <p:cNvSpPr/>
            <p:nvPr/>
          </p:nvSpPr>
          <p:spPr>
            <a:xfrm>
              <a:off x="366610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2" name="Google Shape;3152;p110"/>
            <p:cNvSpPr/>
            <p:nvPr/>
          </p:nvSpPr>
          <p:spPr>
            <a:xfrm>
              <a:off x="36661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3" name="Google Shape;3153;p110"/>
            <p:cNvSpPr/>
            <p:nvPr/>
          </p:nvSpPr>
          <p:spPr>
            <a:xfrm>
              <a:off x="3666100" y="1647400"/>
              <a:ext cx="62200" cy="53450"/>
            </a:xfrm>
            <a:custGeom>
              <a:rect b="b" l="l" r="r" t="t"/>
              <a:pathLst>
                <a:path extrusionOk="0" h="2138" w="2488">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4" name="Google Shape;3154;p110"/>
            <p:cNvSpPr/>
            <p:nvPr/>
          </p:nvSpPr>
          <p:spPr>
            <a:xfrm>
              <a:off x="3666100" y="1571400"/>
              <a:ext cx="62150" cy="53250"/>
            </a:xfrm>
            <a:custGeom>
              <a:rect b="b" l="l" r="r" t="t"/>
              <a:pathLst>
                <a:path extrusionOk="0" h="2130" w="2486">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5" name="Google Shape;3155;p110"/>
            <p:cNvSpPr/>
            <p:nvPr/>
          </p:nvSpPr>
          <p:spPr>
            <a:xfrm>
              <a:off x="35898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6" name="Google Shape;3156;p110"/>
            <p:cNvSpPr/>
            <p:nvPr/>
          </p:nvSpPr>
          <p:spPr>
            <a:xfrm>
              <a:off x="35898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7" name="Google Shape;3157;p110"/>
            <p:cNvSpPr/>
            <p:nvPr/>
          </p:nvSpPr>
          <p:spPr>
            <a:xfrm>
              <a:off x="35898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8" name="Google Shape;3158;p110"/>
            <p:cNvSpPr/>
            <p:nvPr/>
          </p:nvSpPr>
          <p:spPr>
            <a:xfrm>
              <a:off x="35898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9" name="Google Shape;3159;p110"/>
            <p:cNvSpPr/>
            <p:nvPr/>
          </p:nvSpPr>
          <p:spPr>
            <a:xfrm>
              <a:off x="35898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0" name="Google Shape;3160;p110"/>
            <p:cNvSpPr/>
            <p:nvPr/>
          </p:nvSpPr>
          <p:spPr>
            <a:xfrm>
              <a:off x="35136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1" name="Google Shape;3161;p110"/>
            <p:cNvSpPr/>
            <p:nvPr/>
          </p:nvSpPr>
          <p:spPr>
            <a:xfrm>
              <a:off x="35136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2" name="Google Shape;3162;p110"/>
            <p:cNvSpPr/>
            <p:nvPr/>
          </p:nvSpPr>
          <p:spPr>
            <a:xfrm>
              <a:off x="35136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3" name="Google Shape;3163;p110"/>
            <p:cNvSpPr/>
            <p:nvPr/>
          </p:nvSpPr>
          <p:spPr>
            <a:xfrm>
              <a:off x="3513675"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4" name="Google Shape;3164;p110"/>
            <p:cNvSpPr/>
            <p:nvPr/>
          </p:nvSpPr>
          <p:spPr>
            <a:xfrm>
              <a:off x="35136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5" name="Google Shape;3165;p110"/>
            <p:cNvSpPr/>
            <p:nvPr/>
          </p:nvSpPr>
          <p:spPr>
            <a:xfrm>
              <a:off x="351367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6" name="Google Shape;3166;p110"/>
            <p:cNvSpPr/>
            <p:nvPr/>
          </p:nvSpPr>
          <p:spPr>
            <a:xfrm>
              <a:off x="35136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7" name="Google Shape;3167;p110"/>
            <p:cNvSpPr/>
            <p:nvPr/>
          </p:nvSpPr>
          <p:spPr>
            <a:xfrm>
              <a:off x="34374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8" name="Google Shape;3168;p110"/>
            <p:cNvSpPr/>
            <p:nvPr/>
          </p:nvSpPr>
          <p:spPr>
            <a:xfrm>
              <a:off x="34374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9" name="Google Shape;3169;p110"/>
            <p:cNvSpPr/>
            <p:nvPr/>
          </p:nvSpPr>
          <p:spPr>
            <a:xfrm>
              <a:off x="34374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0" name="Google Shape;3170;p110"/>
            <p:cNvSpPr/>
            <p:nvPr/>
          </p:nvSpPr>
          <p:spPr>
            <a:xfrm>
              <a:off x="34374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1" name="Google Shape;3171;p110"/>
            <p:cNvSpPr/>
            <p:nvPr/>
          </p:nvSpPr>
          <p:spPr>
            <a:xfrm>
              <a:off x="34374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2" name="Google Shape;3172;p110"/>
            <p:cNvSpPr/>
            <p:nvPr/>
          </p:nvSpPr>
          <p:spPr>
            <a:xfrm>
              <a:off x="34374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3" name="Google Shape;3173;p110"/>
            <p:cNvSpPr/>
            <p:nvPr/>
          </p:nvSpPr>
          <p:spPr>
            <a:xfrm>
              <a:off x="34374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4" name="Google Shape;3174;p110"/>
            <p:cNvSpPr/>
            <p:nvPr/>
          </p:nvSpPr>
          <p:spPr>
            <a:xfrm>
              <a:off x="3361450" y="2333125"/>
              <a:ext cx="62200" cy="53450"/>
            </a:xfrm>
            <a:custGeom>
              <a:rect b="b" l="l" r="r" t="t"/>
              <a:pathLst>
                <a:path extrusionOk="0" h="2138" w="2488">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5" name="Google Shape;3175;p110"/>
            <p:cNvSpPr/>
            <p:nvPr/>
          </p:nvSpPr>
          <p:spPr>
            <a:xfrm>
              <a:off x="33614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6" name="Google Shape;3176;p110"/>
            <p:cNvSpPr/>
            <p:nvPr/>
          </p:nvSpPr>
          <p:spPr>
            <a:xfrm>
              <a:off x="3361450" y="2180700"/>
              <a:ext cx="62200" cy="53350"/>
            </a:xfrm>
            <a:custGeom>
              <a:rect b="b" l="l" r="r" t="t"/>
              <a:pathLst>
                <a:path extrusionOk="0" h="2134" w="2488">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7" name="Google Shape;3177;p110"/>
            <p:cNvSpPr/>
            <p:nvPr/>
          </p:nvSpPr>
          <p:spPr>
            <a:xfrm>
              <a:off x="33614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8" name="Google Shape;3178;p110"/>
            <p:cNvSpPr/>
            <p:nvPr/>
          </p:nvSpPr>
          <p:spPr>
            <a:xfrm>
              <a:off x="328522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9" name="Google Shape;3179;p110"/>
            <p:cNvSpPr/>
            <p:nvPr/>
          </p:nvSpPr>
          <p:spPr>
            <a:xfrm>
              <a:off x="31328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0" name="Google Shape;3180;p110"/>
            <p:cNvSpPr/>
            <p:nvPr/>
          </p:nvSpPr>
          <p:spPr>
            <a:xfrm>
              <a:off x="30568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1" name="Google Shape;3181;p110"/>
            <p:cNvSpPr/>
            <p:nvPr/>
          </p:nvSpPr>
          <p:spPr>
            <a:xfrm>
              <a:off x="3056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2" name="Google Shape;3182;p110"/>
            <p:cNvSpPr/>
            <p:nvPr/>
          </p:nvSpPr>
          <p:spPr>
            <a:xfrm>
              <a:off x="29805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3" name="Google Shape;3183;p110"/>
            <p:cNvSpPr/>
            <p:nvPr/>
          </p:nvSpPr>
          <p:spPr>
            <a:xfrm>
              <a:off x="29805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4" name="Google Shape;3184;p110"/>
            <p:cNvSpPr/>
            <p:nvPr/>
          </p:nvSpPr>
          <p:spPr>
            <a:xfrm>
              <a:off x="2980575"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5" name="Google Shape;3185;p110"/>
            <p:cNvSpPr/>
            <p:nvPr/>
          </p:nvSpPr>
          <p:spPr>
            <a:xfrm>
              <a:off x="29805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6" name="Google Shape;3186;p110"/>
            <p:cNvSpPr/>
            <p:nvPr/>
          </p:nvSpPr>
          <p:spPr>
            <a:xfrm>
              <a:off x="2980575"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7" name="Google Shape;3187;p110"/>
            <p:cNvSpPr/>
            <p:nvPr/>
          </p:nvSpPr>
          <p:spPr>
            <a:xfrm>
              <a:off x="2980575"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8" name="Google Shape;3188;p110"/>
            <p:cNvSpPr/>
            <p:nvPr/>
          </p:nvSpPr>
          <p:spPr>
            <a:xfrm>
              <a:off x="290437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9" name="Google Shape;3189;p110"/>
            <p:cNvSpPr/>
            <p:nvPr/>
          </p:nvSpPr>
          <p:spPr>
            <a:xfrm>
              <a:off x="290437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0" name="Google Shape;3190;p110"/>
            <p:cNvSpPr/>
            <p:nvPr/>
          </p:nvSpPr>
          <p:spPr>
            <a:xfrm>
              <a:off x="290437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1" name="Google Shape;3191;p110"/>
            <p:cNvSpPr/>
            <p:nvPr/>
          </p:nvSpPr>
          <p:spPr>
            <a:xfrm>
              <a:off x="290437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2" name="Google Shape;3192;p110"/>
            <p:cNvSpPr/>
            <p:nvPr/>
          </p:nvSpPr>
          <p:spPr>
            <a:xfrm>
              <a:off x="290437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3" name="Google Shape;3193;p110"/>
            <p:cNvSpPr/>
            <p:nvPr/>
          </p:nvSpPr>
          <p:spPr>
            <a:xfrm>
              <a:off x="290437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4" name="Google Shape;3194;p110"/>
            <p:cNvSpPr/>
            <p:nvPr/>
          </p:nvSpPr>
          <p:spPr>
            <a:xfrm>
              <a:off x="290437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5" name="Google Shape;3195;p110"/>
            <p:cNvSpPr/>
            <p:nvPr/>
          </p:nvSpPr>
          <p:spPr>
            <a:xfrm>
              <a:off x="2828150" y="1571400"/>
              <a:ext cx="62150" cy="53250"/>
            </a:xfrm>
            <a:custGeom>
              <a:rect b="b" l="l" r="r" t="t"/>
              <a:pathLst>
                <a:path extrusionOk="0" h="2130" w="2486">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6" name="Google Shape;3196;p110"/>
            <p:cNvSpPr/>
            <p:nvPr/>
          </p:nvSpPr>
          <p:spPr>
            <a:xfrm>
              <a:off x="28281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7" name="Google Shape;3197;p110"/>
            <p:cNvSpPr/>
            <p:nvPr/>
          </p:nvSpPr>
          <p:spPr>
            <a:xfrm>
              <a:off x="282815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8" name="Google Shape;3198;p110"/>
            <p:cNvSpPr/>
            <p:nvPr/>
          </p:nvSpPr>
          <p:spPr>
            <a:xfrm>
              <a:off x="28281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9" name="Google Shape;3199;p110"/>
            <p:cNvSpPr/>
            <p:nvPr/>
          </p:nvSpPr>
          <p:spPr>
            <a:xfrm>
              <a:off x="28281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0" name="Google Shape;3200;p110"/>
            <p:cNvSpPr/>
            <p:nvPr/>
          </p:nvSpPr>
          <p:spPr>
            <a:xfrm>
              <a:off x="282815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1" name="Google Shape;3201;p110"/>
            <p:cNvSpPr/>
            <p:nvPr/>
          </p:nvSpPr>
          <p:spPr>
            <a:xfrm>
              <a:off x="282815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2" name="Google Shape;3202;p110"/>
            <p:cNvSpPr/>
            <p:nvPr/>
          </p:nvSpPr>
          <p:spPr>
            <a:xfrm>
              <a:off x="282815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3" name="Google Shape;3203;p110"/>
            <p:cNvSpPr/>
            <p:nvPr/>
          </p:nvSpPr>
          <p:spPr>
            <a:xfrm>
              <a:off x="27519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4" name="Google Shape;3204;p110"/>
            <p:cNvSpPr/>
            <p:nvPr/>
          </p:nvSpPr>
          <p:spPr>
            <a:xfrm>
              <a:off x="27519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5" name="Google Shape;3205;p110"/>
            <p:cNvSpPr/>
            <p:nvPr/>
          </p:nvSpPr>
          <p:spPr>
            <a:xfrm>
              <a:off x="275195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6" name="Google Shape;3206;p110"/>
            <p:cNvSpPr/>
            <p:nvPr/>
          </p:nvSpPr>
          <p:spPr>
            <a:xfrm>
              <a:off x="27519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7" name="Google Shape;3207;p110"/>
            <p:cNvSpPr/>
            <p:nvPr/>
          </p:nvSpPr>
          <p:spPr>
            <a:xfrm>
              <a:off x="27519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8" name="Google Shape;3208;p110"/>
            <p:cNvSpPr/>
            <p:nvPr/>
          </p:nvSpPr>
          <p:spPr>
            <a:xfrm>
              <a:off x="2751950"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9" name="Google Shape;3209;p110"/>
            <p:cNvSpPr/>
            <p:nvPr/>
          </p:nvSpPr>
          <p:spPr>
            <a:xfrm>
              <a:off x="27519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0" name="Google Shape;3210;p110"/>
            <p:cNvSpPr/>
            <p:nvPr/>
          </p:nvSpPr>
          <p:spPr>
            <a:xfrm>
              <a:off x="2751950"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1" name="Google Shape;3211;p110"/>
            <p:cNvSpPr/>
            <p:nvPr/>
          </p:nvSpPr>
          <p:spPr>
            <a:xfrm>
              <a:off x="26759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2" name="Google Shape;3212;p110"/>
            <p:cNvSpPr/>
            <p:nvPr/>
          </p:nvSpPr>
          <p:spPr>
            <a:xfrm>
              <a:off x="26759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3" name="Google Shape;3213;p110"/>
            <p:cNvSpPr/>
            <p:nvPr/>
          </p:nvSpPr>
          <p:spPr>
            <a:xfrm>
              <a:off x="26759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4" name="Google Shape;3214;p110"/>
            <p:cNvSpPr/>
            <p:nvPr/>
          </p:nvSpPr>
          <p:spPr>
            <a:xfrm>
              <a:off x="26759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5" name="Google Shape;3215;p110"/>
            <p:cNvSpPr/>
            <p:nvPr/>
          </p:nvSpPr>
          <p:spPr>
            <a:xfrm>
              <a:off x="26759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6" name="Google Shape;3216;p110"/>
            <p:cNvSpPr/>
            <p:nvPr/>
          </p:nvSpPr>
          <p:spPr>
            <a:xfrm>
              <a:off x="267592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7" name="Google Shape;3217;p110"/>
            <p:cNvSpPr/>
            <p:nvPr/>
          </p:nvSpPr>
          <p:spPr>
            <a:xfrm>
              <a:off x="267592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8" name="Google Shape;3218;p110"/>
            <p:cNvSpPr/>
            <p:nvPr/>
          </p:nvSpPr>
          <p:spPr>
            <a:xfrm>
              <a:off x="267592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9" name="Google Shape;3219;p110"/>
            <p:cNvSpPr/>
            <p:nvPr/>
          </p:nvSpPr>
          <p:spPr>
            <a:xfrm>
              <a:off x="25997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0" name="Google Shape;3220;p110"/>
            <p:cNvSpPr/>
            <p:nvPr/>
          </p:nvSpPr>
          <p:spPr>
            <a:xfrm>
              <a:off x="25997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1" name="Google Shape;3221;p110"/>
            <p:cNvSpPr/>
            <p:nvPr/>
          </p:nvSpPr>
          <p:spPr>
            <a:xfrm>
              <a:off x="25997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2" name="Google Shape;3222;p110"/>
            <p:cNvSpPr/>
            <p:nvPr/>
          </p:nvSpPr>
          <p:spPr>
            <a:xfrm>
              <a:off x="25997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3" name="Google Shape;3223;p110"/>
            <p:cNvSpPr/>
            <p:nvPr/>
          </p:nvSpPr>
          <p:spPr>
            <a:xfrm>
              <a:off x="25997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4" name="Google Shape;3224;p110"/>
            <p:cNvSpPr/>
            <p:nvPr/>
          </p:nvSpPr>
          <p:spPr>
            <a:xfrm>
              <a:off x="25997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5" name="Google Shape;3225;p110"/>
            <p:cNvSpPr/>
            <p:nvPr/>
          </p:nvSpPr>
          <p:spPr>
            <a:xfrm>
              <a:off x="259972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6" name="Google Shape;3226;p110"/>
            <p:cNvSpPr/>
            <p:nvPr/>
          </p:nvSpPr>
          <p:spPr>
            <a:xfrm>
              <a:off x="259972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7" name="Google Shape;3227;p110"/>
            <p:cNvSpPr/>
            <p:nvPr/>
          </p:nvSpPr>
          <p:spPr>
            <a:xfrm>
              <a:off x="259972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8" name="Google Shape;3228;p110"/>
            <p:cNvSpPr/>
            <p:nvPr/>
          </p:nvSpPr>
          <p:spPr>
            <a:xfrm>
              <a:off x="25235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9" name="Google Shape;3229;p110"/>
            <p:cNvSpPr/>
            <p:nvPr/>
          </p:nvSpPr>
          <p:spPr>
            <a:xfrm>
              <a:off x="25235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0" name="Google Shape;3230;p110"/>
            <p:cNvSpPr/>
            <p:nvPr/>
          </p:nvSpPr>
          <p:spPr>
            <a:xfrm>
              <a:off x="25235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1" name="Google Shape;3231;p110"/>
            <p:cNvSpPr/>
            <p:nvPr/>
          </p:nvSpPr>
          <p:spPr>
            <a:xfrm>
              <a:off x="25235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2" name="Google Shape;3232;p110"/>
            <p:cNvSpPr/>
            <p:nvPr/>
          </p:nvSpPr>
          <p:spPr>
            <a:xfrm>
              <a:off x="25235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3" name="Google Shape;3233;p110"/>
            <p:cNvSpPr/>
            <p:nvPr/>
          </p:nvSpPr>
          <p:spPr>
            <a:xfrm>
              <a:off x="25235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4" name="Google Shape;3234;p110"/>
            <p:cNvSpPr/>
            <p:nvPr/>
          </p:nvSpPr>
          <p:spPr>
            <a:xfrm>
              <a:off x="252350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5" name="Google Shape;3235;p110"/>
            <p:cNvSpPr/>
            <p:nvPr/>
          </p:nvSpPr>
          <p:spPr>
            <a:xfrm>
              <a:off x="2523500" y="119055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6" name="Google Shape;3236;p110"/>
            <p:cNvSpPr/>
            <p:nvPr/>
          </p:nvSpPr>
          <p:spPr>
            <a:xfrm>
              <a:off x="252350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7" name="Google Shape;3237;p110"/>
            <p:cNvSpPr/>
            <p:nvPr/>
          </p:nvSpPr>
          <p:spPr>
            <a:xfrm>
              <a:off x="252350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8" name="Google Shape;3238;p110"/>
            <p:cNvSpPr/>
            <p:nvPr/>
          </p:nvSpPr>
          <p:spPr>
            <a:xfrm>
              <a:off x="24473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9" name="Google Shape;3239;p110"/>
            <p:cNvSpPr/>
            <p:nvPr/>
          </p:nvSpPr>
          <p:spPr>
            <a:xfrm>
              <a:off x="2447300" y="1647400"/>
              <a:ext cx="62400" cy="53450"/>
            </a:xfrm>
            <a:custGeom>
              <a:rect b="b" l="l" r="r" t="t"/>
              <a:pathLst>
                <a:path extrusionOk="0" h="2138" w="2496">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0" name="Google Shape;3240;p110"/>
            <p:cNvSpPr/>
            <p:nvPr/>
          </p:nvSpPr>
          <p:spPr>
            <a:xfrm>
              <a:off x="2447300" y="1571400"/>
              <a:ext cx="62400" cy="53250"/>
            </a:xfrm>
            <a:custGeom>
              <a:rect b="b" l="l" r="r" t="t"/>
              <a:pathLst>
                <a:path extrusionOk="0" h="2130" w="2496">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1" name="Google Shape;3241;p110"/>
            <p:cNvSpPr/>
            <p:nvPr/>
          </p:nvSpPr>
          <p:spPr>
            <a:xfrm>
              <a:off x="24473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2" name="Google Shape;3242;p110"/>
            <p:cNvSpPr/>
            <p:nvPr/>
          </p:nvSpPr>
          <p:spPr>
            <a:xfrm>
              <a:off x="2447300" y="1418975"/>
              <a:ext cx="62400" cy="53350"/>
            </a:xfrm>
            <a:custGeom>
              <a:rect b="b" l="l" r="r" t="t"/>
              <a:pathLst>
                <a:path extrusionOk="0" h="2134" w="2496">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3" name="Google Shape;3243;p110"/>
            <p:cNvSpPr/>
            <p:nvPr/>
          </p:nvSpPr>
          <p:spPr>
            <a:xfrm>
              <a:off x="24473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4" name="Google Shape;3244;p110"/>
            <p:cNvSpPr/>
            <p:nvPr/>
          </p:nvSpPr>
          <p:spPr>
            <a:xfrm>
              <a:off x="2447300" y="1266550"/>
              <a:ext cx="62400" cy="53450"/>
            </a:xfrm>
            <a:custGeom>
              <a:rect b="b" l="l" r="r" t="t"/>
              <a:pathLst>
                <a:path extrusionOk="0" h="2138" w="2496">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5" name="Google Shape;3245;p110"/>
            <p:cNvSpPr/>
            <p:nvPr/>
          </p:nvSpPr>
          <p:spPr>
            <a:xfrm>
              <a:off x="2447300" y="1190550"/>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6" name="Google Shape;3246;p110"/>
            <p:cNvSpPr/>
            <p:nvPr/>
          </p:nvSpPr>
          <p:spPr>
            <a:xfrm>
              <a:off x="2447300" y="11143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7" name="Google Shape;3247;p110"/>
            <p:cNvSpPr/>
            <p:nvPr/>
          </p:nvSpPr>
          <p:spPr>
            <a:xfrm>
              <a:off x="2447300" y="1038125"/>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8" name="Google Shape;3248;p110"/>
            <p:cNvSpPr/>
            <p:nvPr/>
          </p:nvSpPr>
          <p:spPr>
            <a:xfrm>
              <a:off x="237127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9" name="Google Shape;3249;p110"/>
            <p:cNvSpPr/>
            <p:nvPr/>
          </p:nvSpPr>
          <p:spPr>
            <a:xfrm>
              <a:off x="23712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0" name="Google Shape;3250;p110"/>
            <p:cNvSpPr/>
            <p:nvPr/>
          </p:nvSpPr>
          <p:spPr>
            <a:xfrm>
              <a:off x="23712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1" name="Google Shape;3251;p110"/>
            <p:cNvSpPr/>
            <p:nvPr/>
          </p:nvSpPr>
          <p:spPr>
            <a:xfrm>
              <a:off x="23712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2" name="Google Shape;3252;p110"/>
            <p:cNvSpPr/>
            <p:nvPr/>
          </p:nvSpPr>
          <p:spPr>
            <a:xfrm>
              <a:off x="23712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3" name="Google Shape;3253;p110"/>
            <p:cNvSpPr/>
            <p:nvPr/>
          </p:nvSpPr>
          <p:spPr>
            <a:xfrm>
              <a:off x="237127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4" name="Google Shape;3254;p110"/>
            <p:cNvSpPr/>
            <p:nvPr/>
          </p:nvSpPr>
          <p:spPr>
            <a:xfrm>
              <a:off x="237127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5" name="Google Shape;3255;p110"/>
            <p:cNvSpPr/>
            <p:nvPr/>
          </p:nvSpPr>
          <p:spPr>
            <a:xfrm>
              <a:off x="237127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6" name="Google Shape;3256;p110"/>
            <p:cNvSpPr/>
            <p:nvPr/>
          </p:nvSpPr>
          <p:spPr>
            <a:xfrm>
              <a:off x="237127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7" name="Google Shape;3257;p110"/>
            <p:cNvSpPr/>
            <p:nvPr/>
          </p:nvSpPr>
          <p:spPr>
            <a:xfrm>
              <a:off x="229507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8" name="Google Shape;3258;p110"/>
            <p:cNvSpPr/>
            <p:nvPr/>
          </p:nvSpPr>
          <p:spPr>
            <a:xfrm>
              <a:off x="22950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9" name="Google Shape;3259;p110"/>
            <p:cNvSpPr/>
            <p:nvPr/>
          </p:nvSpPr>
          <p:spPr>
            <a:xfrm>
              <a:off x="2295075" y="11905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0" name="Google Shape;3260;p110"/>
            <p:cNvSpPr/>
            <p:nvPr/>
          </p:nvSpPr>
          <p:spPr>
            <a:xfrm>
              <a:off x="2295075" y="11143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1" name="Google Shape;3261;p110"/>
            <p:cNvSpPr/>
            <p:nvPr/>
          </p:nvSpPr>
          <p:spPr>
            <a:xfrm>
              <a:off x="2218650" y="1266550"/>
              <a:ext cx="62225" cy="53450"/>
            </a:xfrm>
            <a:custGeom>
              <a:rect b="b" l="l" r="r" t="t"/>
              <a:pathLst>
                <a:path extrusionOk="0" h="2138" w="2489">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2" name="Google Shape;3262;p110"/>
            <p:cNvSpPr/>
            <p:nvPr/>
          </p:nvSpPr>
          <p:spPr>
            <a:xfrm>
              <a:off x="2218650" y="1190550"/>
              <a:ext cx="62225" cy="53325"/>
            </a:xfrm>
            <a:custGeom>
              <a:rect b="b" l="l" r="r" t="t"/>
              <a:pathLst>
                <a:path extrusionOk="0" h="2133" w="2489">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3" name="Google Shape;3263;p110"/>
            <p:cNvSpPr/>
            <p:nvPr/>
          </p:nvSpPr>
          <p:spPr>
            <a:xfrm>
              <a:off x="2218650" y="1114325"/>
              <a:ext cx="62225" cy="53350"/>
            </a:xfrm>
            <a:custGeom>
              <a:rect b="b" l="l" r="r" t="t"/>
              <a:pathLst>
                <a:path extrusionOk="0" h="2134" w="2489">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4" name="Google Shape;3264;p110"/>
            <p:cNvSpPr/>
            <p:nvPr/>
          </p:nvSpPr>
          <p:spPr>
            <a:xfrm>
              <a:off x="2142425" y="1266550"/>
              <a:ext cx="62425" cy="53450"/>
            </a:xfrm>
            <a:custGeom>
              <a:rect b="b" l="l" r="r" t="t"/>
              <a:pathLst>
                <a:path extrusionOk="0" h="2138" w="2497">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5" name="Google Shape;3265;p110"/>
            <p:cNvSpPr/>
            <p:nvPr/>
          </p:nvSpPr>
          <p:spPr>
            <a:xfrm>
              <a:off x="2142425" y="11905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6" name="Google Shape;3266;p110"/>
            <p:cNvSpPr/>
            <p:nvPr/>
          </p:nvSpPr>
          <p:spPr>
            <a:xfrm>
              <a:off x="2751950"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7" name="Google Shape;3267;p110"/>
            <p:cNvSpPr/>
            <p:nvPr/>
          </p:nvSpPr>
          <p:spPr>
            <a:xfrm>
              <a:off x="2751950" y="3551925"/>
              <a:ext cx="62350" cy="53300"/>
            </a:xfrm>
            <a:custGeom>
              <a:rect b="b" l="l" r="r" t="t"/>
              <a:pathLst>
                <a:path extrusionOk="0" h="2132" w="2494">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8" name="Google Shape;3268;p110"/>
            <p:cNvSpPr/>
            <p:nvPr/>
          </p:nvSpPr>
          <p:spPr>
            <a:xfrm>
              <a:off x="2751950" y="3475725"/>
              <a:ext cx="62350" cy="53275"/>
            </a:xfrm>
            <a:custGeom>
              <a:rect b="b" l="l" r="r" t="t"/>
              <a:pathLst>
                <a:path extrusionOk="0" h="2131" w="2494">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9" name="Google Shape;3269;p110"/>
            <p:cNvSpPr/>
            <p:nvPr/>
          </p:nvSpPr>
          <p:spPr>
            <a:xfrm>
              <a:off x="2675925" y="385677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0" name="Google Shape;3270;p110"/>
            <p:cNvSpPr/>
            <p:nvPr/>
          </p:nvSpPr>
          <p:spPr>
            <a:xfrm>
              <a:off x="2675725" y="3780375"/>
              <a:ext cx="62425" cy="53475"/>
            </a:xfrm>
            <a:custGeom>
              <a:rect b="b" l="l" r="r" t="t"/>
              <a:pathLst>
                <a:path extrusionOk="0" h="2139" w="2497">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1" name="Google Shape;3271;p110"/>
            <p:cNvSpPr/>
            <p:nvPr/>
          </p:nvSpPr>
          <p:spPr>
            <a:xfrm>
              <a:off x="267592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2" name="Google Shape;3272;p110"/>
            <p:cNvSpPr/>
            <p:nvPr/>
          </p:nvSpPr>
          <p:spPr>
            <a:xfrm>
              <a:off x="2675925"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3" name="Google Shape;3273;p110"/>
            <p:cNvSpPr/>
            <p:nvPr/>
          </p:nvSpPr>
          <p:spPr>
            <a:xfrm>
              <a:off x="2675925" y="355192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4" name="Google Shape;3274;p110"/>
            <p:cNvSpPr/>
            <p:nvPr/>
          </p:nvSpPr>
          <p:spPr>
            <a:xfrm>
              <a:off x="26759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5" name="Google Shape;3275;p110"/>
            <p:cNvSpPr/>
            <p:nvPr/>
          </p:nvSpPr>
          <p:spPr>
            <a:xfrm>
              <a:off x="259972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6" name="Google Shape;3276;p110"/>
            <p:cNvSpPr/>
            <p:nvPr/>
          </p:nvSpPr>
          <p:spPr>
            <a:xfrm>
              <a:off x="2599725" y="3780375"/>
              <a:ext cx="62400" cy="53475"/>
            </a:xfrm>
            <a:custGeom>
              <a:rect b="b" l="l" r="r" t="t"/>
              <a:pathLst>
                <a:path extrusionOk="0" h="2139" w="2496">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7" name="Google Shape;3277;p110"/>
            <p:cNvSpPr/>
            <p:nvPr/>
          </p:nvSpPr>
          <p:spPr>
            <a:xfrm>
              <a:off x="2599725"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8" name="Google Shape;3278;p110"/>
            <p:cNvSpPr/>
            <p:nvPr/>
          </p:nvSpPr>
          <p:spPr>
            <a:xfrm>
              <a:off x="2599725"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9" name="Google Shape;3279;p110"/>
            <p:cNvSpPr/>
            <p:nvPr/>
          </p:nvSpPr>
          <p:spPr>
            <a:xfrm>
              <a:off x="259972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0" name="Google Shape;3280;p110"/>
            <p:cNvSpPr/>
            <p:nvPr/>
          </p:nvSpPr>
          <p:spPr>
            <a:xfrm>
              <a:off x="259972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1" name="Google Shape;3281;p110"/>
            <p:cNvSpPr/>
            <p:nvPr/>
          </p:nvSpPr>
          <p:spPr>
            <a:xfrm>
              <a:off x="2523500" y="3932800"/>
              <a:ext cx="62225" cy="53475"/>
            </a:xfrm>
            <a:custGeom>
              <a:rect b="b" l="l" r="r" t="t"/>
              <a:pathLst>
                <a:path extrusionOk="0" h="2139" w="2489">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2" name="Google Shape;3282;p110"/>
            <p:cNvSpPr/>
            <p:nvPr/>
          </p:nvSpPr>
          <p:spPr>
            <a:xfrm>
              <a:off x="2523500" y="385677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3" name="Google Shape;3283;p110"/>
            <p:cNvSpPr/>
            <p:nvPr/>
          </p:nvSpPr>
          <p:spPr>
            <a:xfrm>
              <a:off x="2523500" y="3780375"/>
              <a:ext cx="62425" cy="53475"/>
            </a:xfrm>
            <a:custGeom>
              <a:rect b="b" l="l" r="r" t="t"/>
              <a:pathLst>
                <a:path extrusionOk="0" h="2139" w="2497">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4" name="Google Shape;3284;p110"/>
            <p:cNvSpPr/>
            <p:nvPr/>
          </p:nvSpPr>
          <p:spPr>
            <a:xfrm>
              <a:off x="2523500" y="3704150"/>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5" name="Google Shape;3285;p110"/>
            <p:cNvSpPr/>
            <p:nvPr/>
          </p:nvSpPr>
          <p:spPr>
            <a:xfrm>
              <a:off x="2523500" y="3627950"/>
              <a:ext cx="62225" cy="53475"/>
            </a:xfrm>
            <a:custGeom>
              <a:rect b="b" l="l" r="r" t="t"/>
              <a:pathLst>
                <a:path extrusionOk="0" h="2139" w="2489">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6" name="Google Shape;3286;p110"/>
            <p:cNvSpPr/>
            <p:nvPr/>
          </p:nvSpPr>
          <p:spPr>
            <a:xfrm>
              <a:off x="2523500" y="355192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7" name="Google Shape;3287;p110"/>
            <p:cNvSpPr/>
            <p:nvPr/>
          </p:nvSpPr>
          <p:spPr>
            <a:xfrm>
              <a:off x="2523500" y="34757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8" name="Google Shape;3288;p110"/>
            <p:cNvSpPr/>
            <p:nvPr/>
          </p:nvSpPr>
          <p:spPr>
            <a:xfrm>
              <a:off x="2523500" y="33995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9" name="Google Shape;3289;p110"/>
            <p:cNvSpPr/>
            <p:nvPr/>
          </p:nvSpPr>
          <p:spPr>
            <a:xfrm>
              <a:off x="2447300" y="4085225"/>
              <a:ext cx="62400" cy="53350"/>
            </a:xfrm>
            <a:custGeom>
              <a:rect b="b" l="l" r="r" t="t"/>
              <a:pathLst>
                <a:path extrusionOk="0" h="2134" w="2496">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0" name="Google Shape;3290;p110"/>
            <p:cNvSpPr/>
            <p:nvPr/>
          </p:nvSpPr>
          <p:spPr>
            <a:xfrm>
              <a:off x="2447300" y="4009000"/>
              <a:ext cx="62400" cy="53350"/>
            </a:xfrm>
            <a:custGeom>
              <a:rect b="b" l="l" r="r" t="t"/>
              <a:pathLst>
                <a:path extrusionOk="0" h="2134" w="2496">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1" name="Google Shape;3291;p110"/>
            <p:cNvSpPr/>
            <p:nvPr/>
          </p:nvSpPr>
          <p:spPr>
            <a:xfrm>
              <a:off x="2447300" y="3932800"/>
              <a:ext cx="62200" cy="53475"/>
            </a:xfrm>
            <a:custGeom>
              <a:rect b="b" l="l" r="r" t="t"/>
              <a:pathLst>
                <a:path extrusionOk="0" h="2139" w="2488">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2" name="Google Shape;3292;p110"/>
            <p:cNvSpPr/>
            <p:nvPr/>
          </p:nvSpPr>
          <p:spPr>
            <a:xfrm>
              <a:off x="2447300" y="385677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3" name="Google Shape;3293;p110"/>
            <p:cNvSpPr/>
            <p:nvPr/>
          </p:nvSpPr>
          <p:spPr>
            <a:xfrm>
              <a:off x="2447300" y="3780375"/>
              <a:ext cx="62400" cy="53475"/>
            </a:xfrm>
            <a:custGeom>
              <a:rect b="b" l="l" r="r" t="t"/>
              <a:pathLst>
                <a:path extrusionOk="0" h="2139" w="2496">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4" name="Google Shape;3294;p110"/>
            <p:cNvSpPr/>
            <p:nvPr/>
          </p:nvSpPr>
          <p:spPr>
            <a:xfrm>
              <a:off x="2447300" y="3704150"/>
              <a:ext cx="62400" cy="53450"/>
            </a:xfrm>
            <a:custGeom>
              <a:rect b="b" l="l" r="r" t="t"/>
              <a:pathLst>
                <a:path extrusionOk="0" h="2138" w="2496">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5" name="Google Shape;3295;p110"/>
            <p:cNvSpPr/>
            <p:nvPr/>
          </p:nvSpPr>
          <p:spPr>
            <a:xfrm>
              <a:off x="2447300" y="3627950"/>
              <a:ext cx="62400" cy="53425"/>
            </a:xfrm>
            <a:custGeom>
              <a:rect b="b" l="l" r="r" t="t"/>
              <a:pathLst>
                <a:path extrusionOk="0" h="2137" w="2496">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6" name="Google Shape;3296;p110"/>
            <p:cNvSpPr/>
            <p:nvPr/>
          </p:nvSpPr>
          <p:spPr>
            <a:xfrm>
              <a:off x="2447300" y="355192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7" name="Google Shape;3297;p110"/>
            <p:cNvSpPr/>
            <p:nvPr/>
          </p:nvSpPr>
          <p:spPr>
            <a:xfrm>
              <a:off x="2447300" y="3475725"/>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8" name="Google Shape;3298;p110"/>
            <p:cNvSpPr/>
            <p:nvPr/>
          </p:nvSpPr>
          <p:spPr>
            <a:xfrm>
              <a:off x="2447300" y="3399500"/>
              <a:ext cx="62400" cy="53350"/>
            </a:xfrm>
            <a:custGeom>
              <a:rect b="b" l="l" r="r" t="t"/>
              <a:pathLst>
                <a:path extrusionOk="0" h="2134" w="2496">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9" name="Google Shape;3299;p110"/>
            <p:cNvSpPr/>
            <p:nvPr/>
          </p:nvSpPr>
          <p:spPr>
            <a:xfrm>
              <a:off x="2447300" y="3323300"/>
              <a:ext cx="62400" cy="53425"/>
            </a:xfrm>
            <a:custGeom>
              <a:rect b="b" l="l" r="r" t="t"/>
              <a:pathLst>
                <a:path extrusionOk="0" h="2137" w="2496">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0" name="Google Shape;3300;p110"/>
            <p:cNvSpPr/>
            <p:nvPr/>
          </p:nvSpPr>
          <p:spPr>
            <a:xfrm>
              <a:off x="2371275" y="42374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1" name="Google Shape;3301;p110"/>
            <p:cNvSpPr/>
            <p:nvPr/>
          </p:nvSpPr>
          <p:spPr>
            <a:xfrm>
              <a:off x="2371275"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2" name="Google Shape;3302;p110"/>
            <p:cNvSpPr/>
            <p:nvPr/>
          </p:nvSpPr>
          <p:spPr>
            <a:xfrm>
              <a:off x="23712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3" name="Google Shape;3303;p110"/>
            <p:cNvSpPr/>
            <p:nvPr/>
          </p:nvSpPr>
          <p:spPr>
            <a:xfrm>
              <a:off x="2371275"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4" name="Google Shape;3304;p110"/>
            <p:cNvSpPr/>
            <p:nvPr/>
          </p:nvSpPr>
          <p:spPr>
            <a:xfrm>
              <a:off x="2371075" y="3932800"/>
              <a:ext cx="62425" cy="53475"/>
            </a:xfrm>
            <a:custGeom>
              <a:rect b="b" l="l" r="r" t="t"/>
              <a:pathLst>
                <a:path extrusionOk="0" h="2139" w="2497">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5" name="Google Shape;3305;p110"/>
            <p:cNvSpPr/>
            <p:nvPr/>
          </p:nvSpPr>
          <p:spPr>
            <a:xfrm>
              <a:off x="2371075" y="385677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6" name="Google Shape;3306;p110"/>
            <p:cNvSpPr/>
            <p:nvPr/>
          </p:nvSpPr>
          <p:spPr>
            <a:xfrm>
              <a:off x="2371075" y="3780375"/>
              <a:ext cx="62425" cy="53475"/>
            </a:xfrm>
            <a:custGeom>
              <a:rect b="b" l="l" r="r" t="t"/>
              <a:pathLst>
                <a:path extrusionOk="0" h="2139" w="2497">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7" name="Google Shape;3307;p110"/>
            <p:cNvSpPr/>
            <p:nvPr/>
          </p:nvSpPr>
          <p:spPr>
            <a:xfrm>
              <a:off x="237127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8" name="Google Shape;3308;p110"/>
            <p:cNvSpPr/>
            <p:nvPr/>
          </p:nvSpPr>
          <p:spPr>
            <a:xfrm>
              <a:off x="2371275" y="36279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9" name="Google Shape;3309;p110"/>
            <p:cNvSpPr/>
            <p:nvPr/>
          </p:nvSpPr>
          <p:spPr>
            <a:xfrm>
              <a:off x="2371075" y="355192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0" name="Google Shape;3310;p110"/>
            <p:cNvSpPr/>
            <p:nvPr/>
          </p:nvSpPr>
          <p:spPr>
            <a:xfrm>
              <a:off x="2371075" y="3475725"/>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1" name="Google Shape;3311;p110"/>
            <p:cNvSpPr/>
            <p:nvPr/>
          </p:nvSpPr>
          <p:spPr>
            <a:xfrm>
              <a:off x="2371075" y="33995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2" name="Google Shape;3312;p110"/>
            <p:cNvSpPr/>
            <p:nvPr/>
          </p:nvSpPr>
          <p:spPr>
            <a:xfrm>
              <a:off x="2371075" y="3323300"/>
              <a:ext cx="62425" cy="53425"/>
            </a:xfrm>
            <a:custGeom>
              <a:rect b="b" l="l" r="r" t="t"/>
              <a:pathLst>
                <a:path extrusionOk="0" h="2137" w="2497">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3" name="Google Shape;3313;p110"/>
            <p:cNvSpPr/>
            <p:nvPr/>
          </p:nvSpPr>
          <p:spPr>
            <a:xfrm>
              <a:off x="2371075" y="3247075"/>
              <a:ext cx="62425" cy="53450"/>
            </a:xfrm>
            <a:custGeom>
              <a:rect b="b" l="l" r="r" t="t"/>
              <a:pathLst>
                <a:path extrusionOk="0" h="2138" w="2497">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4" name="Google Shape;3314;p110"/>
            <p:cNvSpPr/>
            <p:nvPr/>
          </p:nvSpPr>
          <p:spPr>
            <a:xfrm>
              <a:off x="2295075" y="43136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5" name="Google Shape;3315;p110"/>
            <p:cNvSpPr/>
            <p:nvPr/>
          </p:nvSpPr>
          <p:spPr>
            <a:xfrm>
              <a:off x="2295075" y="4237450"/>
              <a:ext cx="62200" cy="53425"/>
            </a:xfrm>
            <a:custGeom>
              <a:rect b="b" l="l" r="r" t="t"/>
              <a:pathLst>
                <a:path extrusionOk="0" h="2137" w="2488">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6" name="Google Shape;3316;p110"/>
            <p:cNvSpPr/>
            <p:nvPr/>
          </p:nvSpPr>
          <p:spPr>
            <a:xfrm>
              <a:off x="2295075" y="4161425"/>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7" name="Google Shape;3317;p110"/>
            <p:cNvSpPr/>
            <p:nvPr/>
          </p:nvSpPr>
          <p:spPr>
            <a:xfrm>
              <a:off x="2295075" y="4085225"/>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8" name="Google Shape;3318;p110"/>
            <p:cNvSpPr/>
            <p:nvPr/>
          </p:nvSpPr>
          <p:spPr>
            <a:xfrm>
              <a:off x="2295075" y="4009000"/>
              <a:ext cx="62200" cy="53350"/>
            </a:xfrm>
            <a:custGeom>
              <a:rect b="b" l="l" r="r" t="t"/>
              <a:pathLst>
                <a:path extrusionOk="0" h="2134" w="2488">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9" name="Google Shape;3319;p110"/>
            <p:cNvSpPr/>
            <p:nvPr/>
          </p:nvSpPr>
          <p:spPr>
            <a:xfrm>
              <a:off x="2294850" y="3932800"/>
              <a:ext cx="62425" cy="53475"/>
            </a:xfrm>
            <a:custGeom>
              <a:rect b="b" l="l" r="r" t="t"/>
              <a:pathLst>
                <a:path extrusionOk="0" h="2139" w="2497">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0" name="Google Shape;3320;p110"/>
            <p:cNvSpPr/>
            <p:nvPr/>
          </p:nvSpPr>
          <p:spPr>
            <a:xfrm>
              <a:off x="229507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1" name="Google Shape;3321;p110"/>
            <p:cNvSpPr/>
            <p:nvPr/>
          </p:nvSpPr>
          <p:spPr>
            <a:xfrm>
              <a:off x="2294850" y="3780375"/>
              <a:ext cx="62625" cy="53475"/>
            </a:xfrm>
            <a:custGeom>
              <a:rect b="b" l="l" r="r" t="t"/>
              <a:pathLst>
                <a:path extrusionOk="0" h="2139" w="2505">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2" name="Google Shape;3322;p110"/>
            <p:cNvSpPr/>
            <p:nvPr/>
          </p:nvSpPr>
          <p:spPr>
            <a:xfrm>
              <a:off x="2295075" y="37041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3" name="Google Shape;3323;p110"/>
            <p:cNvSpPr/>
            <p:nvPr/>
          </p:nvSpPr>
          <p:spPr>
            <a:xfrm>
              <a:off x="2295075" y="3627950"/>
              <a:ext cx="62200" cy="53425"/>
            </a:xfrm>
            <a:custGeom>
              <a:rect b="b" l="l" r="r" t="t"/>
              <a:pathLst>
                <a:path extrusionOk="0" h="2137" w="2488">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4" name="Google Shape;3324;p110"/>
            <p:cNvSpPr/>
            <p:nvPr/>
          </p:nvSpPr>
          <p:spPr>
            <a:xfrm>
              <a:off x="229507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5" name="Google Shape;3325;p110"/>
            <p:cNvSpPr/>
            <p:nvPr/>
          </p:nvSpPr>
          <p:spPr>
            <a:xfrm>
              <a:off x="229507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6" name="Google Shape;3326;p110"/>
            <p:cNvSpPr/>
            <p:nvPr/>
          </p:nvSpPr>
          <p:spPr>
            <a:xfrm>
              <a:off x="2295075" y="33995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7" name="Google Shape;3327;p110"/>
            <p:cNvSpPr/>
            <p:nvPr/>
          </p:nvSpPr>
          <p:spPr>
            <a:xfrm>
              <a:off x="2294925" y="3323300"/>
              <a:ext cx="62350" cy="53425"/>
            </a:xfrm>
            <a:custGeom>
              <a:rect b="b" l="l" r="r" t="t"/>
              <a:pathLst>
                <a:path extrusionOk="0" h="2137" w="2494">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8" name="Google Shape;3328;p110"/>
            <p:cNvSpPr/>
            <p:nvPr/>
          </p:nvSpPr>
          <p:spPr>
            <a:xfrm>
              <a:off x="2294925" y="3247075"/>
              <a:ext cx="62350" cy="53450"/>
            </a:xfrm>
            <a:custGeom>
              <a:rect b="b" l="l" r="r" t="t"/>
              <a:pathLst>
                <a:path extrusionOk="0" h="2138" w="2494">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9" name="Google Shape;3329;p110"/>
            <p:cNvSpPr/>
            <p:nvPr/>
          </p:nvSpPr>
          <p:spPr>
            <a:xfrm>
              <a:off x="2295075" y="3171075"/>
              <a:ext cx="62200" cy="53275"/>
            </a:xfrm>
            <a:custGeom>
              <a:rect b="b" l="l" r="r" t="t"/>
              <a:pathLst>
                <a:path extrusionOk="0" h="2131" w="2488">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0" name="Google Shape;3330;p110"/>
            <p:cNvSpPr/>
            <p:nvPr/>
          </p:nvSpPr>
          <p:spPr>
            <a:xfrm>
              <a:off x="22950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1" name="Google Shape;3331;p110"/>
            <p:cNvSpPr/>
            <p:nvPr/>
          </p:nvSpPr>
          <p:spPr>
            <a:xfrm>
              <a:off x="2218650" y="438987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2" name="Google Shape;3332;p110"/>
            <p:cNvSpPr/>
            <p:nvPr/>
          </p:nvSpPr>
          <p:spPr>
            <a:xfrm>
              <a:off x="2218650" y="43136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3" name="Google Shape;3333;p110"/>
            <p:cNvSpPr/>
            <p:nvPr/>
          </p:nvSpPr>
          <p:spPr>
            <a:xfrm>
              <a:off x="2218650" y="42374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4" name="Google Shape;3334;p110"/>
            <p:cNvSpPr/>
            <p:nvPr/>
          </p:nvSpPr>
          <p:spPr>
            <a:xfrm>
              <a:off x="2218650" y="4161425"/>
              <a:ext cx="62225" cy="53250"/>
            </a:xfrm>
            <a:custGeom>
              <a:rect b="b" l="l" r="r" t="t"/>
              <a:pathLst>
                <a:path extrusionOk="0" h="2130" w="2489">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5" name="Google Shape;3335;p110"/>
            <p:cNvSpPr/>
            <p:nvPr/>
          </p:nvSpPr>
          <p:spPr>
            <a:xfrm>
              <a:off x="2218650" y="4085225"/>
              <a:ext cx="62225" cy="53350"/>
            </a:xfrm>
            <a:custGeom>
              <a:rect b="b" l="l" r="r" t="t"/>
              <a:pathLst>
                <a:path extrusionOk="0" h="2134" w="2489">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6" name="Google Shape;3336;p110"/>
            <p:cNvSpPr/>
            <p:nvPr/>
          </p:nvSpPr>
          <p:spPr>
            <a:xfrm>
              <a:off x="2218650" y="4009000"/>
              <a:ext cx="62225" cy="53350"/>
            </a:xfrm>
            <a:custGeom>
              <a:rect b="b" l="l" r="r" t="t"/>
              <a:pathLst>
                <a:path extrusionOk="0" h="2134" w="2489">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7" name="Google Shape;3337;p110"/>
            <p:cNvSpPr/>
            <p:nvPr/>
          </p:nvSpPr>
          <p:spPr>
            <a:xfrm>
              <a:off x="2218650" y="3932800"/>
              <a:ext cx="62225" cy="53475"/>
            </a:xfrm>
            <a:custGeom>
              <a:rect b="b" l="l" r="r" t="t"/>
              <a:pathLst>
                <a:path extrusionOk="0" h="2139" w="2489">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8" name="Google Shape;3338;p110"/>
            <p:cNvSpPr/>
            <p:nvPr/>
          </p:nvSpPr>
          <p:spPr>
            <a:xfrm>
              <a:off x="2218650" y="385677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9" name="Google Shape;3339;p110"/>
            <p:cNvSpPr/>
            <p:nvPr/>
          </p:nvSpPr>
          <p:spPr>
            <a:xfrm>
              <a:off x="2218650" y="3780375"/>
              <a:ext cx="62425" cy="53475"/>
            </a:xfrm>
            <a:custGeom>
              <a:rect b="b" l="l" r="r" t="t"/>
              <a:pathLst>
                <a:path extrusionOk="0" h="2139" w="2497">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0" name="Google Shape;3340;p110"/>
            <p:cNvSpPr/>
            <p:nvPr/>
          </p:nvSpPr>
          <p:spPr>
            <a:xfrm>
              <a:off x="2218650" y="37041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1" name="Google Shape;3341;p110"/>
            <p:cNvSpPr/>
            <p:nvPr/>
          </p:nvSpPr>
          <p:spPr>
            <a:xfrm>
              <a:off x="2218650" y="36279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2" name="Google Shape;3342;p110"/>
            <p:cNvSpPr/>
            <p:nvPr/>
          </p:nvSpPr>
          <p:spPr>
            <a:xfrm>
              <a:off x="2218650" y="355192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3" name="Google Shape;3343;p110"/>
            <p:cNvSpPr/>
            <p:nvPr/>
          </p:nvSpPr>
          <p:spPr>
            <a:xfrm>
              <a:off x="2218650" y="347572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4" name="Google Shape;3344;p110"/>
            <p:cNvSpPr/>
            <p:nvPr/>
          </p:nvSpPr>
          <p:spPr>
            <a:xfrm>
              <a:off x="2218650" y="3399500"/>
              <a:ext cx="62425" cy="53350"/>
            </a:xfrm>
            <a:custGeom>
              <a:rect b="b" l="l" r="r" t="t"/>
              <a:pathLst>
                <a:path extrusionOk="0" h="2134" w="2497">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5" name="Google Shape;3345;p110"/>
            <p:cNvSpPr/>
            <p:nvPr/>
          </p:nvSpPr>
          <p:spPr>
            <a:xfrm>
              <a:off x="2218650" y="3323300"/>
              <a:ext cx="62425" cy="53425"/>
            </a:xfrm>
            <a:custGeom>
              <a:rect b="b" l="l" r="r" t="t"/>
              <a:pathLst>
                <a:path extrusionOk="0" h="2137" w="2497">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6" name="Google Shape;3346;p110"/>
            <p:cNvSpPr/>
            <p:nvPr/>
          </p:nvSpPr>
          <p:spPr>
            <a:xfrm>
              <a:off x="2218650" y="3247075"/>
              <a:ext cx="62425" cy="53500"/>
            </a:xfrm>
            <a:custGeom>
              <a:rect b="b" l="l" r="r" t="t"/>
              <a:pathLst>
                <a:path extrusionOk="0" h="2140" w="2497">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7" name="Google Shape;3347;p110"/>
            <p:cNvSpPr/>
            <p:nvPr/>
          </p:nvSpPr>
          <p:spPr>
            <a:xfrm>
              <a:off x="2218650" y="3171075"/>
              <a:ext cx="62225" cy="53300"/>
            </a:xfrm>
            <a:custGeom>
              <a:rect b="b" l="l" r="r" t="t"/>
              <a:pathLst>
                <a:path extrusionOk="0" h="2132" w="2489">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8" name="Google Shape;3348;p110"/>
            <p:cNvSpPr/>
            <p:nvPr/>
          </p:nvSpPr>
          <p:spPr>
            <a:xfrm>
              <a:off x="2218650" y="2180700"/>
              <a:ext cx="62225" cy="53350"/>
            </a:xfrm>
            <a:custGeom>
              <a:rect b="b" l="l" r="r" t="t"/>
              <a:pathLst>
                <a:path extrusionOk="0" h="2134" w="2489">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9" name="Google Shape;3349;p110"/>
            <p:cNvSpPr/>
            <p:nvPr/>
          </p:nvSpPr>
          <p:spPr>
            <a:xfrm>
              <a:off x="2218650" y="2028275"/>
              <a:ext cx="62225" cy="53450"/>
            </a:xfrm>
            <a:custGeom>
              <a:rect b="b" l="l" r="r" t="t"/>
              <a:pathLst>
                <a:path extrusionOk="0" h="2138" w="2489">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0" name="Google Shape;3350;p110"/>
            <p:cNvSpPr/>
            <p:nvPr/>
          </p:nvSpPr>
          <p:spPr>
            <a:xfrm>
              <a:off x="2218650" y="1952050"/>
              <a:ext cx="62225" cy="53450"/>
            </a:xfrm>
            <a:custGeom>
              <a:rect b="b" l="l" r="r" t="t"/>
              <a:pathLst>
                <a:path extrusionOk="0" h="2138" w="2489">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1" name="Google Shape;3351;p110"/>
            <p:cNvSpPr/>
            <p:nvPr/>
          </p:nvSpPr>
          <p:spPr>
            <a:xfrm>
              <a:off x="2142425" y="4618300"/>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2" name="Google Shape;3352;p110"/>
            <p:cNvSpPr/>
            <p:nvPr/>
          </p:nvSpPr>
          <p:spPr>
            <a:xfrm>
              <a:off x="2142425" y="438987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3" name="Google Shape;3353;p110"/>
            <p:cNvSpPr/>
            <p:nvPr/>
          </p:nvSpPr>
          <p:spPr>
            <a:xfrm>
              <a:off x="2142425" y="43136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4" name="Google Shape;3354;p110"/>
            <p:cNvSpPr/>
            <p:nvPr/>
          </p:nvSpPr>
          <p:spPr>
            <a:xfrm>
              <a:off x="2142425" y="42374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5" name="Google Shape;3355;p110"/>
            <p:cNvSpPr/>
            <p:nvPr/>
          </p:nvSpPr>
          <p:spPr>
            <a:xfrm>
              <a:off x="2142425" y="4161425"/>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6" name="Google Shape;3356;p110"/>
            <p:cNvSpPr/>
            <p:nvPr/>
          </p:nvSpPr>
          <p:spPr>
            <a:xfrm>
              <a:off x="2142425"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7" name="Google Shape;3357;p110"/>
            <p:cNvSpPr/>
            <p:nvPr/>
          </p:nvSpPr>
          <p:spPr>
            <a:xfrm>
              <a:off x="2142425"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8" name="Google Shape;3358;p110"/>
            <p:cNvSpPr/>
            <p:nvPr/>
          </p:nvSpPr>
          <p:spPr>
            <a:xfrm>
              <a:off x="2142425" y="3932800"/>
              <a:ext cx="62425" cy="53475"/>
            </a:xfrm>
            <a:custGeom>
              <a:rect b="b" l="l" r="r" t="t"/>
              <a:pathLst>
                <a:path extrusionOk="0" h="2139" w="2497">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9" name="Google Shape;3359;p110"/>
            <p:cNvSpPr/>
            <p:nvPr/>
          </p:nvSpPr>
          <p:spPr>
            <a:xfrm>
              <a:off x="2142425" y="385677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0" name="Google Shape;3360;p110"/>
            <p:cNvSpPr/>
            <p:nvPr/>
          </p:nvSpPr>
          <p:spPr>
            <a:xfrm>
              <a:off x="2142425" y="3780375"/>
              <a:ext cx="62425" cy="53475"/>
            </a:xfrm>
            <a:custGeom>
              <a:rect b="b" l="l" r="r" t="t"/>
              <a:pathLst>
                <a:path extrusionOk="0" h="2139" w="2497">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1" name="Google Shape;3361;p110"/>
            <p:cNvSpPr/>
            <p:nvPr/>
          </p:nvSpPr>
          <p:spPr>
            <a:xfrm>
              <a:off x="2142425"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2" name="Google Shape;3362;p110"/>
            <p:cNvSpPr/>
            <p:nvPr/>
          </p:nvSpPr>
          <p:spPr>
            <a:xfrm>
              <a:off x="2142425"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3" name="Google Shape;3363;p110"/>
            <p:cNvSpPr/>
            <p:nvPr/>
          </p:nvSpPr>
          <p:spPr>
            <a:xfrm>
              <a:off x="2142425" y="355192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4" name="Google Shape;3364;p110"/>
            <p:cNvSpPr/>
            <p:nvPr/>
          </p:nvSpPr>
          <p:spPr>
            <a:xfrm>
              <a:off x="2142425" y="3475725"/>
              <a:ext cx="62425" cy="53350"/>
            </a:xfrm>
            <a:custGeom>
              <a:rect b="b" l="l" r="r" t="t"/>
              <a:pathLst>
                <a:path extrusionOk="0" h="2134" w="2497">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5" name="Google Shape;3365;p110"/>
            <p:cNvSpPr/>
            <p:nvPr/>
          </p:nvSpPr>
          <p:spPr>
            <a:xfrm>
              <a:off x="2142425" y="3399500"/>
              <a:ext cx="62425" cy="53350"/>
            </a:xfrm>
            <a:custGeom>
              <a:rect b="b" l="l" r="r" t="t"/>
              <a:pathLst>
                <a:path extrusionOk="0" h="2134" w="2497">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6" name="Google Shape;3366;p110"/>
            <p:cNvSpPr/>
            <p:nvPr/>
          </p:nvSpPr>
          <p:spPr>
            <a:xfrm>
              <a:off x="2142425" y="3323300"/>
              <a:ext cx="62425" cy="53425"/>
            </a:xfrm>
            <a:custGeom>
              <a:rect b="b" l="l" r="r" t="t"/>
              <a:pathLst>
                <a:path extrusionOk="0" h="2137" w="2497">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7" name="Google Shape;3367;p110"/>
            <p:cNvSpPr/>
            <p:nvPr/>
          </p:nvSpPr>
          <p:spPr>
            <a:xfrm>
              <a:off x="2142425" y="3247075"/>
              <a:ext cx="62425" cy="53450"/>
            </a:xfrm>
            <a:custGeom>
              <a:rect b="b" l="l" r="r" t="t"/>
              <a:pathLst>
                <a:path extrusionOk="0" h="2138" w="2497">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8" name="Google Shape;3368;p110"/>
            <p:cNvSpPr/>
            <p:nvPr/>
          </p:nvSpPr>
          <p:spPr>
            <a:xfrm>
              <a:off x="2142425"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9" name="Google Shape;3369;p110"/>
            <p:cNvSpPr/>
            <p:nvPr/>
          </p:nvSpPr>
          <p:spPr>
            <a:xfrm>
              <a:off x="2142425"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0" name="Google Shape;3370;p110"/>
            <p:cNvSpPr/>
            <p:nvPr/>
          </p:nvSpPr>
          <p:spPr>
            <a:xfrm>
              <a:off x="2142425"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1" name="Google Shape;3371;p110"/>
            <p:cNvSpPr/>
            <p:nvPr/>
          </p:nvSpPr>
          <p:spPr>
            <a:xfrm>
              <a:off x="2142425"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2" name="Google Shape;3372;p110"/>
            <p:cNvSpPr/>
            <p:nvPr/>
          </p:nvSpPr>
          <p:spPr>
            <a:xfrm>
              <a:off x="2142425"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3" name="Google Shape;3373;p110"/>
            <p:cNvSpPr/>
            <p:nvPr/>
          </p:nvSpPr>
          <p:spPr>
            <a:xfrm>
              <a:off x="2142425"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4" name="Google Shape;3374;p110"/>
            <p:cNvSpPr/>
            <p:nvPr/>
          </p:nvSpPr>
          <p:spPr>
            <a:xfrm>
              <a:off x="2142425"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5" name="Google Shape;3375;p110"/>
            <p:cNvSpPr/>
            <p:nvPr/>
          </p:nvSpPr>
          <p:spPr>
            <a:xfrm>
              <a:off x="2142425"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6" name="Google Shape;3376;p110"/>
            <p:cNvSpPr/>
            <p:nvPr/>
          </p:nvSpPr>
          <p:spPr>
            <a:xfrm>
              <a:off x="2142425" y="1038125"/>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7" name="Google Shape;3377;p110"/>
            <p:cNvSpPr/>
            <p:nvPr/>
          </p:nvSpPr>
          <p:spPr>
            <a:xfrm>
              <a:off x="2066425" y="4618300"/>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8" name="Google Shape;3378;p110"/>
            <p:cNvSpPr/>
            <p:nvPr/>
          </p:nvSpPr>
          <p:spPr>
            <a:xfrm>
              <a:off x="2066425" y="4542300"/>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9" name="Google Shape;3379;p110"/>
            <p:cNvSpPr/>
            <p:nvPr/>
          </p:nvSpPr>
          <p:spPr>
            <a:xfrm>
              <a:off x="2066425" y="446607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0" name="Google Shape;3380;p110"/>
            <p:cNvSpPr/>
            <p:nvPr/>
          </p:nvSpPr>
          <p:spPr>
            <a:xfrm>
              <a:off x="2066425" y="438987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1" name="Google Shape;3381;p110"/>
            <p:cNvSpPr/>
            <p:nvPr/>
          </p:nvSpPr>
          <p:spPr>
            <a:xfrm>
              <a:off x="2066425" y="43136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2" name="Google Shape;3382;p110"/>
            <p:cNvSpPr/>
            <p:nvPr/>
          </p:nvSpPr>
          <p:spPr>
            <a:xfrm>
              <a:off x="2066425" y="42374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3" name="Google Shape;3383;p110"/>
            <p:cNvSpPr/>
            <p:nvPr/>
          </p:nvSpPr>
          <p:spPr>
            <a:xfrm>
              <a:off x="2066425" y="416142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4" name="Google Shape;3384;p110"/>
            <p:cNvSpPr/>
            <p:nvPr/>
          </p:nvSpPr>
          <p:spPr>
            <a:xfrm>
              <a:off x="2066425" y="37041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5" name="Google Shape;3385;p110"/>
            <p:cNvSpPr/>
            <p:nvPr/>
          </p:nvSpPr>
          <p:spPr>
            <a:xfrm>
              <a:off x="2066425" y="36279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6" name="Google Shape;3386;p110"/>
            <p:cNvSpPr/>
            <p:nvPr/>
          </p:nvSpPr>
          <p:spPr>
            <a:xfrm>
              <a:off x="2066425" y="3551925"/>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7" name="Google Shape;3387;p110"/>
            <p:cNvSpPr/>
            <p:nvPr/>
          </p:nvSpPr>
          <p:spPr>
            <a:xfrm>
              <a:off x="2066425"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8" name="Google Shape;3388;p110"/>
            <p:cNvSpPr/>
            <p:nvPr/>
          </p:nvSpPr>
          <p:spPr>
            <a:xfrm>
              <a:off x="2066275" y="3399500"/>
              <a:ext cx="62375" cy="53350"/>
            </a:xfrm>
            <a:custGeom>
              <a:rect b="b" l="l" r="r" t="t"/>
              <a:pathLst>
                <a:path extrusionOk="0" h="2134" w="2495">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9" name="Google Shape;3389;p110"/>
            <p:cNvSpPr/>
            <p:nvPr/>
          </p:nvSpPr>
          <p:spPr>
            <a:xfrm>
              <a:off x="2066275" y="3323300"/>
              <a:ext cx="62375" cy="53425"/>
            </a:xfrm>
            <a:custGeom>
              <a:rect b="b" l="l" r="r" t="t"/>
              <a:pathLst>
                <a:path extrusionOk="0" h="2137" w="2495">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0" name="Google Shape;3390;p110"/>
            <p:cNvSpPr/>
            <p:nvPr/>
          </p:nvSpPr>
          <p:spPr>
            <a:xfrm>
              <a:off x="2066275" y="3247075"/>
              <a:ext cx="62375" cy="53450"/>
            </a:xfrm>
            <a:custGeom>
              <a:rect b="b" l="l" r="r" t="t"/>
              <a:pathLst>
                <a:path extrusionOk="0" h="2138" w="2495">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1" name="Google Shape;3391;p110"/>
            <p:cNvSpPr/>
            <p:nvPr/>
          </p:nvSpPr>
          <p:spPr>
            <a:xfrm>
              <a:off x="206642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2" name="Google Shape;3392;p110"/>
            <p:cNvSpPr/>
            <p:nvPr/>
          </p:nvSpPr>
          <p:spPr>
            <a:xfrm>
              <a:off x="206642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3" name="Google Shape;3393;p110"/>
            <p:cNvSpPr/>
            <p:nvPr/>
          </p:nvSpPr>
          <p:spPr>
            <a:xfrm>
              <a:off x="2066425" y="2942425"/>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4" name="Google Shape;3394;p110"/>
            <p:cNvSpPr/>
            <p:nvPr/>
          </p:nvSpPr>
          <p:spPr>
            <a:xfrm>
              <a:off x="206642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5" name="Google Shape;3395;p110"/>
            <p:cNvSpPr/>
            <p:nvPr/>
          </p:nvSpPr>
          <p:spPr>
            <a:xfrm>
              <a:off x="206642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6" name="Google Shape;3396;p110"/>
            <p:cNvSpPr/>
            <p:nvPr/>
          </p:nvSpPr>
          <p:spPr>
            <a:xfrm>
              <a:off x="206642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7" name="Google Shape;3397;p110"/>
            <p:cNvSpPr/>
            <p:nvPr/>
          </p:nvSpPr>
          <p:spPr>
            <a:xfrm>
              <a:off x="206642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8" name="Google Shape;3398;p110"/>
            <p:cNvSpPr/>
            <p:nvPr/>
          </p:nvSpPr>
          <p:spPr>
            <a:xfrm>
              <a:off x="2066425"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9" name="Google Shape;3399;p110"/>
            <p:cNvSpPr/>
            <p:nvPr/>
          </p:nvSpPr>
          <p:spPr>
            <a:xfrm>
              <a:off x="2066425"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0" name="Google Shape;3400;p110"/>
            <p:cNvSpPr/>
            <p:nvPr/>
          </p:nvSpPr>
          <p:spPr>
            <a:xfrm>
              <a:off x="2066425" y="1571400"/>
              <a:ext cx="62225" cy="53250"/>
            </a:xfrm>
            <a:custGeom>
              <a:rect b="b" l="l" r="r" t="t"/>
              <a:pathLst>
                <a:path extrusionOk="0" h="2130" w="2489">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1" name="Google Shape;3401;p110"/>
            <p:cNvSpPr/>
            <p:nvPr/>
          </p:nvSpPr>
          <p:spPr>
            <a:xfrm>
              <a:off x="2066425"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2" name="Google Shape;3402;p110"/>
            <p:cNvSpPr/>
            <p:nvPr/>
          </p:nvSpPr>
          <p:spPr>
            <a:xfrm>
              <a:off x="206642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3" name="Google Shape;3403;p110"/>
            <p:cNvSpPr/>
            <p:nvPr/>
          </p:nvSpPr>
          <p:spPr>
            <a:xfrm>
              <a:off x="206642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4" name="Google Shape;3404;p110"/>
            <p:cNvSpPr/>
            <p:nvPr/>
          </p:nvSpPr>
          <p:spPr>
            <a:xfrm>
              <a:off x="2066425" y="1038125"/>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5" name="Google Shape;3405;p110"/>
            <p:cNvSpPr/>
            <p:nvPr/>
          </p:nvSpPr>
          <p:spPr>
            <a:xfrm>
              <a:off x="1990200" y="4542300"/>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6" name="Google Shape;3406;p110"/>
            <p:cNvSpPr/>
            <p:nvPr/>
          </p:nvSpPr>
          <p:spPr>
            <a:xfrm>
              <a:off x="1990200" y="4466075"/>
              <a:ext cx="62225" cy="53300"/>
            </a:xfrm>
            <a:custGeom>
              <a:rect b="b" l="l" r="r" t="t"/>
              <a:pathLst>
                <a:path extrusionOk="0" h="2132" w="2489">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7" name="Google Shape;3407;p110"/>
            <p:cNvSpPr/>
            <p:nvPr/>
          </p:nvSpPr>
          <p:spPr>
            <a:xfrm>
              <a:off x="1990200" y="438987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8" name="Google Shape;3408;p110"/>
            <p:cNvSpPr/>
            <p:nvPr/>
          </p:nvSpPr>
          <p:spPr>
            <a:xfrm>
              <a:off x="1990200"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9" name="Google Shape;3409;p110"/>
            <p:cNvSpPr/>
            <p:nvPr/>
          </p:nvSpPr>
          <p:spPr>
            <a:xfrm>
              <a:off x="1990200" y="3551925"/>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0" name="Google Shape;3410;p110"/>
            <p:cNvSpPr/>
            <p:nvPr/>
          </p:nvSpPr>
          <p:spPr>
            <a:xfrm>
              <a:off x="19902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1" name="Google Shape;3411;p110"/>
            <p:cNvSpPr/>
            <p:nvPr/>
          </p:nvSpPr>
          <p:spPr>
            <a:xfrm>
              <a:off x="1990200"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2" name="Google Shape;3412;p110"/>
            <p:cNvSpPr/>
            <p:nvPr/>
          </p:nvSpPr>
          <p:spPr>
            <a:xfrm>
              <a:off x="1990075" y="3323300"/>
              <a:ext cx="62350" cy="53425"/>
            </a:xfrm>
            <a:custGeom>
              <a:rect b="b" l="l" r="r" t="t"/>
              <a:pathLst>
                <a:path extrusionOk="0" h="2137" w="2494">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3" name="Google Shape;3413;p110"/>
            <p:cNvSpPr/>
            <p:nvPr/>
          </p:nvSpPr>
          <p:spPr>
            <a:xfrm>
              <a:off x="1990075" y="3247075"/>
              <a:ext cx="62350" cy="53450"/>
            </a:xfrm>
            <a:custGeom>
              <a:rect b="b" l="l" r="r" t="t"/>
              <a:pathLst>
                <a:path extrusionOk="0" h="2138" w="2494">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4" name="Google Shape;3414;p110"/>
            <p:cNvSpPr/>
            <p:nvPr/>
          </p:nvSpPr>
          <p:spPr>
            <a:xfrm>
              <a:off x="1990200"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5" name="Google Shape;3415;p110"/>
            <p:cNvSpPr/>
            <p:nvPr/>
          </p:nvSpPr>
          <p:spPr>
            <a:xfrm>
              <a:off x="1990200"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6" name="Google Shape;3416;p110"/>
            <p:cNvSpPr/>
            <p:nvPr/>
          </p:nvSpPr>
          <p:spPr>
            <a:xfrm>
              <a:off x="1990200"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7" name="Google Shape;3417;p110"/>
            <p:cNvSpPr/>
            <p:nvPr/>
          </p:nvSpPr>
          <p:spPr>
            <a:xfrm>
              <a:off x="1990200" y="2333125"/>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8" name="Google Shape;3418;p110"/>
            <p:cNvSpPr/>
            <p:nvPr/>
          </p:nvSpPr>
          <p:spPr>
            <a:xfrm>
              <a:off x="199020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9" name="Google Shape;3419;p110"/>
            <p:cNvSpPr/>
            <p:nvPr/>
          </p:nvSpPr>
          <p:spPr>
            <a:xfrm>
              <a:off x="1990200" y="2180700"/>
              <a:ext cx="62225" cy="53350"/>
            </a:xfrm>
            <a:custGeom>
              <a:rect b="b" l="l" r="r" t="t"/>
              <a:pathLst>
                <a:path extrusionOk="0" h="2134" w="2489">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0" name="Google Shape;3420;p110"/>
            <p:cNvSpPr/>
            <p:nvPr/>
          </p:nvSpPr>
          <p:spPr>
            <a:xfrm>
              <a:off x="1990200"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1" name="Google Shape;3421;p110"/>
            <p:cNvSpPr/>
            <p:nvPr/>
          </p:nvSpPr>
          <p:spPr>
            <a:xfrm>
              <a:off x="1990200"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2" name="Google Shape;3422;p110"/>
            <p:cNvSpPr/>
            <p:nvPr/>
          </p:nvSpPr>
          <p:spPr>
            <a:xfrm>
              <a:off x="1990200"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3" name="Google Shape;3423;p110"/>
            <p:cNvSpPr/>
            <p:nvPr/>
          </p:nvSpPr>
          <p:spPr>
            <a:xfrm>
              <a:off x="1990200"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4" name="Google Shape;3424;p110"/>
            <p:cNvSpPr/>
            <p:nvPr/>
          </p:nvSpPr>
          <p:spPr>
            <a:xfrm>
              <a:off x="1990200"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5" name="Google Shape;3425;p110"/>
            <p:cNvSpPr/>
            <p:nvPr/>
          </p:nvSpPr>
          <p:spPr>
            <a:xfrm>
              <a:off x="1990200"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6" name="Google Shape;3426;p110"/>
            <p:cNvSpPr/>
            <p:nvPr/>
          </p:nvSpPr>
          <p:spPr>
            <a:xfrm>
              <a:off x="1990200" y="1571400"/>
              <a:ext cx="62225" cy="53250"/>
            </a:xfrm>
            <a:custGeom>
              <a:rect b="b" l="l" r="r" t="t"/>
              <a:pathLst>
                <a:path extrusionOk="0" h="2130" w="2489">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7" name="Google Shape;3427;p110"/>
            <p:cNvSpPr/>
            <p:nvPr/>
          </p:nvSpPr>
          <p:spPr>
            <a:xfrm>
              <a:off x="1990200"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8" name="Google Shape;3428;p110"/>
            <p:cNvSpPr/>
            <p:nvPr/>
          </p:nvSpPr>
          <p:spPr>
            <a:xfrm>
              <a:off x="1990200"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9" name="Google Shape;3429;p110"/>
            <p:cNvSpPr/>
            <p:nvPr/>
          </p:nvSpPr>
          <p:spPr>
            <a:xfrm>
              <a:off x="1990200"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0" name="Google Shape;3430;p110"/>
            <p:cNvSpPr/>
            <p:nvPr/>
          </p:nvSpPr>
          <p:spPr>
            <a:xfrm>
              <a:off x="1990200" y="1038125"/>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1" name="Google Shape;3431;p110"/>
            <p:cNvSpPr/>
            <p:nvPr/>
          </p:nvSpPr>
          <p:spPr>
            <a:xfrm>
              <a:off x="1914000" y="3551925"/>
              <a:ext cx="62225" cy="53300"/>
            </a:xfrm>
            <a:custGeom>
              <a:rect b="b" l="l" r="r" t="t"/>
              <a:pathLst>
                <a:path extrusionOk="0" h="2132" w="2489">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2" name="Google Shape;3432;p110"/>
            <p:cNvSpPr/>
            <p:nvPr/>
          </p:nvSpPr>
          <p:spPr>
            <a:xfrm>
              <a:off x="1914000"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3" name="Google Shape;3433;p110"/>
            <p:cNvSpPr/>
            <p:nvPr/>
          </p:nvSpPr>
          <p:spPr>
            <a:xfrm>
              <a:off x="1914000"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4" name="Google Shape;3434;p110"/>
            <p:cNvSpPr/>
            <p:nvPr/>
          </p:nvSpPr>
          <p:spPr>
            <a:xfrm>
              <a:off x="1914000" y="3323300"/>
              <a:ext cx="62225" cy="53425"/>
            </a:xfrm>
            <a:custGeom>
              <a:rect b="b" l="l" r="r" t="t"/>
              <a:pathLst>
                <a:path extrusionOk="0" h="2137" w="2489">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5" name="Google Shape;3435;p110"/>
            <p:cNvSpPr/>
            <p:nvPr/>
          </p:nvSpPr>
          <p:spPr>
            <a:xfrm>
              <a:off x="1914000" y="3247075"/>
              <a:ext cx="62425" cy="53450"/>
            </a:xfrm>
            <a:custGeom>
              <a:rect b="b" l="l" r="r" t="t"/>
              <a:pathLst>
                <a:path extrusionOk="0" h="2138" w="2497">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6" name="Google Shape;3436;p110"/>
            <p:cNvSpPr/>
            <p:nvPr/>
          </p:nvSpPr>
          <p:spPr>
            <a:xfrm>
              <a:off x="1914000"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7" name="Google Shape;3437;p110"/>
            <p:cNvSpPr/>
            <p:nvPr/>
          </p:nvSpPr>
          <p:spPr>
            <a:xfrm>
              <a:off x="1914000"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8" name="Google Shape;3438;p110"/>
            <p:cNvSpPr/>
            <p:nvPr/>
          </p:nvSpPr>
          <p:spPr>
            <a:xfrm>
              <a:off x="1914000"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9" name="Google Shape;3439;p110"/>
            <p:cNvSpPr/>
            <p:nvPr/>
          </p:nvSpPr>
          <p:spPr>
            <a:xfrm>
              <a:off x="1914000"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0" name="Google Shape;3440;p110"/>
            <p:cNvSpPr/>
            <p:nvPr/>
          </p:nvSpPr>
          <p:spPr>
            <a:xfrm>
              <a:off x="1914000"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1" name="Google Shape;3441;p110"/>
            <p:cNvSpPr/>
            <p:nvPr/>
          </p:nvSpPr>
          <p:spPr>
            <a:xfrm>
              <a:off x="191400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2" name="Google Shape;3442;p110"/>
            <p:cNvSpPr/>
            <p:nvPr/>
          </p:nvSpPr>
          <p:spPr>
            <a:xfrm>
              <a:off x="1914000"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3" name="Google Shape;3443;p110"/>
            <p:cNvSpPr/>
            <p:nvPr/>
          </p:nvSpPr>
          <p:spPr>
            <a:xfrm>
              <a:off x="1914000"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4" name="Google Shape;3444;p110"/>
            <p:cNvSpPr/>
            <p:nvPr/>
          </p:nvSpPr>
          <p:spPr>
            <a:xfrm>
              <a:off x="1914000"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5" name="Google Shape;3445;p110"/>
            <p:cNvSpPr/>
            <p:nvPr/>
          </p:nvSpPr>
          <p:spPr>
            <a:xfrm>
              <a:off x="1914000"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6" name="Google Shape;3446;p110"/>
            <p:cNvSpPr/>
            <p:nvPr/>
          </p:nvSpPr>
          <p:spPr>
            <a:xfrm>
              <a:off x="1914000"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7" name="Google Shape;3447;p110"/>
            <p:cNvSpPr/>
            <p:nvPr/>
          </p:nvSpPr>
          <p:spPr>
            <a:xfrm>
              <a:off x="1914000"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8" name="Google Shape;3448;p110"/>
            <p:cNvSpPr/>
            <p:nvPr/>
          </p:nvSpPr>
          <p:spPr>
            <a:xfrm>
              <a:off x="1914000"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9" name="Google Shape;3449;p110"/>
            <p:cNvSpPr/>
            <p:nvPr/>
          </p:nvSpPr>
          <p:spPr>
            <a:xfrm>
              <a:off x="1837775"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0" name="Google Shape;3450;p110"/>
            <p:cNvSpPr/>
            <p:nvPr/>
          </p:nvSpPr>
          <p:spPr>
            <a:xfrm>
              <a:off x="1837775" y="2866425"/>
              <a:ext cx="62425" cy="53275"/>
            </a:xfrm>
            <a:custGeom>
              <a:rect b="b" l="l" r="r" t="t"/>
              <a:pathLst>
                <a:path extrusionOk="0" h="2131" w="2497">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1" name="Google Shape;3451;p110"/>
            <p:cNvSpPr/>
            <p:nvPr/>
          </p:nvSpPr>
          <p:spPr>
            <a:xfrm>
              <a:off x="1837775" y="2714000"/>
              <a:ext cx="62425" cy="53350"/>
            </a:xfrm>
            <a:custGeom>
              <a:rect b="b" l="l" r="r" t="t"/>
              <a:pathLst>
                <a:path extrusionOk="0" h="2134"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2" name="Google Shape;3452;p110"/>
            <p:cNvSpPr/>
            <p:nvPr/>
          </p:nvSpPr>
          <p:spPr>
            <a:xfrm>
              <a:off x="1837775" y="2637775"/>
              <a:ext cx="62425" cy="53450"/>
            </a:xfrm>
            <a:custGeom>
              <a:rect b="b" l="l" r="r" t="t"/>
              <a:pathLst>
                <a:path extrusionOk="0" h="2138" w="2497">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3" name="Google Shape;3453;p110"/>
            <p:cNvSpPr/>
            <p:nvPr/>
          </p:nvSpPr>
          <p:spPr>
            <a:xfrm>
              <a:off x="1837775" y="2561575"/>
              <a:ext cx="62425" cy="53425"/>
            </a:xfrm>
            <a:custGeom>
              <a:rect b="b" l="l" r="r" t="t"/>
              <a:pathLst>
                <a:path extrusionOk="0" h="2137" w="2497">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4" name="Google Shape;3454;p110"/>
            <p:cNvSpPr/>
            <p:nvPr/>
          </p:nvSpPr>
          <p:spPr>
            <a:xfrm>
              <a:off x="1837775" y="2485550"/>
              <a:ext cx="62425" cy="53300"/>
            </a:xfrm>
            <a:custGeom>
              <a:rect b="b" l="l" r="r" t="t"/>
              <a:pathLst>
                <a:path extrusionOk="0" h="2132" w="2497">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5" name="Google Shape;3455;p110"/>
            <p:cNvSpPr/>
            <p:nvPr/>
          </p:nvSpPr>
          <p:spPr>
            <a:xfrm>
              <a:off x="1837775" y="2409350"/>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6" name="Google Shape;3456;p110"/>
            <p:cNvSpPr/>
            <p:nvPr/>
          </p:nvSpPr>
          <p:spPr>
            <a:xfrm>
              <a:off x="1837775"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7" name="Google Shape;3457;p110"/>
            <p:cNvSpPr/>
            <p:nvPr/>
          </p:nvSpPr>
          <p:spPr>
            <a:xfrm>
              <a:off x="1837775"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8" name="Google Shape;3458;p110"/>
            <p:cNvSpPr/>
            <p:nvPr/>
          </p:nvSpPr>
          <p:spPr>
            <a:xfrm>
              <a:off x="1837775"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9" name="Google Shape;3459;p110"/>
            <p:cNvSpPr/>
            <p:nvPr/>
          </p:nvSpPr>
          <p:spPr>
            <a:xfrm>
              <a:off x="1837775" y="2104500"/>
              <a:ext cx="62425" cy="53325"/>
            </a:xfrm>
            <a:custGeom>
              <a:rect b="b" l="l" r="r" t="t"/>
              <a:pathLst>
                <a:path extrusionOk="0" h="2133"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0" name="Google Shape;3460;p110"/>
            <p:cNvSpPr/>
            <p:nvPr/>
          </p:nvSpPr>
          <p:spPr>
            <a:xfrm>
              <a:off x="1837775"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1" name="Google Shape;3461;p110"/>
            <p:cNvSpPr/>
            <p:nvPr/>
          </p:nvSpPr>
          <p:spPr>
            <a:xfrm>
              <a:off x="1837775"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2" name="Google Shape;3462;p110"/>
            <p:cNvSpPr/>
            <p:nvPr/>
          </p:nvSpPr>
          <p:spPr>
            <a:xfrm>
              <a:off x="1837775"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3" name="Google Shape;3463;p110"/>
            <p:cNvSpPr/>
            <p:nvPr/>
          </p:nvSpPr>
          <p:spPr>
            <a:xfrm>
              <a:off x="1837775"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4" name="Google Shape;3464;p110"/>
            <p:cNvSpPr/>
            <p:nvPr/>
          </p:nvSpPr>
          <p:spPr>
            <a:xfrm>
              <a:off x="1837775"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5" name="Google Shape;3465;p110"/>
            <p:cNvSpPr/>
            <p:nvPr/>
          </p:nvSpPr>
          <p:spPr>
            <a:xfrm>
              <a:off x="1837775" y="11905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6" name="Google Shape;3466;p110"/>
            <p:cNvSpPr/>
            <p:nvPr/>
          </p:nvSpPr>
          <p:spPr>
            <a:xfrm>
              <a:off x="1837775" y="1114325"/>
              <a:ext cx="62425" cy="53350"/>
            </a:xfrm>
            <a:custGeom>
              <a:rect b="b" l="l" r="r" t="t"/>
              <a:pathLst>
                <a:path extrusionOk="0" h="2134" w="2497">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7" name="Google Shape;3467;p110"/>
            <p:cNvSpPr/>
            <p:nvPr/>
          </p:nvSpPr>
          <p:spPr>
            <a:xfrm>
              <a:off x="176177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8" name="Google Shape;3468;p110"/>
            <p:cNvSpPr/>
            <p:nvPr/>
          </p:nvSpPr>
          <p:spPr>
            <a:xfrm>
              <a:off x="176177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9" name="Google Shape;3469;p110"/>
            <p:cNvSpPr/>
            <p:nvPr/>
          </p:nvSpPr>
          <p:spPr>
            <a:xfrm>
              <a:off x="1761775"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0" name="Google Shape;3470;p110"/>
            <p:cNvSpPr/>
            <p:nvPr/>
          </p:nvSpPr>
          <p:spPr>
            <a:xfrm>
              <a:off x="1761775"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1" name="Google Shape;3471;p110"/>
            <p:cNvSpPr/>
            <p:nvPr/>
          </p:nvSpPr>
          <p:spPr>
            <a:xfrm>
              <a:off x="1761775" y="2485550"/>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2" name="Google Shape;3472;p110"/>
            <p:cNvSpPr/>
            <p:nvPr/>
          </p:nvSpPr>
          <p:spPr>
            <a:xfrm>
              <a:off x="1761775"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3" name="Google Shape;3473;p110"/>
            <p:cNvSpPr/>
            <p:nvPr/>
          </p:nvSpPr>
          <p:spPr>
            <a:xfrm>
              <a:off x="1761775"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4" name="Google Shape;3474;p110"/>
            <p:cNvSpPr/>
            <p:nvPr/>
          </p:nvSpPr>
          <p:spPr>
            <a:xfrm>
              <a:off x="176177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5" name="Google Shape;3475;p110"/>
            <p:cNvSpPr/>
            <p:nvPr/>
          </p:nvSpPr>
          <p:spPr>
            <a:xfrm>
              <a:off x="176177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6" name="Google Shape;3476;p110"/>
            <p:cNvSpPr/>
            <p:nvPr/>
          </p:nvSpPr>
          <p:spPr>
            <a:xfrm>
              <a:off x="176177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7" name="Google Shape;3477;p110"/>
            <p:cNvSpPr/>
            <p:nvPr/>
          </p:nvSpPr>
          <p:spPr>
            <a:xfrm>
              <a:off x="176177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8" name="Google Shape;3478;p110"/>
            <p:cNvSpPr/>
            <p:nvPr/>
          </p:nvSpPr>
          <p:spPr>
            <a:xfrm>
              <a:off x="1761775"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9" name="Google Shape;3479;p110"/>
            <p:cNvSpPr/>
            <p:nvPr/>
          </p:nvSpPr>
          <p:spPr>
            <a:xfrm>
              <a:off x="1761775" y="164740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0" name="Google Shape;3480;p110"/>
            <p:cNvSpPr/>
            <p:nvPr/>
          </p:nvSpPr>
          <p:spPr>
            <a:xfrm>
              <a:off x="176177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1" name="Google Shape;3481;p110"/>
            <p:cNvSpPr/>
            <p:nvPr/>
          </p:nvSpPr>
          <p:spPr>
            <a:xfrm>
              <a:off x="1761775" y="11905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2" name="Google Shape;3482;p110"/>
            <p:cNvSpPr/>
            <p:nvPr/>
          </p:nvSpPr>
          <p:spPr>
            <a:xfrm>
              <a:off x="176177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3" name="Google Shape;3483;p110"/>
            <p:cNvSpPr/>
            <p:nvPr/>
          </p:nvSpPr>
          <p:spPr>
            <a:xfrm>
              <a:off x="1685550" y="3018650"/>
              <a:ext cx="62225" cy="53425"/>
            </a:xfrm>
            <a:custGeom>
              <a:rect b="b" l="l" r="r" t="t"/>
              <a:pathLst>
                <a:path extrusionOk="0" h="2137" w="2489">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4" name="Google Shape;3484;p110"/>
            <p:cNvSpPr/>
            <p:nvPr/>
          </p:nvSpPr>
          <p:spPr>
            <a:xfrm>
              <a:off x="168555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5" name="Google Shape;3485;p110"/>
            <p:cNvSpPr/>
            <p:nvPr/>
          </p:nvSpPr>
          <p:spPr>
            <a:xfrm>
              <a:off x="168555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6" name="Google Shape;3486;p110"/>
            <p:cNvSpPr/>
            <p:nvPr/>
          </p:nvSpPr>
          <p:spPr>
            <a:xfrm>
              <a:off x="168555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7" name="Google Shape;3487;p110"/>
            <p:cNvSpPr/>
            <p:nvPr/>
          </p:nvSpPr>
          <p:spPr>
            <a:xfrm>
              <a:off x="168555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8" name="Google Shape;3488;p110"/>
            <p:cNvSpPr/>
            <p:nvPr/>
          </p:nvSpPr>
          <p:spPr>
            <a:xfrm>
              <a:off x="16855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9" name="Google Shape;3489;p110"/>
            <p:cNvSpPr/>
            <p:nvPr/>
          </p:nvSpPr>
          <p:spPr>
            <a:xfrm>
              <a:off x="16855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0" name="Google Shape;3490;p110"/>
            <p:cNvSpPr/>
            <p:nvPr/>
          </p:nvSpPr>
          <p:spPr>
            <a:xfrm>
              <a:off x="168555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1" name="Google Shape;3491;p110"/>
            <p:cNvSpPr/>
            <p:nvPr/>
          </p:nvSpPr>
          <p:spPr>
            <a:xfrm>
              <a:off x="168555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2" name="Google Shape;3492;p110"/>
            <p:cNvSpPr/>
            <p:nvPr/>
          </p:nvSpPr>
          <p:spPr>
            <a:xfrm>
              <a:off x="168555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3" name="Google Shape;3493;p110"/>
            <p:cNvSpPr/>
            <p:nvPr/>
          </p:nvSpPr>
          <p:spPr>
            <a:xfrm>
              <a:off x="168555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4" name="Google Shape;3494;p110"/>
            <p:cNvSpPr/>
            <p:nvPr/>
          </p:nvSpPr>
          <p:spPr>
            <a:xfrm>
              <a:off x="16855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5" name="Google Shape;3495;p110"/>
            <p:cNvSpPr/>
            <p:nvPr/>
          </p:nvSpPr>
          <p:spPr>
            <a:xfrm>
              <a:off x="1685550"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6" name="Google Shape;3496;p110"/>
            <p:cNvSpPr/>
            <p:nvPr/>
          </p:nvSpPr>
          <p:spPr>
            <a:xfrm>
              <a:off x="16855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7" name="Google Shape;3497;p110"/>
            <p:cNvSpPr/>
            <p:nvPr/>
          </p:nvSpPr>
          <p:spPr>
            <a:xfrm>
              <a:off x="16855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8" name="Google Shape;3498;p110"/>
            <p:cNvSpPr/>
            <p:nvPr/>
          </p:nvSpPr>
          <p:spPr>
            <a:xfrm>
              <a:off x="1685550"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9" name="Google Shape;3499;p110"/>
            <p:cNvSpPr/>
            <p:nvPr/>
          </p:nvSpPr>
          <p:spPr>
            <a:xfrm>
              <a:off x="160935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0" name="Google Shape;3500;p110"/>
            <p:cNvSpPr/>
            <p:nvPr/>
          </p:nvSpPr>
          <p:spPr>
            <a:xfrm>
              <a:off x="160935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1" name="Google Shape;3501;p110"/>
            <p:cNvSpPr/>
            <p:nvPr/>
          </p:nvSpPr>
          <p:spPr>
            <a:xfrm>
              <a:off x="16093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2" name="Google Shape;3502;p110"/>
            <p:cNvSpPr/>
            <p:nvPr/>
          </p:nvSpPr>
          <p:spPr>
            <a:xfrm>
              <a:off x="160935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3" name="Google Shape;3503;p110"/>
            <p:cNvSpPr/>
            <p:nvPr/>
          </p:nvSpPr>
          <p:spPr>
            <a:xfrm>
              <a:off x="160935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4" name="Google Shape;3504;p110"/>
            <p:cNvSpPr/>
            <p:nvPr/>
          </p:nvSpPr>
          <p:spPr>
            <a:xfrm>
              <a:off x="1609350" y="2333125"/>
              <a:ext cx="62200" cy="53450"/>
            </a:xfrm>
            <a:custGeom>
              <a:rect b="b" l="l" r="r" t="t"/>
              <a:pathLst>
                <a:path extrusionOk="0" h="2138" w="2488">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5" name="Google Shape;3505;p110"/>
            <p:cNvSpPr/>
            <p:nvPr/>
          </p:nvSpPr>
          <p:spPr>
            <a:xfrm>
              <a:off x="160935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6" name="Google Shape;3506;p110"/>
            <p:cNvSpPr/>
            <p:nvPr/>
          </p:nvSpPr>
          <p:spPr>
            <a:xfrm>
              <a:off x="160935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7" name="Google Shape;3507;p110"/>
            <p:cNvSpPr/>
            <p:nvPr/>
          </p:nvSpPr>
          <p:spPr>
            <a:xfrm>
              <a:off x="160935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8" name="Google Shape;3508;p110"/>
            <p:cNvSpPr/>
            <p:nvPr/>
          </p:nvSpPr>
          <p:spPr>
            <a:xfrm>
              <a:off x="160935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9" name="Google Shape;3509;p110"/>
            <p:cNvSpPr/>
            <p:nvPr/>
          </p:nvSpPr>
          <p:spPr>
            <a:xfrm>
              <a:off x="16093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0" name="Google Shape;3510;p110"/>
            <p:cNvSpPr/>
            <p:nvPr/>
          </p:nvSpPr>
          <p:spPr>
            <a:xfrm>
              <a:off x="160935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1" name="Google Shape;3511;p110"/>
            <p:cNvSpPr/>
            <p:nvPr/>
          </p:nvSpPr>
          <p:spPr>
            <a:xfrm>
              <a:off x="16093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2" name="Google Shape;3512;p110"/>
            <p:cNvSpPr/>
            <p:nvPr/>
          </p:nvSpPr>
          <p:spPr>
            <a:xfrm>
              <a:off x="1609350" y="1647400"/>
              <a:ext cx="62200" cy="53450"/>
            </a:xfrm>
            <a:custGeom>
              <a:rect b="b" l="l" r="r" t="t"/>
              <a:pathLst>
                <a:path extrusionOk="0" h="2138" w="2488">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3" name="Google Shape;3513;p110"/>
            <p:cNvSpPr/>
            <p:nvPr/>
          </p:nvSpPr>
          <p:spPr>
            <a:xfrm>
              <a:off x="16093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4" name="Google Shape;3514;p110"/>
            <p:cNvSpPr/>
            <p:nvPr/>
          </p:nvSpPr>
          <p:spPr>
            <a:xfrm>
              <a:off x="16093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5" name="Google Shape;3515;p110"/>
            <p:cNvSpPr/>
            <p:nvPr/>
          </p:nvSpPr>
          <p:spPr>
            <a:xfrm>
              <a:off x="16093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6" name="Google Shape;3516;p110"/>
            <p:cNvSpPr/>
            <p:nvPr/>
          </p:nvSpPr>
          <p:spPr>
            <a:xfrm>
              <a:off x="160935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7" name="Google Shape;3517;p110"/>
            <p:cNvSpPr/>
            <p:nvPr/>
          </p:nvSpPr>
          <p:spPr>
            <a:xfrm>
              <a:off x="1533125" y="2942425"/>
              <a:ext cx="62425" cy="53450"/>
            </a:xfrm>
            <a:custGeom>
              <a:rect b="b" l="l" r="r" t="t"/>
              <a:pathLst>
                <a:path extrusionOk="0" h="2138" w="2497">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8" name="Google Shape;3518;p110"/>
            <p:cNvSpPr/>
            <p:nvPr/>
          </p:nvSpPr>
          <p:spPr>
            <a:xfrm>
              <a:off x="1533125"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9" name="Google Shape;3519;p110"/>
            <p:cNvSpPr/>
            <p:nvPr/>
          </p:nvSpPr>
          <p:spPr>
            <a:xfrm>
              <a:off x="1533125" y="2561575"/>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0" name="Google Shape;3520;p110"/>
            <p:cNvSpPr/>
            <p:nvPr/>
          </p:nvSpPr>
          <p:spPr>
            <a:xfrm>
              <a:off x="1533125"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1" name="Google Shape;3521;p110"/>
            <p:cNvSpPr/>
            <p:nvPr/>
          </p:nvSpPr>
          <p:spPr>
            <a:xfrm>
              <a:off x="1533125" y="2409350"/>
              <a:ext cx="62425" cy="53350"/>
            </a:xfrm>
            <a:custGeom>
              <a:rect b="b" l="l" r="r" t="t"/>
              <a:pathLst>
                <a:path extrusionOk="0" h="2134"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2" name="Google Shape;3522;p110"/>
            <p:cNvSpPr/>
            <p:nvPr/>
          </p:nvSpPr>
          <p:spPr>
            <a:xfrm>
              <a:off x="1533125" y="2333125"/>
              <a:ext cx="62425" cy="53450"/>
            </a:xfrm>
            <a:custGeom>
              <a:rect b="b" l="l" r="r" t="t"/>
              <a:pathLst>
                <a:path extrusionOk="0" h="2138" w="2497">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3" name="Google Shape;3523;p110"/>
            <p:cNvSpPr/>
            <p:nvPr/>
          </p:nvSpPr>
          <p:spPr>
            <a:xfrm>
              <a:off x="1533125" y="2256925"/>
              <a:ext cx="62575" cy="53425"/>
            </a:xfrm>
            <a:custGeom>
              <a:rect b="b" l="l" r="r" t="t"/>
              <a:pathLst>
                <a:path extrusionOk="0" h="2137" w="2503">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4" name="Google Shape;3524;p110"/>
            <p:cNvSpPr/>
            <p:nvPr/>
          </p:nvSpPr>
          <p:spPr>
            <a:xfrm>
              <a:off x="1533125" y="2180700"/>
              <a:ext cx="62425" cy="53350"/>
            </a:xfrm>
            <a:custGeom>
              <a:rect b="b" l="l" r="r" t="t"/>
              <a:pathLst>
                <a:path extrusionOk="0" h="2134" w="2497">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5" name="Google Shape;3525;p110"/>
            <p:cNvSpPr/>
            <p:nvPr/>
          </p:nvSpPr>
          <p:spPr>
            <a:xfrm>
              <a:off x="1533125" y="21045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6" name="Google Shape;3526;p110"/>
            <p:cNvSpPr/>
            <p:nvPr/>
          </p:nvSpPr>
          <p:spPr>
            <a:xfrm>
              <a:off x="1533125" y="2028275"/>
              <a:ext cx="62425" cy="53450"/>
            </a:xfrm>
            <a:custGeom>
              <a:rect b="b" l="l" r="r" t="t"/>
              <a:pathLst>
                <a:path extrusionOk="0" h="2138" w="2497">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7" name="Google Shape;3527;p110"/>
            <p:cNvSpPr/>
            <p:nvPr/>
          </p:nvSpPr>
          <p:spPr>
            <a:xfrm>
              <a:off x="1533125" y="1952050"/>
              <a:ext cx="62425" cy="53450"/>
            </a:xfrm>
            <a:custGeom>
              <a:rect b="b" l="l" r="r" t="t"/>
              <a:pathLst>
                <a:path extrusionOk="0" h="2138" w="2497">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8" name="Google Shape;3528;p110"/>
            <p:cNvSpPr/>
            <p:nvPr/>
          </p:nvSpPr>
          <p:spPr>
            <a:xfrm>
              <a:off x="1533125" y="1876050"/>
              <a:ext cx="62425" cy="53275"/>
            </a:xfrm>
            <a:custGeom>
              <a:rect b="b" l="l" r="r" t="t"/>
              <a:pathLst>
                <a:path extrusionOk="0" h="2131" w="2497">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9" name="Google Shape;3529;p110"/>
            <p:cNvSpPr/>
            <p:nvPr/>
          </p:nvSpPr>
          <p:spPr>
            <a:xfrm>
              <a:off x="1533125"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0" name="Google Shape;3530;p110"/>
            <p:cNvSpPr/>
            <p:nvPr/>
          </p:nvSpPr>
          <p:spPr>
            <a:xfrm>
              <a:off x="1533125"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1" name="Google Shape;3531;p110"/>
            <p:cNvSpPr/>
            <p:nvPr/>
          </p:nvSpPr>
          <p:spPr>
            <a:xfrm>
              <a:off x="1533125" y="164740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2" name="Google Shape;3532;p110"/>
            <p:cNvSpPr/>
            <p:nvPr/>
          </p:nvSpPr>
          <p:spPr>
            <a:xfrm>
              <a:off x="1533125" y="134275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3" name="Google Shape;3533;p110"/>
            <p:cNvSpPr/>
            <p:nvPr/>
          </p:nvSpPr>
          <p:spPr>
            <a:xfrm>
              <a:off x="1456925"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4" name="Google Shape;3534;p110"/>
            <p:cNvSpPr/>
            <p:nvPr/>
          </p:nvSpPr>
          <p:spPr>
            <a:xfrm>
              <a:off x="1456925" y="2790200"/>
              <a:ext cx="62425" cy="53350"/>
            </a:xfrm>
            <a:custGeom>
              <a:rect b="b" l="l" r="r" t="t"/>
              <a:pathLst>
                <a:path extrusionOk="0" h="2134" w="2497">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5" name="Google Shape;3535;p110"/>
            <p:cNvSpPr/>
            <p:nvPr/>
          </p:nvSpPr>
          <p:spPr>
            <a:xfrm>
              <a:off x="145692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6" name="Google Shape;3536;p110"/>
            <p:cNvSpPr/>
            <p:nvPr/>
          </p:nvSpPr>
          <p:spPr>
            <a:xfrm>
              <a:off x="1456925"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7" name="Google Shape;3537;p110"/>
            <p:cNvSpPr/>
            <p:nvPr/>
          </p:nvSpPr>
          <p:spPr>
            <a:xfrm>
              <a:off x="1456925" y="2561575"/>
              <a:ext cx="62425" cy="53425"/>
            </a:xfrm>
            <a:custGeom>
              <a:rect b="b" l="l" r="r" t="t"/>
              <a:pathLst>
                <a:path extrusionOk="0" h="2137" w="2497">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8" name="Google Shape;3538;p110"/>
            <p:cNvSpPr/>
            <p:nvPr/>
          </p:nvSpPr>
          <p:spPr>
            <a:xfrm>
              <a:off x="1456925" y="2485550"/>
              <a:ext cx="62425" cy="53300"/>
            </a:xfrm>
            <a:custGeom>
              <a:rect b="b" l="l" r="r" t="t"/>
              <a:pathLst>
                <a:path extrusionOk="0" h="2132" w="2497">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9" name="Google Shape;3539;p110"/>
            <p:cNvSpPr/>
            <p:nvPr/>
          </p:nvSpPr>
          <p:spPr>
            <a:xfrm>
              <a:off x="1456925" y="2409350"/>
              <a:ext cx="62425" cy="53350"/>
            </a:xfrm>
            <a:custGeom>
              <a:rect b="b" l="l" r="r" t="t"/>
              <a:pathLst>
                <a:path extrusionOk="0" h="2134"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0" name="Google Shape;3540;p110"/>
            <p:cNvSpPr/>
            <p:nvPr/>
          </p:nvSpPr>
          <p:spPr>
            <a:xfrm>
              <a:off x="1456925"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1" name="Google Shape;3541;p110"/>
            <p:cNvSpPr/>
            <p:nvPr/>
          </p:nvSpPr>
          <p:spPr>
            <a:xfrm>
              <a:off x="145692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2" name="Google Shape;3542;p110"/>
            <p:cNvSpPr/>
            <p:nvPr/>
          </p:nvSpPr>
          <p:spPr>
            <a:xfrm>
              <a:off x="1456925" y="2180700"/>
              <a:ext cx="62425" cy="53350"/>
            </a:xfrm>
            <a:custGeom>
              <a:rect b="b" l="l" r="r" t="t"/>
              <a:pathLst>
                <a:path extrusionOk="0" h="2134" w="2497">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3" name="Google Shape;3543;p110"/>
            <p:cNvSpPr/>
            <p:nvPr/>
          </p:nvSpPr>
          <p:spPr>
            <a:xfrm>
              <a:off x="145692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4" name="Google Shape;3544;p110"/>
            <p:cNvSpPr/>
            <p:nvPr/>
          </p:nvSpPr>
          <p:spPr>
            <a:xfrm>
              <a:off x="1456925" y="2028275"/>
              <a:ext cx="62425" cy="53450"/>
            </a:xfrm>
            <a:custGeom>
              <a:rect b="b" l="l" r="r" t="t"/>
              <a:pathLst>
                <a:path extrusionOk="0" h="2138" w="2497">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5" name="Google Shape;3545;p110"/>
            <p:cNvSpPr/>
            <p:nvPr/>
          </p:nvSpPr>
          <p:spPr>
            <a:xfrm>
              <a:off x="1456925" y="1952050"/>
              <a:ext cx="62425" cy="53450"/>
            </a:xfrm>
            <a:custGeom>
              <a:rect b="b" l="l" r="r" t="t"/>
              <a:pathLst>
                <a:path extrusionOk="0" h="2138" w="2497">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6" name="Google Shape;3546;p110"/>
            <p:cNvSpPr/>
            <p:nvPr/>
          </p:nvSpPr>
          <p:spPr>
            <a:xfrm>
              <a:off x="145692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7" name="Google Shape;3547;p110"/>
            <p:cNvSpPr/>
            <p:nvPr/>
          </p:nvSpPr>
          <p:spPr>
            <a:xfrm>
              <a:off x="1456925" y="1799850"/>
              <a:ext cx="62425" cy="53325"/>
            </a:xfrm>
            <a:custGeom>
              <a:rect b="b" l="l" r="r" t="t"/>
              <a:pathLst>
                <a:path extrusionOk="0" h="2133"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8" name="Google Shape;3548;p110"/>
            <p:cNvSpPr/>
            <p:nvPr/>
          </p:nvSpPr>
          <p:spPr>
            <a:xfrm>
              <a:off x="145692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9" name="Google Shape;3549;p110"/>
            <p:cNvSpPr/>
            <p:nvPr/>
          </p:nvSpPr>
          <p:spPr>
            <a:xfrm>
              <a:off x="1456925" y="1647400"/>
              <a:ext cx="62425" cy="53450"/>
            </a:xfrm>
            <a:custGeom>
              <a:rect b="b" l="l" r="r" t="t"/>
              <a:pathLst>
                <a:path extrusionOk="0" h="2138" w="2497">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0" name="Google Shape;3550;p110"/>
            <p:cNvSpPr/>
            <p:nvPr/>
          </p:nvSpPr>
          <p:spPr>
            <a:xfrm>
              <a:off x="1456925" y="1571400"/>
              <a:ext cx="62425" cy="53250"/>
            </a:xfrm>
            <a:custGeom>
              <a:rect b="b" l="l" r="r" t="t"/>
              <a:pathLst>
                <a:path extrusionOk="0" h="2130" w="2497">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1" name="Google Shape;3551;p110"/>
            <p:cNvSpPr/>
            <p:nvPr/>
          </p:nvSpPr>
          <p:spPr>
            <a:xfrm>
              <a:off x="1456925" y="1266550"/>
              <a:ext cx="62425" cy="53450"/>
            </a:xfrm>
            <a:custGeom>
              <a:rect b="b" l="l" r="r" t="t"/>
              <a:pathLst>
                <a:path extrusionOk="0" h="2138" w="2497">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2" name="Google Shape;3552;p110"/>
            <p:cNvSpPr/>
            <p:nvPr/>
          </p:nvSpPr>
          <p:spPr>
            <a:xfrm>
              <a:off x="1380900"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3" name="Google Shape;3553;p110"/>
            <p:cNvSpPr/>
            <p:nvPr/>
          </p:nvSpPr>
          <p:spPr>
            <a:xfrm>
              <a:off x="1380900"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4" name="Google Shape;3554;p110"/>
            <p:cNvSpPr/>
            <p:nvPr/>
          </p:nvSpPr>
          <p:spPr>
            <a:xfrm>
              <a:off x="1380900"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5" name="Google Shape;3555;p110"/>
            <p:cNvSpPr/>
            <p:nvPr/>
          </p:nvSpPr>
          <p:spPr>
            <a:xfrm>
              <a:off x="13809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6" name="Google Shape;3556;p110"/>
            <p:cNvSpPr/>
            <p:nvPr/>
          </p:nvSpPr>
          <p:spPr>
            <a:xfrm>
              <a:off x="1380900"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7" name="Google Shape;3557;p110"/>
            <p:cNvSpPr/>
            <p:nvPr/>
          </p:nvSpPr>
          <p:spPr>
            <a:xfrm>
              <a:off x="13809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8" name="Google Shape;3558;p110"/>
            <p:cNvSpPr/>
            <p:nvPr/>
          </p:nvSpPr>
          <p:spPr>
            <a:xfrm>
              <a:off x="13809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9" name="Google Shape;3559;p110"/>
            <p:cNvSpPr/>
            <p:nvPr/>
          </p:nvSpPr>
          <p:spPr>
            <a:xfrm>
              <a:off x="1380900"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0" name="Google Shape;3560;p110"/>
            <p:cNvSpPr/>
            <p:nvPr/>
          </p:nvSpPr>
          <p:spPr>
            <a:xfrm>
              <a:off x="13809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1" name="Google Shape;3561;p110"/>
            <p:cNvSpPr/>
            <p:nvPr/>
          </p:nvSpPr>
          <p:spPr>
            <a:xfrm>
              <a:off x="13809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2" name="Google Shape;3562;p110"/>
            <p:cNvSpPr/>
            <p:nvPr/>
          </p:nvSpPr>
          <p:spPr>
            <a:xfrm>
              <a:off x="13809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3" name="Google Shape;3563;p110"/>
            <p:cNvSpPr/>
            <p:nvPr/>
          </p:nvSpPr>
          <p:spPr>
            <a:xfrm>
              <a:off x="13809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4" name="Google Shape;3564;p110"/>
            <p:cNvSpPr/>
            <p:nvPr/>
          </p:nvSpPr>
          <p:spPr>
            <a:xfrm>
              <a:off x="13809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5" name="Google Shape;3565;p110"/>
            <p:cNvSpPr/>
            <p:nvPr/>
          </p:nvSpPr>
          <p:spPr>
            <a:xfrm>
              <a:off x="13809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6" name="Google Shape;3566;p110"/>
            <p:cNvSpPr/>
            <p:nvPr/>
          </p:nvSpPr>
          <p:spPr>
            <a:xfrm>
              <a:off x="13809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7" name="Google Shape;3567;p110"/>
            <p:cNvSpPr/>
            <p:nvPr/>
          </p:nvSpPr>
          <p:spPr>
            <a:xfrm>
              <a:off x="138090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8" name="Google Shape;3568;p110"/>
            <p:cNvSpPr/>
            <p:nvPr/>
          </p:nvSpPr>
          <p:spPr>
            <a:xfrm>
              <a:off x="13809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9" name="Google Shape;3569;p110"/>
            <p:cNvSpPr/>
            <p:nvPr/>
          </p:nvSpPr>
          <p:spPr>
            <a:xfrm>
              <a:off x="13809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0" name="Google Shape;3570;p110"/>
            <p:cNvSpPr/>
            <p:nvPr/>
          </p:nvSpPr>
          <p:spPr>
            <a:xfrm>
              <a:off x="13047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1" name="Google Shape;3571;p110"/>
            <p:cNvSpPr/>
            <p:nvPr/>
          </p:nvSpPr>
          <p:spPr>
            <a:xfrm>
              <a:off x="130470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2" name="Google Shape;3572;p110"/>
            <p:cNvSpPr/>
            <p:nvPr/>
          </p:nvSpPr>
          <p:spPr>
            <a:xfrm>
              <a:off x="130470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3" name="Google Shape;3573;p110"/>
            <p:cNvSpPr/>
            <p:nvPr/>
          </p:nvSpPr>
          <p:spPr>
            <a:xfrm>
              <a:off x="13047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4" name="Google Shape;3574;p110"/>
            <p:cNvSpPr/>
            <p:nvPr/>
          </p:nvSpPr>
          <p:spPr>
            <a:xfrm>
              <a:off x="130470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5" name="Google Shape;3575;p110"/>
            <p:cNvSpPr/>
            <p:nvPr/>
          </p:nvSpPr>
          <p:spPr>
            <a:xfrm>
              <a:off x="130470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6" name="Google Shape;3576;p110"/>
            <p:cNvSpPr/>
            <p:nvPr/>
          </p:nvSpPr>
          <p:spPr>
            <a:xfrm>
              <a:off x="13047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7" name="Google Shape;3577;p110"/>
            <p:cNvSpPr/>
            <p:nvPr/>
          </p:nvSpPr>
          <p:spPr>
            <a:xfrm>
              <a:off x="13047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8" name="Google Shape;3578;p110"/>
            <p:cNvSpPr/>
            <p:nvPr/>
          </p:nvSpPr>
          <p:spPr>
            <a:xfrm>
              <a:off x="13047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9" name="Google Shape;3579;p110"/>
            <p:cNvSpPr/>
            <p:nvPr/>
          </p:nvSpPr>
          <p:spPr>
            <a:xfrm>
              <a:off x="13047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0" name="Google Shape;3580;p110"/>
            <p:cNvSpPr/>
            <p:nvPr/>
          </p:nvSpPr>
          <p:spPr>
            <a:xfrm>
              <a:off x="1304700" y="17998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1" name="Google Shape;3581;p110"/>
            <p:cNvSpPr/>
            <p:nvPr/>
          </p:nvSpPr>
          <p:spPr>
            <a:xfrm>
              <a:off x="13047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2" name="Google Shape;3582;p110"/>
            <p:cNvSpPr/>
            <p:nvPr/>
          </p:nvSpPr>
          <p:spPr>
            <a:xfrm>
              <a:off x="130470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3" name="Google Shape;3583;p110"/>
            <p:cNvSpPr/>
            <p:nvPr/>
          </p:nvSpPr>
          <p:spPr>
            <a:xfrm>
              <a:off x="130470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4" name="Google Shape;3584;p110"/>
            <p:cNvSpPr/>
            <p:nvPr/>
          </p:nvSpPr>
          <p:spPr>
            <a:xfrm>
              <a:off x="13047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5" name="Google Shape;3585;p110"/>
            <p:cNvSpPr/>
            <p:nvPr/>
          </p:nvSpPr>
          <p:spPr>
            <a:xfrm>
              <a:off x="13047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6" name="Google Shape;3586;p110"/>
            <p:cNvSpPr/>
            <p:nvPr/>
          </p:nvSpPr>
          <p:spPr>
            <a:xfrm>
              <a:off x="1304700" y="11905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7" name="Google Shape;3587;p110"/>
            <p:cNvSpPr/>
            <p:nvPr/>
          </p:nvSpPr>
          <p:spPr>
            <a:xfrm>
              <a:off x="12284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8" name="Google Shape;3588;p110"/>
            <p:cNvSpPr/>
            <p:nvPr/>
          </p:nvSpPr>
          <p:spPr>
            <a:xfrm>
              <a:off x="12284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9" name="Google Shape;3589;p110"/>
            <p:cNvSpPr/>
            <p:nvPr/>
          </p:nvSpPr>
          <p:spPr>
            <a:xfrm>
              <a:off x="12284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0" name="Google Shape;3590;p110"/>
            <p:cNvSpPr/>
            <p:nvPr/>
          </p:nvSpPr>
          <p:spPr>
            <a:xfrm>
              <a:off x="12284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1" name="Google Shape;3591;p110"/>
            <p:cNvSpPr/>
            <p:nvPr/>
          </p:nvSpPr>
          <p:spPr>
            <a:xfrm>
              <a:off x="1228475"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2" name="Google Shape;3592;p110"/>
            <p:cNvSpPr/>
            <p:nvPr/>
          </p:nvSpPr>
          <p:spPr>
            <a:xfrm>
              <a:off x="1228475"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3" name="Google Shape;3593;p110"/>
            <p:cNvSpPr/>
            <p:nvPr/>
          </p:nvSpPr>
          <p:spPr>
            <a:xfrm>
              <a:off x="1228475"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4" name="Google Shape;3594;p110"/>
            <p:cNvSpPr/>
            <p:nvPr/>
          </p:nvSpPr>
          <p:spPr>
            <a:xfrm>
              <a:off x="12284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5" name="Google Shape;3595;p110"/>
            <p:cNvSpPr/>
            <p:nvPr/>
          </p:nvSpPr>
          <p:spPr>
            <a:xfrm>
              <a:off x="12284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6" name="Google Shape;3596;p110"/>
            <p:cNvSpPr/>
            <p:nvPr/>
          </p:nvSpPr>
          <p:spPr>
            <a:xfrm>
              <a:off x="12284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7" name="Google Shape;3597;p110"/>
            <p:cNvSpPr/>
            <p:nvPr/>
          </p:nvSpPr>
          <p:spPr>
            <a:xfrm>
              <a:off x="12284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8" name="Google Shape;3598;p110"/>
            <p:cNvSpPr/>
            <p:nvPr/>
          </p:nvSpPr>
          <p:spPr>
            <a:xfrm>
              <a:off x="122847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9" name="Google Shape;3599;p110"/>
            <p:cNvSpPr/>
            <p:nvPr/>
          </p:nvSpPr>
          <p:spPr>
            <a:xfrm>
              <a:off x="12284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0" name="Google Shape;3600;p110"/>
            <p:cNvSpPr/>
            <p:nvPr/>
          </p:nvSpPr>
          <p:spPr>
            <a:xfrm>
              <a:off x="12284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1" name="Google Shape;3601;p110"/>
            <p:cNvSpPr/>
            <p:nvPr/>
          </p:nvSpPr>
          <p:spPr>
            <a:xfrm>
              <a:off x="12284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2" name="Google Shape;3602;p110"/>
            <p:cNvSpPr/>
            <p:nvPr/>
          </p:nvSpPr>
          <p:spPr>
            <a:xfrm>
              <a:off x="12284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3" name="Google Shape;3603;p110"/>
            <p:cNvSpPr/>
            <p:nvPr/>
          </p:nvSpPr>
          <p:spPr>
            <a:xfrm>
              <a:off x="1228475"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4" name="Google Shape;3604;p110"/>
            <p:cNvSpPr/>
            <p:nvPr/>
          </p:nvSpPr>
          <p:spPr>
            <a:xfrm>
              <a:off x="12284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5" name="Google Shape;3605;p110"/>
            <p:cNvSpPr/>
            <p:nvPr/>
          </p:nvSpPr>
          <p:spPr>
            <a:xfrm>
              <a:off x="1152275" y="2561575"/>
              <a:ext cx="62400" cy="53425"/>
            </a:xfrm>
            <a:custGeom>
              <a:rect b="b" l="l" r="r" t="t"/>
              <a:pathLst>
                <a:path extrusionOk="0" h="2137" w="2496">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6" name="Google Shape;3606;p110"/>
            <p:cNvSpPr/>
            <p:nvPr/>
          </p:nvSpPr>
          <p:spPr>
            <a:xfrm>
              <a:off x="1152275" y="2485550"/>
              <a:ext cx="62400" cy="53300"/>
            </a:xfrm>
            <a:custGeom>
              <a:rect b="b" l="l" r="r" t="t"/>
              <a:pathLst>
                <a:path extrusionOk="0" h="2132" w="2496">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7" name="Google Shape;3607;p110"/>
            <p:cNvSpPr/>
            <p:nvPr/>
          </p:nvSpPr>
          <p:spPr>
            <a:xfrm>
              <a:off x="1152275" y="2409350"/>
              <a:ext cx="62400" cy="53350"/>
            </a:xfrm>
            <a:custGeom>
              <a:rect b="b" l="l" r="r" t="t"/>
              <a:pathLst>
                <a:path extrusionOk="0" h="2134" w="2496">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8" name="Google Shape;3608;p110"/>
            <p:cNvSpPr/>
            <p:nvPr/>
          </p:nvSpPr>
          <p:spPr>
            <a:xfrm>
              <a:off x="1152275"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9" name="Google Shape;3609;p110"/>
            <p:cNvSpPr/>
            <p:nvPr/>
          </p:nvSpPr>
          <p:spPr>
            <a:xfrm>
              <a:off x="11522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0" name="Google Shape;3610;p110"/>
            <p:cNvSpPr/>
            <p:nvPr/>
          </p:nvSpPr>
          <p:spPr>
            <a:xfrm>
              <a:off x="1152275" y="2180700"/>
              <a:ext cx="62400" cy="53350"/>
            </a:xfrm>
            <a:custGeom>
              <a:rect b="b" l="l" r="r" t="t"/>
              <a:pathLst>
                <a:path extrusionOk="0" h="2134" w="2496">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1" name="Google Shape;3611;p110"/>
            <p:cNvSpPr/>
            <p:nvPr/>
          </p:nvSpPr>
          <p:spPr>
            <a:xfrm>
              <a:off x="1152275" y="210450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2" name="Google Shape;3612;p110"/>
            <p:cNvSpPr/>
            <p:nvPr/>
          </p:nvSpPr>
          <p:spPr>
            <a:xfrm>
              <a:off x="1152275"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3" name="Google Shape;3613;p110"/>
            <p:cNvSpPr/>
            <p:nvPr/>
          </p:nvSpPr>
          <p:spPr>
            <a:xfrm>
              <a:off x="1152275"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4" name="Google Shape;3614;p110"/>
            <p:cNvSpPr/>
            <p:nvPr/>
          </p:nvSpPr>
          <p:spPr>
            <a:xfrm>
              <a:off x="1152275"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5" name="Google Shape;3615;p110"/>
            <p:cNvSpPr/>
            <p:nvPr/>
          </p:nvSpPr>
          <p:spPr>
            <a:xfrm>
              <a:off x="1152275" y="179985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6" name="Google Shape;3616;p110"/>
            <p:cNvSpPr/>
            <p:nvPr/>
          </p:nvSpPr>
          <p:spPr>
            <a:xfrm>
              <a:off x="1152275" y="1723625"/>
              <a:ext cx="62400" cy="53350"/>
            </a:xfrm>
            <a:custGeom>
              <a:rect b="b" l="l" r="r" t="t"/>
              <a:pathLst>
                <a:path extrusionOk="0" h="2134" w="2496">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7" name="Google Shape;3617;p110"/>
            <p:cNvSpPr/>
            <p:nvPr/>
          </p:nvSpPr>
          <p:spPr>
            <a:xfrm>
              <a:off x="11522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8" name="Google Shape;3618;p110"/>
            <p:cNvSpPr/>
            <p:nvPr/>
          </p:nvSpPr>
          <p:spPr>
            <a:xfrm>
              <a:off x="1152275"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9" name="Google Shape;3619;p110"/>
            <p:cNvSpPr/>
            <p:nvPr/>
          </p:nvSpPr>
          <p:spPr>
            <a:xfrm>
              <a:off x="1152275"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0" name="Google Shape;3620;p110"/>
            <p:cNvSpPr/>
            <p:nvPr/>
          </p:nvSpPr>
          <p:spPr>
            <a:xfrm>
              <a:off x="1076050"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1" name="Google Shape;3621;p110"/>
            <p:cNvSpPr/>
            <p:nvPr/>
          </p:nvSpPr>
          <p:spPr>
            <a:xfrm>
              <a:off x="10760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2" name="Google Shape;3622;p110"/>
            <p:cNvSpPr/>
            <p:nvPr/>
          </p:nvSpPr>
          <p:spPr>
            <a:xfrm>
              <a:off x="10760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3" name="Google Shape;3623;p110"/>
            <p:cNvSpPr/>
            <p:nvPr/>
          </p:nvSpPr>
          <p:spPr>
            <a:xfrm>
              <a:off x="10760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4" name="Google Shape;3624;p110"/>
            <p:cNvSpPr/>
            <p:nvPr/>
          </p:nvSpPr>
          <p:spPr>
            <a:xfrm>
              <a:off x="1076050"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5" name="Google Shape;3625;p110"/>
            <p:cNvSpPr/>
            <p:nvPr/>
          </p:nvSpPr>
          <p:spPr>
            <a:xfrm>
              <a:off x="10760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6" name="Google Shape;3626;p110"/>
            <p:cNvSpPr/>
            <p:nvPr/>
          </p:nvSpPr>
          <p:spPr>
            <a:xfrm>
              <a:off x="1076050"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7" name="Google Shape;3627;p110"/>
            <p:cNvSpPr/>
            <p:nvPr/>
          </p:nvSpPr>
          <p:spPr>
            <a:xfrm>
              <a:off x="10760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8" name="Google Shape;3628;p110"/>
            <p:cNvSpPr/>
            <p:nvPr/>
          </p:nvSpPr>
          <p:spPr>
            <a:xfrm>
              <a:off x="10760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9" name="Google Shape;3629;p110"/>
            <p:cNvSpPr/>
            <p:nvPr/>
          </p:nvSpPr>
          <p:spPr>
            <a:xfrm>
              <a:off x="10760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0" name="Google Shape;3630;p110"/>
            <p:cNvSpPr/>
            <p:nvPr/>
          </p:nvSpPr>
          <p:spPr>
            <a:xfrm>
              <a:off x="1076050"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1" name="Google Shape;3631;p110"/>
            <p:cNvSpPr/>
            <p:nvPr/>
          </p:nvSpPr>
          <p:spPr>
            <a:xfrm>
              <a:off x="1076050" y="1571400"/>
              <a:ext cx="62425" cy="53250"/>
            </a:xfrm>
            <a:custGeom>
              <a:rect b="b" l="l" r="r" t="t"/>
              <a:pathLst>
                <a:path extrusionOk="0" h="2130" w="2497">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2" name="Google Shape;3632;p110"/>
            <p:cNvSpPr/>
            <p:nvPr/>
          </p:nvSpPr>
          <p:spPr>
            <a:xfrm>
              <a:off x="1076050"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3" name="Google Shape;3633;p110"/>
            <p:cNvSpPr/>
            <p:nvPr/>
          </p:nvSpPr>
          <p:spPr>
            <a:xfrm>
              <a:off x="1076050"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4" name="Google Shape;3634;p110"/>
            <p:cNvSpPr/>
            <p:nvPr/>
          </p:nvSpPr>
          <p:spPr>
            <a:xfrm>
              <a:off x="1076050"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5" name="Google Shape;3635;p110"/>
            <p:cNvSpPr/>
            <p:nvPr/>
          </p:nvSpPr>
          <p:spPr>
            <a:xfrm>
              <a:off x="1000050"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6" name="Google Shape;3636;p110"/>
            <p:cNvSpPr/>
            <p:nvPr/>
          </p:nvSpPr>
          <p:spPr>
            <a:xfrm>
              <a:off x="1000050" y="2028275"/>
              <a:ext cx="62200" cy="53450"/>
            </a:xfrm>
            <a:custGeom>
              <a:rect b="b" l="l" r="r" t="t"/>
              <a:pathLst>
                <a:path extrusionOk="0" h="2138" w="2488">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7" name="Google Shape;3637;p110"/>
            <p:cNvSpPr/>
            <p:nvPr/>
          </p:nvSpPr>
          <p:spPr>
            <a:xfrm>
              <a:off x="1000050"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8" name="Google Shape;3638;p110"/>
            <p:cNvSpPr/>
            <p:nvPr/>
          </p:nvSpPr>
          <p:spPr>
            <a:xfrm>
              <a:off x="1000050"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9" name="Google Shape;3639;p110"/>
            <p:cNvSpPr/>
            <p:nvPr/>
          </p:nvSpPr>
          <p:spPr>
            <a:xfrm>
              <a:off x="10000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0" name="Google Shape;3640;p110"/>
            <p:cNvSpPr/>
            <p:nvPr/>
          </p:nvSpPr>
          <p:spPr>
            <a:xfrm>
              <a:off x="1000050"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1" name="Google Shape;3641;p110"/>
            <p:cNvSpPr/>
            <p:nvPr/>
          </p:nvSpPr>
          <p:spPr>
            <a:xfrm>
              <a:off x="1000050" y="164740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2" name="Google Shape;3642;p110"/>
            <p:cNvSpPr/>
            <p:nvPr/>
          </p:nvSpPr>
          <p:spPr>
            <a:xfrm>
              <a:off x="1000050"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3" name="Google Shape;3643;p110"/>
            <p:cNvSpPr/>
            <p:nvPr/>
          </p:nvSpPr>
          <p:spPr>
            <a:xfrm>
              <a:off x="1000050" y="134275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4" name="Google Shape;3644;p110"/>
            <p:cNvSpPr/>
            <p:nvPr/>
          </p:nvSpPr>
          <p:spPr>
            <a:xfrm>
              <a:off x="92382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5" name="Google Shape;3645;p110"/>
            <p:cNvSpPr/>
            <p:nvPr/>
          </p:nvSpPr>
          <p:spPr>
            <a:xfrm>
              <a:off x="92382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6" name="Google Shape;3646;p110"/>
            <p:cNvSpPr/>
            <p:nvPr/>
          </p:nvSpPr>
          <p:spPr>
            <a:xfrm>
              <a:off x="923825"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7" name="Google Shape;3647;p110"/>
            <p:cNvSpPr/>
            <p:nvPr/>
          </p:nvSpPr>
          <p:spPr>
            <a:xfrm>
              <a:off x="92382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8" name="Google Shape;3648;p110"/>
            <p:cNvSpPr/>
            <p:nvPr/>
          </p:nvSpPr>
          <p:spPr>
            <a:xfrm>
              <a:off x="92382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9" name="Google Shape;3649;p110"/>
            <p:cNvSpPr/>
            <p:nvPr/>
          </p:nvSpPr>
          <p:spPr>
            <a:xfrm>
              <a:off x="92382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0" name="Google Shape;3650;p110"/>
            <p:cNvSpPr/>
            <p:nvPr/>
          </p:nvSpPr>
          <p:spPr>
            <a:xfrm>
              <a:off x="92382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1" name="Google Shape;3651;p110"/>
            <p:cNvSpPr/>
            <p:nvPr/>
          </p:nvSpPr>
          <p:spPr>
            <a:xfrm>
              <a:off x="8476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2" name="Google Shape;3652;p110"/>
            <p:cNvSpPr/>
            <p:nvPr/>
          </p:nvSpPr>
          <p:spPr>
            <a:xfrm>
              <a:off x="8476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3" name="Google Shape;3653;p110"/>
            <p:cNvSpPr/>
            <p:nvPr/>
          </p:nvSpPr>
          <p:spPr>
            <a:xfrm>
              <a:off x="8476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4" name="Google Shape;3654;p110"/>
            <p:cNvSpPr/>
            <p:nvPr/>
          </p:nvSpPr>
          <p:spPr>
            <a:xfrm>
              <a:off x="8476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5" name="Google Shape;3655;p110"/>
            <p:cNvSpPr/>
            <p:nvPr/>
          </p:nvSpPr>
          <p:spPr>
            <a:xfrm>
              <a:off x="8476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6" name="Google Shape;3656;p110"/>
            <p:cNvSpPr/>
            <p:nvPr/>
          </p:nvSpPr>
          <p:spPr>
            <a:xfrm>
              <a:off x="8476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7" name="Google Shape;3657;p110"/>
            <p:cNvSpPr/>
            <p:nvPr/>
          </p:nvSpPr>
          <p:spPr>
            <a:xfrm>
              <a:off x="771400"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8" name="Google Shape;3658;p110"/>
            <p:cNvSpPr/>
            <p:nvPr/>
          </p:nvSpPr>
          <p:spPr>
            <a:xfrm>
              <a:off x="771400"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9" name="Google Shape;3659;p110"/>
            <p:cNvSpPr/>
            <p:nvPr/>
          </p:nvSpPr>
          <p:spPr>
            <a:xfrm>
              <a:off x="7714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0" name="Google Shape;3660;p110"/>
            <p:cNvSpPr/>
            <p:nvPr/>
          </p:nvSpPr>
          <p:spPr>
            <a:xfrm>
              <a:off x="771400"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1" name="Google Shape;3661;p110"/>
            <p:cNvSpPr/>
            <p:nvPr/>
          </p:nvSpPr>
          <p:spPr>
            <a:xfrm>
              <a:off x="695200" y="1799850"/>
              <a:ext cx="62200" cy="53325"/>
            </a:xfrm>
            <a:custGeom>
              <a:rect b="b" l="l" r="r" t="t"/>
              <a:pathLst>
                <a:path extrusionOk="0" h="2133" w="2488">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2" name="Google Shape;3662;p110"/>
            <p:cNvSpPr/>
            <p:nvPr/>
          </p:nvSpPr>
          <p:spPr>
            <a:xfrm>
              <a:off x="695200" y="1723625"/>
              <a:ext cx="62200" cy="53350"/>
            </a:xfrm>
            <a:custGeom>
              <a:rect b="b" l="l" r="r" t="t"/>
              <a:pathLst>
                <a:path extrusionOk="0" h="2134" w="2488">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3" name="Google Shape;3663;p110"/>
            <p:cNvSpPr/>
            <p:nvPr/>
          </p:nvSpPr>
          <p:spPr>
            <a:xfrm>
              <a:off x="69520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4" name="Google Shape;3664;p110"/>
            <p:cNvSpPr/>
            <p:nvPr/>
          </p:nvSpPr>
          <p:spPr>
            <a:xfrm>
              <a:off x="695200" y="1571400"/>
              <a:ext cx="62200" cy="53250"/>
            </a:xfrm>
            <a:custGeom>
              <a:rect b="b" l="l" r="r" t="t"/>
              <a:pathLst>
                <a:path extrusionOk="0" h="2130" w="2488">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5" name="Google Shape;3665;p110"/>
            <p:cNvSpPr/>
            <p:nvPr/>
          </p:nvSpPr>
          <p:spPr>
            <a:xfrm>
              <a:off x="6189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6" name="Google Shape;3666;p110"/>
            <p:cNvSpPr/>
            <p:nvPr/>
          </p:nvSpPr>
          <p:spPr>
            <a:xfrm>
              <a:off x="6189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7" name="Google Shape;3667;p110"/>
            <p:cNvSpPr/>
            <p:nvPr/>
          </p:nvSpPr>
          <p:spPr>
            <a:xfrm>
              <a:off x="618975" y="1647400"/>
              <a:ext cx="62225" cy="53450"/>
            </a:xfrm>
            <a:custGeom>
              <a:rect b="b" l="l" r="r" t="t"/>
              <a:pathLst>
                <a:path extrusionOk="0" h="2138" w="2489">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8" name="Google Shape;3668;p110"/>
            <p:cNvSpPr/>
            <p:nvPr/>
          </p:nvSpPr>
          <p:spPr>
            <a:xfrm>
              <a:off x="6189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9" name="Google Shape;3669;p110"/>
            <p:cNvSpPr/>
            <p:nvPr/>
          </p:nvSpPr>
          <p:spPr>
            <a:xfrm>
              <a:off x="542775"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0" name="Google Shape;3670;p110"/>
            <p:cNvSpPr/>
            <p:nvPr/>
          </p:nvSpPr>
          <p:spPr>
            <a:xfrm>
              <a:off x="542775"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1" name="Google Shape;3671;p110"/>
            <p:cNvSpPr/>
            <p:nvPr/>
          </p:nvSpPr>
          <p:spPr>
            <a:xfrm>
              <a:off x="5427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2" name="Google Shape;3672;p110"/>
            <p:cNvSpPr/>
            <p:nvPr/>
          </p:nvSpPr>
          <p:spPr>
            <a:xfrm>
              <a:off x="542775" y="1571400"/>
              <a:ext cx="62400" cy="53250"/>
            </a:xfrm>
            <a:custGeom>
              <a:rect b="b" l="l" r="r" t="t"/>
              <a:pathLst>
                <a:path extrusionOk="0" h="2130" w="2496">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3" name="Google Shape;3673;p110"/>
            <p:cNvSpPr/>
            <p:nvPr/>
          </p:nvSpPr>
          <p:spPr>
            <a:xfrm>
              <a:off x="466550" y="1799850"/>
              <a:ext cx="62425" cy="53325"/>
            </a:xfrm>
            <a:custGeom>
              <a:rect b="b" l="l" r="r" t="t"/>
              <a:pathLst>
                <a:path extrusionOk="0" h="2133" w="2497">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4" name="Google Shape;3674;p110"/>
            <p:cNvSpPr/>
            <p:nvPr/>
          </p:nvSpPr>
          <p:spPr>
            <a:xfrm>
              <a:off x="466550" y="1723625"/>
              <a:ext cx="62425" cy="53350"/>
            </a:xfrm>
            <a:custGeom>
              <a:rect b="b" l="l" r="r" t="t"/>
              <a:pathLst>
                <a:path extrusionOk="0" h="2134" w="2497">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5" name="Google Shape;3675;p110"/>
            <p:cNvSpPr/>
            <p:nvPr/>
          </p:nvSpPr>
          <p:spPr>
            <a:xfrm>
              <a:off x="466550" y="1647400"/>
              <a:ext cx="62425" cy="53450"/>
            </a:xfrm>
            <a:custGeom>
              <a:rect b="b" l="l" r="r" t="t"/>
              <a:pathLst>
                <a:path extrusionOk="0" h="2138" w="2497">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6" name="Google Shape;3676;p110"/>
            <p:cNvSpPr/>
            <p:nvPr/>
          </p:nvSpPr>
          <p:spPr>
            <a:xfrm>
              <a:off x="466550" y="1571400"/>
              <a:ext cx="62425" cy="53250"/>
            </a:xfrm>
            <a:custGeom>
              <a:rect b="b" l="l" r="r" t="t"/>
              <a:pathLst>
                <a:path extrusionOk="0" h="2130" w="2497">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7" name="Google Shape;3677;p110"/>
            <p:cNvSpPr/>
            <p:nvPr/>
          </p:nvSpPr>
          <p:spPr>
            <a:xfrm>
              <a:off x="390550" y="1876050"/>
              <a:ext cx="62350" cy="53275"/>
            </a:xfrm>
            <a:custGeom>
              <a:rect b="b" l="l" r="r" t="t"/>
              <a:pathLst>
                <a:path extrusionOk="0" h="2131" w="2494">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8" name="Google Shape;3678;p110"/>
            <p:cNvSpPr/>
            <p:nvPr/>
          </p:nvSpPr>
          <p:spPr>
            <a:xfrm>
              <a:off x="390550" y="1799825"/>
              <a:ext cx="62350" cy="53300"/>
            </a:xfrm>
            <a:custGeom>
              <a:rect b="b" l="l" r="r" t="t"/>
              <a:pathLst>
                <a:path extrusionOk="0" h="2132" w="2494">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9" name="Google Shape;3679;p110"/>
            <p:cNvSpPr/>
            <p:nvPr/>
          </p:nvSpPr>
          <p:spPr>
            <a:xfrm>
              <a:off x="390550" y="1723625"/>
              <a:ext cx="62400" cy="53350"/>
            </a:xfrm>
            <a:custGeom>
              <a:rect b="b" l="l" r="r" t="t"/>
              <a:pathLst>
                <a:path extrusionOk="0" h="2134" w="2496">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0" name="Google Shape;3680;p110"/>
            <p:cNvSpPr/>
            <p:nvPr/>
          </p:nvSpPr>
          <p:spPr>
            <a:xfrm>
              <a:off x="39055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1" name="Google Shape;3681;p110"/>
            <p:cNvSpPr/>
            <p:nvPr/>
          </p:nvSpPr>
          <p:spPr>
            <a:xfrm>
              <a:off x="390550" y="1571400"/>
              <a:ext cx="62350" cy="53275"/>
            </a:xfrm>
            <a:custGeom>
              <a:rect b="b" l="l" r="r" t="t"/>
              <a:pathLst>
                <a:path extrusionOk="0" h="2131" w="2494">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2" name="Google Shape;3682;p110"/>
            <p:cNvSpPr/>
            <p:nvPr/>
          </p:nvSpPr>
          <p:spPr>
            <a:xfrm>
              <a:off x="314325" y="1952050"/>
              <a:ext cx="62225" cy="53450"/>
            </a:xfrm>
            <a:custGeom>
              <a:rect b="b" l="l" r="r" t="t"/>
              <a:pathLst>
                <a:path extrusionOk="0" h="2138" w="2489">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3" name="Google Shape;3683;p110"/>
            <p:cNvSpPr/>
            <p:nvPr/>
          </p:nvSpPr>
          <p:spPr>
            <a:xfrm>
              <a:off x="314325" y="1876050"/>
              <a:ext cx="62225" cy="53275"/>
            </a:xfrm>
            <a:custGeom>
              <a:rect b="b" l="l" r="r" t="t"/>
              <a:pathLst>
                <a:path extrusionOk="0" h="2131" w="2489">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4" name="Google Shape;3684;p110"/>
            <p:cNvSpPr/>
            <p:nvPr/>
          </p:nvSpPr>
          <p:spPr>
            <a:xfrm>
              <a:off x="314325" y="1799850"/>
              <a:ext cx="62225" cy="53325"/>
            </a:xfrm>
            <a:custGeom>
              <a:rect b="b" l="l" r="r" t="t"/>
              <a:pathLst>
                <a:path extrusionOk="0" h="2133" w="2489">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5" name="Google Shape;3685;p110"/>
            <p:cNvSpPr/>
            <p:nvPr/>
          </p:nvSpPr>
          <p:spPr>
            <a:xfrm>
              <a:off x="314325" y="1723625"/>
              <a:ext cx="62225" cy="53350"/>
            </a:xfrm>
            <a:custGeom>
              <a:rect b="b" l="l" r="r" t="t"/>
              <a:pathLst>
                <a:path extrusionOk="0" h="2134" w="2489">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6" name="Google Shape;3686;p110"/>
            <p:cNvSpPr/>
            <p:nvPr/>
          </p:nvSpPr>
          <p:spPr>
            <a:xfrm>
              <a:off x="314325" y="1647400"/>
              <a:ext cx="62225" cy="53450"/>
            </a:xfrm>
            <a:custGeom>
              <a:rect b="b" l="l" r="r" t="t"/>
              <a:pathLst>
                <a:path extrusionOk="0" h="2138" w="2489">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7" name="Google Shape;3687;p110"/>
            <p:cNvSpPr/>
            <p:nvPr/>
          </p:nvSpPr>
          <p:spPr>
            <a:xfrm>
              <a:off x="314325" y="1571400"/>
              <a:ext cx="62150" cy="53250"/>
            </a:xfrm>
            <a:custGeom>
              <a:rect b="b" l="l" r="r" t="t"/>
              <a:pathLst>
                <a:path extrusionOk="0" h="2130" w="2486">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8" name="Google Shape;3688;p110"/>
            <p:cNvSpPr/>
            <p:nvPr/>
          </p:nvSpPr>
          <p:spPr>
            <a:xfrm>
              <a:off x="238125"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9" name="Google Shape;3689;p110"/>
            <p:cNvSpPr/>
            <p:nvPr/>
          </p:nvSpPr>
          <p:spPr>
            <a:xfrm>
              <a:off x="238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0" name="Google Shape;3690;p110"/>
            <p:cNvSpPr/>
            <p:nvPr/>
          </p:nvSpPr>
          <p:spPr>
            <a:xfrm>
              <a:off x="238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1" name="Google Shape;3691;p110"/>
            <p:cNvSpPr/>
            <p:nvPr/>
          </p:nvSpPr>
          <p:spPr>
            <a:xfrm>
              <a:off x="2381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2" name="Google Shape;3692;p110"/>
            <p:cNvSpPr/>
            <p:nvPr/>
          </p:nvSpPr>
          <p:spPr>
            <a:xfrm>
              <a:off x="4427825" y="26377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3" name="Google Shape;3693;p110"/>
            <p:cNvSpPr/>
            <p:nvPr/>
          </p:nvSpPr>
          <p:spPr>
            <a:xfrm>
              <a:off x="4427825" y="2714000"/>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4" name="Google Shape;3694;p110"/>
            <p:cNvSpPr/>
            <p:nvPr/>
          </p:nvSpPr>
          <p:spPr>
            <a:xfrm>
              <a:off x="4504050"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5" name="Google Shape;3695;p110"/>
            <p:cNvSpPr/>
            <p:nvPr/>
          </p:nvSpPr>
          <p:spPr>
            <a:xfrm>
              <a:off x="450405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6" name="Google Shape;3696;p110"/>
            <p:cNvSpPr/>
            <p:nvPr/>
          </p:nvSpPr>
          <p:spPr>
            <a:xfrm>
              <a:off x="458025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7" name="Google Shape;3697;p110"/>
            <p:cNvSpPr/>
            <p:nvPr/>
          </p:nvSpPr>
          <p:spPr>
            <a:xfrm>
              <a:off x="450405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8" name="Google Shape;3698;p110"/>
            <p:cNvSpPr/>
            <p:nvPr/>
          </p:nvSpPr>
          <p:spPr>
            <a:xfrm>
              <a:off x="5113350" y="14952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9" name="Google Shape;3699;p110"/>
            <p:cNvSpPr/>
            <p:nvPr/>
          </p:nvSpPr>
          <p:spPr>
            <a:xfrm>
              <a:off x="5113350" y="1571400"/>
              <a:ext cx="62400" cy="53250"/>
            </a:xfrm>
            <a:custGeom>
              <a:rect b="b" l="l" r="r" t="t"/>
              <a:pathLst>
                <a:path extrusionOk="0" h="2130" w="2496">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0" name="Google Shape;3700;p110"/>
            <p:cNvSpPr/>
            <p:nvPr/>
          </p:nvSpPr>
          <p:spPr>
            <a:xfrm>
              <a:off x="5113350" y="164740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1" name="Google Shape;3701;p110"/>
            <p:cNvSpPr/>
            <p:nvPr/>
          </p:nvSpPr>
          <p:spPr>
            <a:xfrm>
              <a:off x="5113350" y="172362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2" name="Google Shape;3702;p110"/>
            <p:cNvSpPr/>
            <p:nvPr/>
          </p:nvSpPr>
          <p:spPr>
            <a:xfrm>
              <a:off x="5113350" y="179985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3" name="Google Shape;3703;p110"/>
            <p:cNvSpPr/>
            <p:nvPr/>
          </p:nvSpPr>
          <p:spPr>
            <a:xfrm>
              <a:off x="5113350" y="1876050"/>
              <a:ext cx="62400" cy="53350"/>
            </a:xfrm>
            <a:custGeom>
              <a:rect b="b" l="l" r="r" t="t"/>
              <a:pathLst>
                <a:path extrusionOk="0" h="2134" w="2496">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4" name="Google Shape;3704;p110"/>
            <p:cNvSpPr/>
            <p:nvPr/>
          </p:nvSpPr>
          <p:spPr>
            <a:xfrm>
              <a:off x="5113350" y="1952050"/>
              <a:ext cx="62400" cy="53450"/>
            </a:xfrm>
            <a:custGeom>
              <a:rect b="b" l="l" r="r" t="t"/>
              <a:pathLst>
                <a:path extrusionOk="0" h="2138" w="2496">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5" name="Google Shape;3705;p110"/>
            <p:cNvSpPr/>
            <p:nvPr/>
          </p:nvSpPr>
          <p:spPr>
            <a:xfrm>
              <a:off x="5113350" y="2028275"/>
              <a:ext cx="62400" cy="53450"/>
            </a:xfrm>
            <a:custGeom>
              <a:rect b="b" l="l" r="r" t="t"/>
              <a:pathLst>
                <a:path extrusionOk="0" h="2138" w="2496">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6" name="Google Shape;3706;p110"/>
            <p:cNvSpPr/>
            <p:nvPr/>
          </p:nvSpPr>
          <p:spPr>
            <a:xfrm>
              <a:off x="5113350" y="21045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7" name="Google Shape;3707;p110"/>
            <p:cNvSpPr/>
            <p:nvPr/>
          </p:nvSpPr>
          <p:spPr>
            <a:xfrm>
              <a:off x="5113350" y="2180700"/>
              <a:ext cx="62400" cy="53350"/>
            </a:xfrm>
            <a:custGeom>
              <a:rect b="b" l="l" r="r" t="t"/>
              <a:pathLst>
                <a:path extrusionOk="0" h="2134" w="2496">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8" name="Google Shape;3708;p110"/>
            <p:cNvSpPr/>
            <p:nvPr/>
          </p:nvSpPr>
          <p:spPr>
            <a:xfrm>
              <a:off x="5113350" y="2256925"/>
              <a:ext cx="62550" cy="53425"/>
            </a:xfrm>
            <a:custGeom>
              <a:rect b="b" l="l" r="r" t="t"/>
              <a:pathLst>
                <a:path extrusionOk="0" h="2137" w="2502">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9" name="Google Shape;3709;p110"/>
            <p:cNvSpPr/>
            <p:nvPr/>
          </p:nvSpPr>
          <p:spPr>
            <a:xfrm>
              <a:off x="5113350" y="2333125"/>
              <a:ext cx="62400" cy="53450"/>
            </a:xfrm>
            <a:custGeom>
              <a:rect b="b" l="l" r="r" t="t"/>
              <a:pathLst>
                <a:path extrusionOk="0" h="2138" w="2496">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0" name="Google Shape;3710;p110"/>
            <p:cNvSpPr/>
            <p:nvPr/>
          </p:nvSpPr>
          <p:spPr>
            <a:xfrm>
              <a:off x="5113350" y="2409350"/>
              <a:ext cx="62400" cy="53350"/>
            </a:xfrm>
            <a:custGeom>
              <a:rect b="b" l="l" r="r" t="t"/>
              <a:pathLst>
                <a:path extrusionOk="0" h="2134"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1" name="Google Shape;3711;p110"/>
            <p:cNvSpPr/>
            <p:nvPr/>
          </p:nvSpPr>
          <p:spPr>
            <a:xfrm>
              <a:off x="5113350" y="2485550"/>
              <a:ext cx="62400" cy="53300"/>
            </a:xfrm>
            <a:custGeom>
              <a:rect b="b" l="l" r="r" t="t"/>
              <a:pathLst>
                <a:path extrusionOk="0" h="2132" w="2496">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2" name="Google Shape;3712;p110"/>
            <p:cNvSpPr/>
            <p:nvPr/>
          </p:nvSpPr>
          <p:spPr>
            <a:xfrm>
              <a:off x="473247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3" name="Google Shape;3713;p110"/>
            <p:cNvSpPr/>
            <p:nvPr/>
          </p:nvSpPr>
          <p:spPr>
            <a:xfrm>
              <a:off x="473247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4" name="Google Shape;3714;p110"/>
            <p:cNvSpPr/>
            <p:nvPr/>
          </p:nvSpPr>
          <p:spPr>
            <a:xfrm>
              <a:off x="4732475" y="164740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5" name="Google Shape;3715;p110"/>
            <p:cNvSpPr/>
            <p:nvPr/>
          </p:nvSpPr>
          <p:spPr>
            <a:xfrm>
              <a:off x="473247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6" name="Google Shape;3716;p110"/>
            <p:cNvSpPr/>
            <p:nvPr/>
          </p:nvSpPr>
          <p:spPr>
            <a:xfrm>
              <a:off x="473247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7" name="Google Shape;3717;p110"/>
            <p:cNvSpPr/>
            <p:nvPr/>
          </p:nvSpPr>
          <p:spPr>
            <a:xfrm>
              <a:off x="4732475" y="1876050"/>
              <a:ext cx="62425" cy="53350"/>
            </a:xfrm>
            <a:custGeom>
              <a:rect b="b" l="l" r="r" t="t"/>
              <a:pathLst>
                <a:path extrusionOk="0" h="2134" w="2497">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8" name="Google Shape;3718;p110"/>
            <p:cNvSpPr/>
            <p:nvPr/>
          </p:nvSpPr>
          <p:spPr>
            <a:xfrm>
              <a:off x="4732475" y="1952050"/>
              <a:ext cx="62425" cy="53450"/>
            </a:xfrm>
            <a:custGeom>
              <a:rect b="b" l="l" r="r" t="t"/>
              <a:pathLst>
                <a:path extrusionOk="0" h="2138" w="2497">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9" name="Google Shape;3719;p110"/>
            <p:cNvSpPr/>
            <p:nvPr/>
          </p:nvSpPr>
          <p:spPr>
            <a:xfrm>
              <a:off x="4732475" y="2028275"/>
              <a:ext cx="62425" cy="53450"/>
            </a:xfrm>
            <a:custGeom>
              <a:rect b="b" l="l" r="r" t="t"/>
              <a:pathLst>
                <a:path extrusionOk="0" h="2138" w="2497">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0" name="Google Shape;3720;p110"/>
            <p:cNvSpPr/>
            <p:nvPr/>
          </p:nvSpPr>
          <p:spPr>
            <a:xfrm>
              <a:off x="4732475" y="21045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1" name="Google Shape;3721;p110"/>
            <p:cNvSpPr/>
            <p:nvPr/>
          </p:nvSpPr>
          <p:spPr>
            <a:xfrm>
              <a:off x="4732475" y="2180700"/>
              <a:ext cx="62425" cy="53350"/>
            </a:xfrm>
            <a:custGeom>
              <a:rect b="b" l="l" r="r" t="t"/>
              <a:pathLst>
                <a:path extrusionOk="0" h="2134" w="2497">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2" name="Google Shape;3722;p110"/>
            <p:cNvSpPr/>
            <p:nvPr/>
          </p:nvSpPr>
          <p:spPr>
            <a:xfrm>
              <a:off x="4732475" y="2256925"/>
              <a:ext cx="62575" cy="53425"/>
            </a:xfrm>
            <a:custGeom>
              <a:rect b="b" l="l" r="r" t="t"/>
              <a:pathLst>
                <a:path extrusionOk="0" h="2137" w="2503">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3" name="Google Shape;3723;p110"/>
            <p:cNvSpPr/>
            <p:nvPr/>
          </p:nvSpPr>
          <p:spPr>
            <a:xfrm>
              <a:off x="4732475" y="2333125"/>
              <a:ext cx="62425" cy="53450"/>
            </a:xfrm>
            <a:custGeom>
              <a:rect b="b" l="l" r="r" t="t"/>
              <a:pathLst>
                <a:path extrusionOk="0" h="2138" w="2497">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4" name="Google Shape;3724;p110"/>
            <p:cNvSpPr/>
            <p:nvPr/>
          </p:nvSpPr>
          <p:spPr>
            <a:xfrm>
              <a:off x="4351600" y="2256925"/>
              <a:ext cx="62575" cy="53425"/>
            </a:xfrm>
            <a:custGeom>
              <a:rect b="b" l="l" r="r" t="t"/>
              <a:pathLst>
                <a:path extrusionOk="0" h="2137" w="2503">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5" name="Google Shape;3725;p110"/>
            <p:cNvSpPr/>
            <p:nvPr/>
          </p:nvSpPr>
          <p:spPr>
            <a:xfrm>
              <a:off x="4351600" y="2485550"/>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6" name="Google Shape;3726;p110"/>
            <p:cNvSpPr/>
            <p:nvPr/>
          </p:nvSpPr>
          <p:spPr>
            <a:xfrm>
              <a:off x="4351600" y="240935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7" name="Google Shape;3727;p110"/>
            <p:cNvSpPr/>
            <p:nvPr/>
          </p:nvSpPr>
          <p:spPr>
            <a:xfrm>
              <a:off x="4351600" y="23331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8" name="Google Shape;3728;p110"/>
            <p:cNvSpPr/>
            <p:nvPr/>
          </p:nvSpPr>
          <p:spPr>
            <a:xfrm>
              <a:off x="4427825" y="2256925"/>
              <a:ext cx="62575" cy="53425"/>
            </a:xfrm>
            <a:custGeom>
              <a:rect b="b" l="l" r="r" t="t"/>
              <a:pathLst>
                <a:path extrusionOk="0" h="2137" w="2503">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9" name="Google Shape;3729;p110"/>
            <p:cNvSpPr/>
            <p:nvPr/>
          </p:nvSpPr>
          <p:spPr>
            <a:xfrm>
              <a:off x="4427825" y="2333125"/>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0" name="Google Shape;3730;p110"/>
            <p:cNvSpPr/>
            <p:nvPr/>
          </p:nvSpPr>
          <p:spPr>
            <a:xfrm>
              <a:off x="45040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1" name="Google Shape;3731;p110"/>
            <p:cNvSpPr/>
            <p:nvPr/>
          </p:nvSpPr>
          <p:spPr>
            <a:xfrm>
              <a:off x="450405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2" name="Google Shape;3732;p110"/>
            <p:cNvSpPr/>
            <p:nvPr/>
          </p:nvSpPr>
          <p:spPr>
            <a:xfrm>
              <a:off x="450405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3" name="Google Shape;3733;p110"/>
            <p:cNvSpPr/>
            <p:nvPr/>
          </p:nvSpPr>
          <p:spPr>
            <a:xfrm>
              <a:off x="450405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4" name="Google Shape;3734;p110"/>
            <p:cNvSpPr/>
            <p:nvPr/>
          </p:nvSpPr>
          <p:spPr>
            <a:xfrm>
              <a:off x="4504050" y="1876050"/>
              <a:ext cx="62200" cy="53350"/>
            </a:xfrm>
            <a:custGeom>
              <a:rect b="b" l="l" r="r" t="t"/>
              <a:pathLst>
                <a:path extrusionOk="0" h="2134" w="2488">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5" name="Google Shape;3735;p110"/>
            <p:cNvSpPr/>
            <p:nvPr/>
          </p:nvSpPr>
          <p:spPr>
            <a:xfrm>
              <a:off x="45040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6" name="Google Shape;3736;p110"/>
            <p:cNvSpPr/>
            <p:nvPr/>
          </p:nvSpPr>
          <p:spPr>
            <a:xfrm>
              <a:off x="450405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7" name="Google Shape;3737;p110"/>
            <p:cNvSpPr/>
            <p:nvPr/>
          </p:nvSpPr>
          <p:spPr>
            <a:xfrm>
              <a:off x="450405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8" name="Google Shape;3738;p110"/>
            <p:cNvSpPr/>
            <p:nvPr/>
          </p:nvSpPr>
          <p:spPr>
            <a:xfrm>
              <a:off x="450405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9" name="Google Shape;3739;p110"/>
            <p:cNvSpPr/>
            <p:nvPr/>
          </p:nvSpPr>
          <p:spPr>
            <a:xfrm>
              <a:off x="450405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0" name="Google Shape;3740;p110"/>
            <p:cNvSpPr/>
            <p:nvPr/>
          </p:nvSpPr>
          <p:spPr>
            <a:xfrm>
              <a:off x="450405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1" name="Google Shape;3741;p110"/>
            <p:cNvSpPr/>
            <p:nvPr/>
          </p:nvSpPr>
          <p:spPr>
            <a:xfrm>
              <a:off x="4504050"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2" name="Google Shape;3742;p110"/>
            <p:cNvSpPr/>
            <p:nvPr/>
          </p:nvSpPr>
          <p:spPr>
            <a:xfrm>
              <a:off x="458025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3" name="Google Shape;3743;p110"/>
            <p:cNvSpPr/>
            <p:nvPr/>
          </p:nvSpPr>
          <p:spPr>
            <a:xfrm>
              <a:off x="458025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4" name="Google Shape;3744;p110"/>
            <p:cNvSpPr/>
            <p:nvPr/>
          </p:nvSpPr>
          <p:spPr>
            <a:xfrm>
              <a:off x="458025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5" name="Google Shape;3745;p110"/>
            <p:cNvSpPr/>
            <p:nvPr/>
          </p:nvSpPr>
          <p:spPr>
            <a:xfrm>
              <a:off x="458025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6" name="Google Shape;3746;p110"/>
            <p:cNvSpPr/>
            <p:nvPr/>
          </p:nvSpPr>
          <p:spPr>
            <a:xfrm>
              <a:off x="4580250"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7" name="Google Shape;3747;p110"/>
            <p:cNvSpPr/>
            <p:nvPr/>
          </p:nvSpPr>
          <p:spPr>
            <a:xfrm>
              <a:off x="458025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8" name="Google Shape;3748;p110"/>
            <p:cNvSpPr/>
            <p:nvPr/>
          </p:nvSpPr>
          <p:spPr>
            <a:xfrm>
              <a:off x="458025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9" name="Google Shape;3749;p110"/>
            <p:cNvSpPr/>
            <p:nvPr/>
          </p:nvSpPr>
          <p:spPr>
            <a:xfrm>
              <a:off x="458025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0" name="Google Shape;3750;p110"/>
            <p:cNvSpPr/>
            <p:nvPr/>
          </p:nvSpPr>
          <p:spPr>
            <a:xfrm>
              <a:off x="458025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1" name="Google Shape;3751;p110"/>
            <p:cNvSpPr/>
            <p:nvPr/>
          </p:nvSpPr>
          <p:spPr>
            <a:xfrm>
              <a:off x="4580250" y="2256925"/>
              <a:ext cx="62350" cy="53425"/>
            </a:xfrm>
            <a:custGeom>
              <a:rect b="b" l="l" r="r" t="t"/>
              <a:pathLst>
                <a:path extrusionOk="0" h="2137" w="2494">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2" name="Google Shape;3752;p110"/>
            <p:cNvSpPr/>
            <p:nvPr/>
          </p:nvSpPr>
          <p:spPr>
            <a:xfrm>
              <a:off x="458025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3" name="Google Shape;3753;p110"/>
            <p:cNvSpPr/>
            <p:nvPr/>
          </p:nvSpPr>
          <p:spPr>
            <a:xfrm>
              <a:off x="458025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4" name="Google Shape;3754;p110"/>
            <p:cNvSpPr/>
            <p:nvPr/>
          </p:nvSpPr>
          <p:spPr>
            <a:xfrm>
              <a:off x="465647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5" name="Google Shape;3755;p110"/>
            <p:cNvSpPr/>
            <p:nvPr/>
          </p:nvSpPr>
          <p:spPr>
            <a:xfrm>
              <a:off x="465647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6" name="Google Shape;3756;p110"/>
            <p:cNvSpPr/>
            <p:nvPr/>
          </p:nvSpPr>
          <p:spPr>
            <a:xfrm>
              <a:off x="4656475" y="17236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7" name="Google Shape;3757;p110"/>
            <p:cNvSpPr/>
            <p:nvPr/>
          </p:nvSpPr>
          <p:spPr>
            <a:xfrm>
              <a:off x="465647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8" name="Google Shape;3758;p110"/>
            <p:cNvSpPr/>
            <p:nvPr/>
          </p:nvSpPr>
          <p:spPr>
            <a:xfrm>
              <a:off x="465647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9" name="Google Shape;3759;p110"/>
            <p:cNvSpPr/>
            <p:nvPr/>
          </p:nvSpPr>
          <p:spPr>
            <a:xfrm>
              <a:off x="4656475"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0" name="Google Shape;3760;p110"/>
            <p:cNvSpPr/>
            <p:nvPr/>
          </p:nvSpPr>
          <p:spPr>
            <a:xfrm>
              <a:off x="46564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1" name="Google Shape;3761;p110"/>
            <p:cNvSpPr/>
            <p:nvPr/>
          </p:nvSpPr>
          <p:spPr>
            <a:xfrm>
              <a:off x="4656475" y="21045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2" name="Google Shape;3762;p110"/>
            <p:cNvSpPr/>
            <p:nvPr/>
          </p:nvSpPr>
          <p:spPr>
            <a:xfrm>
              <a:off x="4656475" y="2180700"/>
              <a:ext cx="62200" cy="53350"/>
            </a:xfrm>
            <a:custGeom>
              <a:rect b="b" l="l" r="r" t="t"/>
              <a:pathLst>
                <a:path extrusionOk="0" h="2134" w="2488">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3" name="Google Shape;3763;p110"/>
            <p:cNvSpPr/>
            <p:nvPr/>
          </p:nvSpPr>
          <p:spPr>
            <a:xfrm>
              <a:off x="465647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4" name="Google Shape;3764;p110"/>
            <p:cNvSpPr/>
            <p:nvPr/>
          </p:nvSpPr>
          <p:spPr>
            <a:xfrm>
              <a:off x="4656475" y="2333125"/>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5" name="Google Shape;3765;p110"/>
            <p:cNvSpPr/>
            <p:nvPr/>
          </p:nvSpPr>
          <p:spPr>
            <a:xfrm>
              <a:off x="4656475" y="240935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6" name="Google Shape;3766;p110"/>
            <p:cNvSpPr/>
            <p:nvPr/>
          </p:nvSpPr>
          <p:spPr>
            <a:xfrm>
              <a:off x="4732475" y="2409350"/>
              <a:ext cx="62425" cy="53350"/>
            </a:xfrm>
            <a:custGeom>
              <a:rect b="b" l="l" r="r" t="t"/>
              <a:pathLst>
                <a:path extrusionOk="0" h="2134"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7" name="Google Shape;3767;p110"/>
            <p:cNvSpPr/>
            <p:nvPr/>
          </p:nvSpPr>
          <p:spPr>
            <a:xfrm>
              <a:off x="4732475" y="2485550"/>
              <a:ext cx="62425" cy="53300"/>
            </a:xfrm>
            <a:custGeom>
              <a:rect b="b" l="l" r="r" t="t"/>
              <a:pathLst>
                <a:path extrusionOk="0" h="2132" w="2497">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8" name="Google Shape;3768;p110"/>
            <p:cNvSpPr/>
            <p:nvPr/>
          </p:nvSpPr>
          <p:spPr>
            <a:xfrm>
              <a:off x="48087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9" name="Google Shape;3769;p110"/>
            <p:cNvSpPr/>
            <p:nvPr/>
          </p:nvSpPr>
          <p:spPr>
            <a:xfrm>
              <a:off x="4808700"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0" name="Google Shape;3770;p110"/>
            <p:cNvSpPr/>
            <p:nvPr/>
          </p:nvSpPr>
          <p:spPr>
            <a:xfrm>
              <a:off x="480870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1" name="Google Shape;3771;p110"/>
            <p:cNvSpPr/>
            <p:nvPr/>
          </p:nvSpPr>
          <p:spPr>
            <a:xfrm>
              <a:off x="48087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2" name="Google Shape;3772;p110"/>
            <p:cNvSpPr/>
            <p:nvPr/>
          </p:nvSpPr>
          <p:spPr>
            <a:xfrm>
              <a:off x="4808700"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3" name="Google Shape;3773;p110"/>
            <p:cNvSpPr/>
            <p:nvPr/>
          </p:nvSpPr>
          <p:spPr>
            <a:xfrm>
              <a:off x="4808700"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4" name="Google Shape;3774;p110"/>
            <p:cNvSpPr/>
            <p:nvPr/>
          </p:nvSpPr>
          <p:spPr>
            <a:xfrm>
              <a:off x="4808700"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5" name="Google Shape;3775;p110"/>
            <p:cNvSpPr/>
            <p:nvPr/>
          </p:nvSpPr>
          <p:spPr>
            <a:xfrm>
              <a:off x="4808700"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6" name="Google Shape;3776;p110"/>
            <p:cNvSpPr/>
            <p:nvPr/>
          </p:nvSpPr>
          <p:spPr>
            <a:xfrm>
              <a:off x="4808700" y="21045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7" name="Google Shape;3777;p110"/>
            <p:cNvSpPr/>
            <p:nvPr/>
          </p:nvSpPr>
          <p:spPr>
            <a:xfrm>
              <a:off x="4808700" y="2180700"/>
              <a:ext cx="62400" cy="53350"/>
            </a:xfrm>
            <a:custGeom>
              <a:rect b="b" l="l" r="r" t="t"/>
              <a:pathLst>
                <a:path extrusionOk="0" h="2134" w="2496">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8" name="Google Shape;3778;p110"/>
            <p:cNvSpPr/>
            <p:nvPr/>
          </p:nvSpPr>
          <p:spPr>
            <a:xfrm>
              <a:off x="4808700" y="2256925"/>
              <a:ext cx="62550" cy="53425"/>
            </a:xfrm>
            <a:custGeom>
              <a:rect b="b" l="l" r="r" t="t"/>
              <a:pathLst>
                <a:path extrusionOk="0" h="2137" w="2502">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9" name="Google Shape;3779;p110"/>
            <p:cNvSpPr/>
            <p:nvPr/>
          </p:nvSpPr>
          <p:spPr>
            <a:xfrm>
              <a:off x="4808700"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0" name="Google Shape;3780;p110"/>
            <p:cNvSpPr/>
            <p:nvPr/>
          </p:nvSpPr>
          <p:spPr>
            <a:xfrm>
              <a:off x="4808700" y="2409350"/>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1" name="Google Shape;3781;p110"/>
            <p:cNvSpPr/>
            <p:nvPr/>
          </p:nvSpPr>
          <p:spPr>
            <a:xfrm>
              <a:off x="4808700" y="2485550"/>
              <a:ext cx="62400" cy="53300"/>
            </a:xfrm>
            <a:custGeom>
              <a:rect b="b" l="l" r="r" t="t"/>
              <a:pathLst>
                <a:path extrusionOk="0" h="2132" w="2496">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2" name="Google Shape;3782;p110"/>
            <p:cNvSpPr/>
            <p:nvPr/>
          </p:nvSpPr>
          <p:spPr>
            <a:xfrm>
              <a:off x="48849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3" name="Google Shape;3783;p110"/>
            <p:cNvSpPr/>
            <p:nvPr/>
          </p:nvSpPr>
          <p:spPr>
            <a:xfrm>
              <a:off x="48849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4" name="Google Shape;3784;p110"/>
            <p:cNvSpPr/>
            <p:nvPr/>
          </p:nvSpPr>
          <p:spPr>
            <a:xfrm>
              <a:off x="48849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5" name="Google Shape;3785;p110"/>
            <p:cNvSpPr/>
            <p:nvPr/>
          </p:nvSpPr>
          <p:spPr>
            <a:xfrm>
              <a:off x="48849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6" name="Google Shape;3786;p110"/>
            <p:cNvSpPr/>
            <p:nvPr/>
          </p:nvSpPr>
          <p:spPr>
            <a:xfrm>
              <a:off x="48849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7" name="Google Shape;3787;p110"/>
            <p:cNvSpPr/>
            <p:nvPr/>
          </p:nvSpPr>
          <p:spPr>
            <a:xfrm>
              <a:off x="4884900"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8" name="Google Shape;3788;p110"/>
            <p:cNvSpPr/>
            <p:nvPr/>
          </p:nvSpPr>
          <p:spPr>
            <a:xfrm>
              <a:off x="488490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9" name="Google Shape;3789;p110"/>
            <p:cNvSpPr/>
            <p:nvPr/>
          </p:nvSpPr>
          <p:spPr>
            <a:xfrm>
              <a:off x="488490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0" name="Google Shape;3790;p110"/>
            <p:cNvSpPr/>
            <p:nvPr/>
          </p:nvSpPr>
          <p:spPr>
            <a:xfrm>
              <a:off x="48849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1" name="Google Shape;3791;p110"/>
            <p:cNvSpPr/>
            <p:nvPr/>
          </p:nvSpPr>
          <p:spPr>
            <a:xfrm>
              <a:off x="48849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2" name="Google Shape;3792;p110"/>
            <p:cNvSpPr/>
            <p:nvPr/>
          </p:nvSpPr>
          <p:spPr>
            <a:xfrm>
              <a:off x="48849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3" name="Google Shape;3793;p110"/>
            <p:cNvSpPr/>
            <p:nvPr/>
          </p:nvSpPr>
          <p:spPr>
            <a:xfrm>
              <a:off x="488490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4" name="Google Shape;3794;p110"/>
            <p:cNvSpPr/>
            <p:nvPr/>
          </p:nvSpPr>
          <p:spPr>
            <a:xfrm>
              <a:off x="48849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5" name="Google Shape;3795;p110"/>
            <p:cNvSpPr/>
            <p:nvPr/>
          </p:nvSpPr>
          <p:spPr>
            <a:xfrm>
              <a:off x="48849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6" name="Google Shape;3796;p110"/>
            <p:cNvSpPr/>
            <p:nvPr/>
          </p:nvSpPr>
          <p:spPr>
            <a:xfrm>
              <a:off x="4884900"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7" name="Google Shape;3797;p110"/>
            <p:cNvSpPr/>
            <p:nvPr/>
          </p:nvSpPr>
          <p:spPr>
            <a:xfrm>
              <a:off x="49611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8" name="Google Shape;3798;p110"/>
            <p:cNvSpPr/>
            <p:nvPr/>
          </p:nvSpPr>
          <p:spPr>
            <a:xfrm>
              <a:off x="4961125"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9" name="Google Shape;3799;p110"/>
            <p:cNvSpPr/>
            <p:nvPr/>
          </p:nvSpPr>
          <p:spPr>
            <a:xfrm>
              <a:off x="4961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0" name="Google Shape;3800;p110"/>
            <p:cNvSpPr/>
            <p:nvPr/>
          </p:nvSpPr>
          <p:spPr>
            <a:xfrm>
              <a:off x="4961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1" name="Google Shape;3801;p110"/>
            <p:cNvSpPr/>
            <p:nvPr/>
          </p:nvSpPr>
          <p:spPr>
            <a:xfrm>
              <a:off x="49611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2" name="Google Shape;3802;p110"/>
            <p:cNvSpPr/>
            <p:nvPr/>
          </p:nvSpPr>
          <p:spPr>
            <a:xfrm>
              <a:off x="49611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3" name="Google Shape;3803;p110"/>
            <p:cNvSpPr/>
            <p:nvPr/>
          </p:nvSpPr>
          <p:spPr>
            <a:xfrm>
              <a:off x="4961125"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4" name="Google Shape;3804;p110"/>
            <p:cNvSpPr/>
            <p:nvPr/>
          </p:nvSpPr>
          <p:spPr>
            <a:xfrm>
              <a:off x="4961125"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5" name="Google Shape;3805;p110"/>
            <p:cNvSpPr/>
            <p:nvPr/>
          </p:nvSpPr>
          <p:spPr>
            <a:xfrm>
              <a:off x="4961125"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6" name="Google Shape;3806;p110"/>
            <p:cNvSpPr/>
            <p:nvPr/>
          </p:nvSpPr>
          <p:spPr>
            <a:xfrm>
              <a:off x="496112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7" name="Google Shape;3807;p110"/>
            <p:cNvSpPr/>
            <p:nvPr/>
          </p:nvSpPr>
          <p:spPr>
            <a:xfrm>
              <a:off x="4961125"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8" name="Google Shape;3808;p110"/>
            <p:cNvSpPr/>
            <p:nvPr/>
          </p:nvSpPr>
          <p:spPr>
            <a:xfrm>
              <a:off x="4961125"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9" name="Google Shape;3809;p110"/>
            <p:cNvSpPr/>
            <p:nvPr/>
          </p:nvSpPr>
          <p:spPr>
            <a:xfrm>
              <a:off x="4961125" y="2485550"/>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0" name="Google Shape;3810;p110"/>
            <p:cNvSpPr/>
            <p:nvPr/>
          </p:nvSpPr>
          <p:spPr>
            <a:xfrm>
              <a:off x="4961125"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1" name="Google Shape;3811;p110"/>
            <p:cNvSpPr/>
            <p:nvPr/>
          </p:nvSpPr>
          <p:spPr>
            <a:xfrm>
              <a:off x="50373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2" name="Google Shape;3812;p110"/>
            <p:cNvSpPr/>
            <p:nvPr/>
          </p:nvSpPr>
          <p:spPr>
            <a:xfrm>
              <a:off x="503732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3" name="Google Shape;3813;p110"/>
            <p:cNvSpPr/>
            <p:nvPr/>
          </p:nvSpPr>
          <p:spPr>
            <a:xfrm>
              <a:off x="50373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4" name="Google Shape;3814;p110"/>
            <p:cNvSpPr/>
            <p:nvPr/>
          </p:nvSpPr>
          <p:spPr>
            <a:xfrm>
              <a:off x="50373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5" name="Google Shape;3815;p110"/>
            <p:cNvSpPr/>
            <p:nvPr/>
          </p:nvSpPr>
          <p:spPr>
            <a:xfrm>
              <a:off x="5037325"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6" name="Google Shape;3816;p110"/>
            <p:cNvSpPr/>
            <p:nvPr/>
          </p:nvSpPr>
          <p:spPr>
            <a:xfrm>
              <a:off x="50373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7" name="Google Shape;3817;p110"/>
            <p:cNvSpPr/>
            <p:nvPr/>
          </p:nvSpPr>
          <p:spPr>
            <a:xfrm>
              <a:off x="50373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8" name="Google Shape;3818;p110"/>
            <p:cNvSpPr/>
            <p:nvPr/>
          </p:nvSpPr>
          <p:spPr>
            <a:xfrm>
              <a:off x="50373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9" name="Google Shape;3819;p110"/>
            <p:cNvSpPr/>
            <p:nvPr/>
          </p:nvSpPr>
          <p:spPr>
            <a:xfrm>
              <a:off x="50373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0" name="Google Shape;3820;p110"/>
            <p:cNvSpPr/>
            <p:nvPr/>
          </p:nvSpPr>
          <p:spPr>
            <a:xfrm>
              <a:off x="5037325"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1" name="Google Shape;3821;p110"/>
            <p:cNvSpPr/>
            <p:nvPr/>
          </p:nvSpPr>
          <p:spPr>
            <a:xfrm>
              <a:off x="50373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2" name="Google Shape;3822;p110"/>
            <p:cNvSpPr/>
            <p:nvPr/>
          </p:nvSpPr>
          <p:spPr>
            <a:xfrm>
              <a:off x="50373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3" name="Google Shape;3823;p110"/>
            <p:cNvSpPr/>
            <p:nvPr/>
          </p:nvSpPr>
          <p:spPr>
            <a:xfrm>
              <a:off x="5037325"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4" name="Google Shape;3824;p110"/>
            <p:cNvSpPr/>
            <p:nvPr/>
          </p:nvSpPr>
          <p:spPr>
            <a:xfrm>
              <a:off x="50373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5" name="Google Shape;3825;p110"/>
            <p:cNvSpPr/>
            <p:nvPr/>
          </p:nvSpPr>
          <p:spPr>
            <a:xfrm>
              <a:off x="5113350" y="2561575"/>
              <a:ext cx="62400" cy="53425"/>
            </a:xfrm>
            <a:custGeom>
              <a:rect b="b" l="l" r="r" t="t"/>
              <a:pathLst>
                <a:path extrusionOk="0" h="2137" w="2496">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6" name="Google Shape;3826;p110"/>
            <p:cNvSpPr/>
            <p:nvPr/>
          </p:nvSpPr>
          <p:spPr>
            <a:xfrm>
              <a:off x="5113350" y="2637775"/>
              <a:ext cx="62400" cy="53450"/>
            </a:xfrm>
            <a:custGeom>
              <a:rect b="b" l="l" r="r" t="t"/>
              <a:pathLst>
                <a:path extrusionOk="0" h="2138" w="2496">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7" name="Google Shape;3827;p110"/>
            <p:cNvSpPr/>
            <p:nvPr/>
          </p:nvSpPr>
          <p:spPr>
            <a:xfrm>
              <a:off x="518955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8" name="Google Shape;3828;p110"/>
            <p:cNvSpPr/>
            <p:nvPr/>
          </p:nvSpPr>
          <p:spPr>
            <a:xfrm>
              <a:off x="5189550" y="1495200"/>
              <a:ext cx="62225" cy="53325"/>
            </a:xfrm>
            <a:custGeom>
              <a:rect b="b" l="l" r="r" t="t"/>
              <a:pathLst>
                <a:path extrusionOk="0" h="2133" w="2489">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9" name="Google Shape;3829;p110"/>
            <p:cNvSpPr/>
            <p:nvPr/>
          </p:nvSpPr>
          <p:spPr>
            <a:xfrm>
              <a:off x="5189550" y="1571400"/>
              <a:ext cx="62225" cy="53300"/>
            </a:xfrm>
            <a:custGeom>
              <a:rect b="b" l="l" r="r" t="t"/>
              <a:pathLst>
                <a:path extrusionOk="0" h="2132" w="2489">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0" name="Google Shape;3830;p110"/>
            <p:cNvSpPr/>
            <p:nvPr/>
          </p:nvSpPr>
          <p:spPr>
            <a:xfrm>
              <a:off x="5189550" y="1647400"/>
              <a:ext cx="62225" cy="53450"/>
            </a:xfrm>
            <a:custGeom>
              <a:rect b="b" l="l" r="r" t="t"/>
              <a:pathLst>
                <a:path extrusionOk="0" h="2138" w="2489">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1" name="Google Shape;3831;p110"/>
            <p:cNvSpPr/>
            <p:nvPr/>
          </p:nvSpPr>
          <p:spPr>
            <a:xfrm>
              <a:off x="5189550" y="172362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2" name="Google Shape;3832;p110"/>
            <p:cNvSpPr/>
            <p:nvPr/>
          </p:nvSpPr>
          <p:spPr>
            <a:xfrm>
              <a:off x="5189550" y="1799850"/>
              <a:ext cx="62225" cy="53325"/>
            </a:xfrm>
            <a:custGeom>
              <a:rect b="b" l="l" r="r" t="t"/>
              <a:pathLst>
                <a:path extrusionOk="0" h="2133"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3" name="Google Shape;3833;p110"/>
            <p:cNvSpPr/>
            <p:nvPr/>
          </p:nvSpPr>
          <p:spPr>
            <a:xfrm>
              <a:off x="5189550" y="1876050"/>
              <a:ext cx="62225" cy="53300"/>
            </a:xfrm>
            <a:custGeom>
              <a:rect b="b" l="l" r="r" t="t"/>
              <a:pathLst>
                <a:path extrusionOk="0" h="2132" w="2489">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4" name="Google Shape;3834;p110"/>
            <p:cNvSpPr/>
            <p:nvPr/>
          </p:nvSpPr>
          <p:spPr>
            <a:xfrm>
              <a:off x="5189550" y="1952050"/>
              <a:ext cx="62225" cy="53450"/>
            </a:xfrm>
            <a:custGeom>
              <a:rect b="b" l="l" r="r" t="t"/>
              <a:pathLst>
                <a:path extrusionOk="0" h="2138" w="2489">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5" name="Google Shape;3835;p110"/>
            <p:cNvSpPr/>
            <p:nvPr/>
          </p:nvSpPr>
          <p:spPr>
            <a:xfrm>
              <a:off x="5189550" y="20282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6" name="Google Shape;3836;p110"/>
            <p:cNvSpPr/>
            <p:nvPr/>
          </p:nvSpPr>
          <p:spPr>
            <a:xfrm>
              <a:off x="5189550" y="2104500"/>
              <a:ext cx="62225" cy="53325"/>
            </a:xfrm>
            <a:custGeom>
              <a:rect b="b" l="l" r="r" t="t"/>
              <a:pathLst>
                <a:path extrusionOk="0" h="2133" w="2489">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7" name="Google Shape;3837;p110"/>
            <p:cNvSpPr/>
            <p:nvPr/>
          </p:nvSpPr>
          <p:spPr>
            <a:xfrm>
              <a:off x="5189550" y="2180700"/>
              <a:ext cx="62225" cy="53350"/>
            </a:xfrm>
            <a:custGeom>
              <a:rect b="b" l="l" r="r" t="t"/>
              <a:pathLst>
                <a:path extrusionOk="0" h="2134" w="2489">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8" name="Google Shape;3838;p110"/>
            <p:cNvSpPr/>
            <p:nvPr/>
          </p:nvSpPr>
          <p:spPr>
            <a:xfrm>
              <a:off x="5189550" y="2256925"/>
              <a:ext cx="62425" cy="53425"/>
            </a:xfrm>
            <a:custGeom>
              <a:rect b="b" l="l" r="r" t="t"/>
              <a:pathLst>
                <a:path extrusionOk="0" h="2137" w="2497">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9" name="Google Shape;3839;p110"/>
            <p:cNvSpPr/>
            <p:nvPr/>
          </p:nvSpPr>
          <p:spPr>
            <a:xfrm>
              <a:off x="5189550" y="2333125"/>
              <a:ext cx="62225" cy="53350"/>
            </a:xfrm>
            <a:custGeom>
              <a:rect b="b" l="l" r="r" t="t"/>
              <a:pathLst>
                <a:path extrusionOk="0" h="2134" w="2489">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0" name="Google Shape;3840;p110"/>
            <p:cNvSpPr/>
            <p:nvPr/>
          </p:nvSpPr>
          <p:spPr>
            <a:xfrm>
              <a:off x="5189550" y="2409350"/>
              <a:ext cx="62225" cy="53350"/>
            </a:xfrm>
            <a:custGeom>
              <a:rect b="b" l="l" r="r" t="t"/>
              <a:pathLst>
                <a:path extrusionOk="0" h="2134"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1" name="Google Shape;3841;p110"/>
            <p:cNvSpPr/>
            <p:nvPr/>
          </p:nvSpPr>
          <p:spPr>
            <a:xfrm>
              <a:off x="5189550"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2" name="Google Shape;3842;p110"/>
            <p:cNvSpPr/>
            <p:nvPr/>
          </p:nvSpPr>
          <p:spPr>
            <a:xfrm>
              <a:off x="5189550" y="2561575"/>
              <a:ext cx="62225" cy="53425"/>
            </a:xfrm>
            <a:custGeom>
              <a:rect b="b" l="l" r="r" t="t"/>
              <a:pathLst>
                <a:path extrusionOk="0" h="2137" w="2489">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3" name="Google Shape;3843;p110"/>
            <p:cNvSpPr/>
            <p:nvPr/>
          </p:nvSpPr>
          <p:spPr>
            <a:xfrm>
              <a:off x="5189550" y="2714000"/>
              <a:ext cx="62225" cy="53350"/>
            </a:xfrm>
            <a:custGeom>
              <a:rect b="b" l="l" r="r" t="t"/>
              <a:pathLst>
                <a:path extrusionOk="0" h="2134" w="2489">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4" name="Google Shape;3844;p110"/>
            <p:cNvSpPr/>
            <p:nvPr/>
          </p:nvSpPr>
          <p:spPr>
            <a:xfrm>
              <a:off x="5189550" y="2637775"/>
              <a:ext cx="62425" cy="53450"/>
            </a:xfrm>
            <a:custGeom>
              <a:rect b="b" l="l" r="r" t="t"/>
              <a:pathLst>
                <a:path extrusionOk="0" h="2138" w="2497">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5" name="Google Shape;3845;p110"/>
            <p:cNvSpPr/>
            <p:nvPr/>
          </p:nvSpPr>
          <p:spPr>
            <a:xfrm>
              <a:off x="5265775" y="1342750"/>
              <a:ext cx="62200" cy="53350"/>
            </a:xfrm>
            <a:custGeom>
              <a:rect b="b" l="l" r="r" t="t"/>
              <a:pathLst>
                <a:path extrusionOk="0" h="2134" w="2488">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6" name="Google Shape;3846;p110"/>
            <p:cNvSpPr/>
            <p:nvPr/>
          </p:nvSpPr>
          <p:spPr>
            <a:xfrm>
              <a:off x="5265775" y="14189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7" name="Google Shape;3847;p110"/>
            <p:cNvSpPr/>
            <p:nvPr/>
          </p:nvSpPr>
          <p:spPr>
            <a:xfrm>
              <a:off x="5265775" y="149520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8" name="Google Shape;3848;p110"/>
            <p:cNvSpPr/>
            <p:nvPr/>
          </p:nvSpPr>
          <p:spPr>
            <a:xfrm>
              <a:off x="5265775" y="1571400"/>
              <a:ext cx="62200" cy="53300"/>
            </a:xfrm>
            <a:custGeom>
              <a:rect b="b" l="l" r="r" t="t"/>
              <a:pathLst>
                <a:path extrusionOk="0" h="2132" w="2488">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9" name="Google Shape;3849;p110"/>
            <p:cNvSpPr/>
            <p:nvPr/>
          </p:nvSpPr>
          <p:spPr>
            <a:xfrm>
              <a:off x="5265775" y="1647400"/>
              <a:ext cx="62200" cy="53450"/>
            </a:xfrm>
            <a:custGeom>
              <a:rect b="b" l="l" r="r" t="t"/>
              <a:pathLst>
                <a:path extrusionOk="0" h="2138" w="2488">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0" name="Google Shape;3850;p110"/>
            <p:cNvSpPr/>
            <p:nvPr/>
          </p:nvSpPr>
          <p:spPr>
            <a:xfrm>
              <a:off x="5265775" y="172362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1" name="Google Shape;3851;p110"/>
            <p:cNvSpPr/>
            <p:nvPr/>
          </p:nvSpPr>
          <p:spPr>
            <a:xfrm>
              <a:off x="5265775" y="179985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2" name="Google Shape;3852;p110"/>
            <p:cNvSpPr/>
            <p:nvPr/>
          </p:nvSpPr>
          <p:spPr>
            <a:xfrm>
              <a:off x="5265775" y="1876050"/>
              <a:ext cx="62200" cy="53300"/>
            </a:xfrm>
            <a:custGeom>
              <a:rect b="b" l="l" r="r" t="t"/>
              <a:pathLst>
                <a:path extrusionOk="0" h="2132" w="2488">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3" name="Google Shape;3853;p110"/>
            <p:cNvSpPr/>
            <p:nvPr/>
          </p:nvSpPr>
          <p:spPr>
            <a:xfrm>
              <a:off x="5265775" y="1952050"/>
              <a:ext cx="62200" cy="53450"/>
            </a:xfrm>
            <a:custGeom>
              <a:rect b="b" l="l" r="r" t="t"/>
              <a:pathLst>
                <a:path extrusionOk="0" h="2138" w="2488">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4" name="Google Shape;3854;p110"/>
            <p:cNvSpPr/>
            <p:nvPr/>
          </p:nvSpPr>
          <p:spPr>
            <a:xfrm>
              <a:off x="5265775" y="20282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5" name="Google Shape;3855;p110"/>
            <p:cNvSpPr/>
            <p:nvPr/>
          </p:nvSpPr>
          <p:spPr>
            <a:xfrm>
              <a:off x="5265775" y="2104500"/>
              <a:ext cx="62200" cy="53325"/>
            </a:xfrm>
            <a:custGeom>
              <a:rect b="b" l="l" r="r" t="t"/>
              <a:pathLst>
                <a:path extrusionOk="0" h="2133" w="2488">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6" name="Google Shape;3856;p110"/>
            <p:cNvSpPr/>
            <p:nvPr/>
          </p:nvSpPr>
          <p:spPr>
            <a:xfrm>
              <a:off x="5265775" y="2180700"/>
              <a:ext cx="62200" cy="53350"/>
            </a:xfrm>
            <a:custGeom>
              <a:rect b="b" l="l" r="r" t="t"/>
              <a:pathLst>
                <a:path extrusionOk="0" h="2134" w="2488">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7" name="Google Shape;3857;p110"/>
            <p:cNvSpPr/>
            <p:nvPr/>
          </p:nvSpPr>
          <p:spPr>
            <a:xfrm>
              <a:off x="5265775" y="2256925"/>
              <a:ext cx="62400" cy="53425"/>
            </a:xfrm>
            <a:custGeom>
              <a:rect b="b" l="l" r="r" t="t"/>
              <a:pathLst>
                <a:path extrusionOk="0" h="2137" w="2496">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8" name="Google Shape;3858;p110"/>
            <p:cNvSpPr/>
            <p:nvPr/>
          </p:nvSpPr>
          <p:spPr>
            <a:xfrm>
              <a:off x="5265775" y="2333125"/>
              <a:ext cx="62200" cy="53350"/>
            </a:xfrm>
            <a:custGeom>
              <a:rect b="b" l="l" r="r" t="t"/>
              <a:pathLst>
                <a:path extrusionOk="0" h="2134" w="2488">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9" name="Google Shape;3859;p110"/>
            <p:cNvSpPr/>
            <p:nvPr/>
          </p:nvSpPr>
          <p:spPr>
            <a:xfrm>
              <a:off x="5265775" y="2409350"/>
              <a:ext cx="62200" cy="53350"/>
            </a:xfrm>
            <a:custGeom>
              <a:rect b="b" l="l" r="r" t="t"/>
              <a:pathLst>
                <a:path extrusionOk="0" h="2134" w="2488">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0" name="Google Shape;3860;p110"/>
            <p:cNvSpPr/>
            <p:nvPr/>
          </p:nvSpPr>
          <p:spPr>
            <a:xfrm>
              <a:off x="5265775" y="2485550"/>
              <a:ext cx="62200" cy="53350"/>
            </a:xfrm>
            <a:custGeom>
              <a:rect b="b" l="l" r="r" t="t"/>
              <a:pathLst>
                <a:path extrusionOk="0" h="2134" w="2488">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1" name="Google Shape;3861;p110"/>
            <p:cNvSpPr/>
            <p:nvPr/>
          </p:nvSpPr>
          <p:spPr>
            <a:xfrm>
              <a:off x="5265775" y="2561575"/>
              <a:ext cx="62200" cy="53425"/>
            </a:xfrm>
            <a:custGeom>
              <a:rect b="b" l="l" r="r" t="t"/>
              <a:pathLst>
                <a:path extrusionOk="0" h="2137" w="2488">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2" name="Google Shape;3862;p110"/>
            <p:cNvSpPr/>
            <p:nvPr/>
          </p:nvSpPr>
          <p:spPr>
            <a:xfrm>
              <a:off x="5265775"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3" name="Google Shape;3863;p110"/>
            <p:cNvSpPr/>
            <p:nvPr/>
          </p:nvSpPr>
          <p:spPr>
            <a:xfrm>
              <a:off x="5341975"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4" name="Google Shape;3864;p110"/>
            <p:cNvSpPr/>
            <p:nvPr/>
          </p:nvSpPr>
          <p:spPr>
            <a:xfrm>
              <a:off x="5341975"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5" name="Google Shape;3865;p110"/>
            <p:cNvSpPr/>
            <p:nvPr/>
          </p:nvSpPr>
          <p:spPr>
            <a:xfrm>
              <a:off x="5341975" y="14952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6" name="Google Shape;3866;p110"/>
            <p:cNvSpPr/>
            <p:nvPr/>
          </p:nvSpPr>
          <p:spPr>
            <a:xfrm>
              <a:off x="5341975" y="1571400"/>
              <a:ext cx="62375" cy="53250"/>
            </a:xfrm>
            <a:custGeom>
              <a:rect b="b" l="l" r="r" t="t"/>
              <a:pathLst>
                <a:path extrusionOk="0" h="2130" w="2495">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7" name="Google Shape;3867;p110"/>
            <p:cNvSpPr/>
            <p:nvPr/>
          </p:nvSpPr>
          <p:spPr>
            <a:xfrm>
              <a:off x="5341975"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8" name="Google Shape;3868;p110"/>
            <p:cNvSpPr/>
            <p:nvPr/>
          </p:nvSpPr>
          <p:spPr>
            <a:xfrm>
              <a:off x="5341975"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9" name="Google Shape;3869;p110"/>
            <p:cNvSpPr/>
            <p:nvPr/>
          </p:nvSpPr>
          <p:spPr>
            <a:xfrm>
              <a:off x="5341975"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0" name="Google Shape;3870;p110"/>
            <p:cNvSpPr/>
            <p:nvPr/>
          </p:nvSpPr>
          <p:spPr>
            <a:xfrm>
              <a:off x="5341975" y="1876050"/>
              <a:ext cx="62425" cy="53275"/>
            </a:xfrm>
            <a:custGeom>
              <a:rect b="b" l="l" r="r" t="t"/>
              <a:pathLst>
                <a:path extrusionOk="0" h="2131" w="2497">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1" name="Google Shape;3871;p110"/>
            <p:cNvSpPr/>
            <p:nvPr/>
          </p:nvSpPr>
          <p:spPr>
            <a:xfrm>
              <a:off x="5341975"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2" name="Google Shape;3872;p110"/>
            <p:cNvSpPr/>
            <p:nvPr/>
          </p:nvSpPr>
          <p:spPr>
            <a:xfrm>
              <a:off x="5341975"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3" name="Google Shape;3873;p110"/>
            <p:cNvSpPr/>
            <p:nvPr/>
          </p:nvSpPr>
          <p:spPr>
            <a:xfrm>
              <a:off x="5341975"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4" name="Google Shape;3874;p110"/>
            <p:cNvSpPr/>
            <p:nvPr/>
          </p:nvSpPr>
          <p:spPr>
            <a:xfrm>
              <a:off x="5341975"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5" name="Google Shape;3875;p110"/>
            <p:cNvSpPr/>
            <p:nvPr/>
          </p:nvSpPr>
          <p:spPr>
            <a:xfrm>
              <a:off x="5341975" y="2256925"/>
              <a:ext cx="62575" cy="53425"/>
            </a:xfrm>
            <a:custGeom>
              <a:rect b="b" l="l" r="r" t="t"/>
              <a:pathLst>
                <a:path extrusionOk="0" h="2137" w="2503">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6" name="Google Shape;3876;p110"/>
            <p:cNvSpPr/>
            <p:nvPr/>
          </p:nvSpPr>
          <p:spPr>
            <a:xfrm>
              <a:off x="5341975"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7" name="Google Shape;3877;p110"/>
            <p:cNvSpPr/>
            <p:nvPr/>
          </p:nvSpPr>
          <p:spPr>
            <a:xfrm>
              <a:off x="5341975" y="2485550"/>
              <a:ext cx="62425" cy="53300"/>
            </a:xfrm>
            <a:custGeom>
              <a:rect b="b" l="l" r="r" t="t"/>
              <a:pathLst>
                <a:path extrusionOk="0" h="2132" w="2497">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8" name="Google Shape;3878;p110"/>
            <p:cNvSpPr/>
            <p:nvPr/>
          </p:nvSpPr>
          <p:spPr>
            <a:xfrm>
              <a:off x="5341975"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9" name="Google Shape;3879;p110"/>
            <p:cNvSpPr/>
            <p:nvPr/>
          </p:nvSpPr>
          <p:spPr>
            <a:xfrm>
              <a:off x="5341975"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0" name="Google Shape;3880;p110"/>
            <p:cNvSpPr/>
            <p:nvPr/>
          </p:nvSpPr>
          <p:spPr>
            <a:xfrm>
              <a:off x="5418200" y="134275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1" name="Google Shape;3881;p110"/>
            <p:cNvSpPr/>
            <p:nvPr/>
          </p:nvSpPr>
          <p:spPr>
            <a:xfrm>
              <a:off x="5418200"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2" name="Google Shape;3882;p110"/>
            <p:cNvSpPr/>
            <p:nvPr/>
          </p:nvSpPr>
          <p:spPr>
            <a:xfrm>
              <a:off x="5418200"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3" name="Google Shape;3883;p110"/>
            <p:cNvSpPr/>
            <p:nvPr/>
          </p:nvSpPr>
          <p:spPr>
            <a:xfrm>
              <a:off x="5418200"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4" name="Google Shape;3884;p110"/>
            <p:cNvSpPr/>
            <p:nvPr/>
          </p:nvSpPr>
          <p:spPr>
            <a:xfrm>
              <a:off x="5418200" y="164740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5" name="Google Shape;3885;p110"/>
            <p:cNvSpPr/>
            <p:nvPr/>
          </p:nvSpPr>
          <p:spPr>
            <a:xfrm>
              <a:off x="5418200"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6" name="Google Shape;3886;p110"/>
            <p:cNvSpPr/>
            <p:nvPr/>
          </p:nvSpPr>
          <p:spPr>
            <a:xfrm>
              <a:off x="5418200"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7" name="Google Shape;3887;p110"/>
            <p:cNvSpPr/>
            <p:nvPr/>
          </p:nvSpPr>
          <p:spPr>
            <a:xfrm>
              <a:off x="5418200"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8" name="Google Shape;3888;p110"/>
            <p:cNvSpPr/>
            <p:nvPr/>
          </p:nvSpPr>
          <p:spPr>
            <a:xfrm>
              <a:off x="5418200"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9" name="Google Shape;3889;p110"/>
            <p:cNvSpPr/>
            <p:nvPr/>
          </p:nvSpPr>
          <p:spPr>
            <a:xfrm>
              <a:off x="5418200"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0" name="Google Shape;3890;p110"/>
            <p:cNvSpPr/>
            <p:nvPr/>
          </p:nvSpPr>
          <p:spPr>
            <a:xfrm>
              <a:off x="5418200"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1" name="Google Shape;3891;p110"/>
            <p:cNvSpPr/>
            <p:nvPr/>
          </p:nvSpPr>
          <p:spPr>
            <a:xfrm>
              <a:off x="5418200"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2" name="Google Shape;3892;p110"/>
            <p:cNvSpPr/>
            <p:nvPr/>
          </p:nvSpPr>
          <p:spPr>
            <a:xfrm>
              <a:off x="5418200"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3" name="Google Shape;3893;p110"/>
            <p:cNvSpPr/>
            <p:nvPr/>
          </p:nvSpPr>
          <p:spPr>
            <a:xfrm>
              <a:off x="5418200"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4" name="Google Shape;3894;p110"/>
            <p:cNvSpPr/>
            <p:nvPr/>
          </p:nvSpPr>
          <p:spPr>
            <a:xfrm>
              <a:off x="5418200" y="2485550"/>
              <a:ext cx="62425" cy="53300"/>
            </a:xfrm>
            <a:custGeom>
              <a:rect b="b" l="l" r="r" t="t"/>
              <a:pathLst>
                <a:path extrusionOk="0" h="2132" w="2497">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5" name="Google Shape;3895;p110"/>
            <p:cNvSpPr/>
            <p:nvPr/>
          </p:nvSpPr>
          <p:spPr>
            <a:xfrm>
              <a:off x="5418200"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6" name="Google Shape;3896;p110"/>
            <p:cNvSpPr/>
            <p:nvPr/>
          </p:nvSpPr>
          <p:spPr>
            <a:xfrm>
              <a:off x="5418200"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7" name="Google Shape;3897;p110"/>
            <p:cNvSpPr/>
            <p:nvPr/>
          </p:nvSpPr>
          <p:spPr>
            <a:xfrm>
              <a:off x="5418200"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8" name="Google Shape;3898;p110"/>
            <p:cNvSpPr/>
            <p:nvPr/>
          </p:nvSpPr>
          <p:spPr>
            <a:xfrm>
              <a:off x="5494400" y="1266550"/>
              <a:ext cx="62225" cy="53450"/>
            </a:xfrm>
            <a:custGeom>
              <a:rect b="b" l="l" r="r" t="t"/>
              <a:pathLst>
                <a:path extrusionOk="0" h="2138" w="2489">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9" name="Google Shape;3899;p110"/>
            <p:cNvSpPr/>
            <p:nvPr/>
          </p:nvSpPr>
          <p:spPr>
            <a:xfrm>
              <a:off x="5494400"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0" name="Google Shape;3900;p110"/>
            <p:cNvSpPr/>
            <p:nvPr/>
          </p:nvSpPr>
          <p:spPr>
            <a:xfrm>
              <a:off x="54944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1" name="Google Shape;3901;p110"/>
            <p:cNvSpPr/>
            <p:nvPr/>
          </p:nvSpPr>
          <p:spPr>
            <a:xfrm>
              <a:off x="54944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2" name="Google Shape;3902;p110"/>
            <p:cNvSpPr/>
            <p:nvPr/>
          </p:nvSpPr>
          <p:spPr>
            <a:xfrm>
              <a:off x="5494400" y="1571400"/>
              <a:ext cx="62225" cy="53250"/>
            </a:xfrm>
            <a:custGeom>
              <a:rect b="b" l="l" r="r" t="t"/>
              <a:pathLst>
                <a:path extrusionOk="0" h="2130" w="2489">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3" name="Google Shape;3903;p110"/>
            <p:cNvSpPr/>
            <p:nvPr/>
          </p:nvSpPr>
          <p:spPr>
            <a:xfrm>
              <a:off x="63323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4" name="Google Shape;3904;p110"/>
            <p:cNvSpPr/>
            <p:nvPr/>
          </p:nvSpPr>
          <p:spPr>
            <a:xfrm>
              <a:off x="63323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5" name="Google Shape;3905;p110"/>
            <p:cNvSpPr/>
            <p:nvPr/>
          </p:nvSpPr>
          <p:spPr>
            <a:xfrm>
              <a:off x="6408350" y="1418975"/>
              <a:ext cx="62425" cy="53350"/>
            </a:xfrm>
            <a:custGeom>
              <a:rect b="b" l="l" r="r" t="t"/>
              <a:pathLst>
                <a:path extrusionOk="0" h="2134" w="2497">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6" name="Google Shape;3906;p110"/>
            <p:cNvSpPr/>
            <p:nvPr/>
          </p:nvSpPr>
          <p:spPr>
            <a:xfrm>
              <a:off x="6408350" y="14952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7" name="Google Shape;3907;p110"/>
            <p:cNvSpPr/>
            <p:nvPr/>
          </p:nvSpPr>
          <p:spPr>
            <a:xfrm>
              <a:off x="6484575" y="1342750"/>
              <a:ext cx="62425" cy="53450"/>
            </a:xfrm>
            <a:custGeom>
              <a:rect b="b" l="l" r="r" t="t"/>
              <a:pathLst>
                <a:path extrusionOk="0" h="2138" w="2497">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8" name="Google Shape;3908;p110"/>
            <p:cNvSpPr/>
            <p:nvPr/>
          </p:nvSpPr>
          <p:spPr>
            <a:xfrm>
              <a:off x="6484575" y="1418975"/>
              <a:ext cx="62425" cy="53350"/>
            </a:xfrm>
            <a:custGeom>
              <a:rect b="b" l="l" r="r" t="t"/>
              <a:pathLst>
                <a:path extrusionOk="0" h="2134" w="2497">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9" name="Google Shape;3909;p110"/>
            <p:cNvSpPr/>
            <p:nvPr/>
          </p:nvSpPr>
          <p:spPr>
            <a:xfrm>
              <a:off x="6484575" y="1495200"/>
              <a:ext cx="62425" cy="53325"/>
            </a:xfrm>
            <a:custGeom>
              <a:rect b="b" l="l" r="r" t="t"/>
              <a:pathLst>
                <a:path extrusionOk="0" h="2133"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0" name="Google Shape;3910;p110"/>
            <p:cNvSpPr/>
            <p:nvPr/>
          </p:nvSpPr>
          <p:spPr>
            <a:xfrm>
              <a:off x="65608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1" name="Google Shape;3911;p110"/>
            <p:cNvSpPr/>
            <p:nvPr/>
          </p:nvSpPr>
          <p:spPr>
            <a:xfrm>
              <a:off x="65608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2" name="Google Shape;3912;p110"/>
            <p:cNvSpPr/>
            <p:nvPr/>
          </p:nvSpPr>
          <p:spPr>
            <a:xfrm>
              <a:off x="663700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3" name="Google Shape;3913;p110"/>
            <p:cNvSpPr/>
            <p:nvPr/>
          </p:nvSpPr>
          <p:spPr>
            <a:xfrm>
              <a:off x="7094075" y="14952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4" name="Google Shape;3914;p110"/>
            <p:cNvSpPr/>
            <p:nvPr/>
          </p:nvSpPr>
          <p:spPr>
            <a:xfrm>
              <a:off x="671322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5" name="Google Shape;3915;p110"/>
            <p:cNvSpPr/>
            <p:nvPr/>
          </p:nvSpPr>
          <p:spPr>
            <a:xfrm>
              <a:off x="678922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6" name="Google Shape;3916;p110"/>
            <p:cNvSpPr/>
            <p:nvPr/>
          </p:nvSpPr>
          <p:spPr>
            <a:xfrm>
              <a:off x="686565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7" name="Google Shape;3917;p110"/>
            <p:cNvSpPr/>
            <p:nvPr/>
          </p:nvSpPr>
          <p:spPr>
            <a:xfrm>
              <a:off x="701787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8" name="Google Shape;3918;p110"/>
            <p:cNvSpPr/>
            <p:nvPr/>
          </p:nvSpPr>
          <p:spPr>
            <a:xfrm>
              <a:off x="69418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9" name="Google Shape;3919;p110"/>
            <p:cNvSpPr/>
            <p:nvPr/>
          </p:nvSpPr>
          <p:spPr>
            <a:xfrm>
              <a:off x="68656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0" name="Google Shape;3920;p110"/>
            <p:cNvSpPr/>
            <p:nvPr/>
          </p:nvSpPr>
          <p:spPr>
            <a:xfrm>
              <a:off x="678922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1" name="Google Shape;3921;p110"/>
            <p:cNvSpPr/>
            <p:nvPr/>
          </p:nvSpPr>
          <p:spPr>
            <a:xfrm>
              <a:off x="671322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2" name="Google Shape;3922;p110"/>
            <p:cNvSpPr/>
            <p:nvPr/>
          </p:nvSpPr>
          <p:spPr>
            <a:xfrm>
              <a:off x="6637000" y="1495200"/>
              <a:ext cx="62225" cy="53325"/>
            </a:xfrm>
            <a:custGeom>
              <a:rect b="b" l="l" r="r" t="t"/>
              <a:pathLst>
                <a:path extrusionOk="0" h="2133" w="2489">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3" name="Google Shape;3923;p110"/>
            <p:cNvSpPr/>
            <p:nvPr/>
          </p:nvSpPr>
          <p:spPr>
            <a:xfrm>
              <a:off x="6637000" y="1571400"/>
              <a:ext cx="62225" cy="53250"/>
            </a:xfrm>
            <a:custGeom>
              <a:rect b="b" l="l" r="r" t="t"/>
              <a:pathLst>
                <a:path extrusionOk="0" h="2130" w="2489">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4" name="Google Shape;3924;p110"/>
            <p:cNvSpPr/>
            <p:nvPr/>
          </p:nvSpPr>
          <p:spPr>
            <a:xfrm>
              <a:off x="65608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5" name="Google Shape;3925;p110"/>
            <p:cNvSpPr/>
            <p:nvPr/>
          </p:nvSpPr>
          <p:spPr>
            <a:xfrm>
              <a:off x="6484575" y="1571400"/>
              <a:ext cx="62425" cy="53250"/>
            </a:xfrm>
            <a:custGeom>
              <a:rect b="b" l="l" r="r" t="t"/>
              <a:pathLst>
                <a:path extrusionOk="0" h="2130" w="2497">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6" name="Google Shape;3926;p110"/>
            <p:cNvSpPr/>
            <p:nvPr/>
          </p:nvSpPr>
          <p:spPr>
            <a:xfrm>
              <a:off x="6408350" y="1571400"/>
              <a:ext cx="62425" cy="53250"/>
            </a:xfrm>
            <a:custGeom>
              <a:rect b="b" l="l" r="r" t="t"/>
              <a:pathLst>
                <a:path extrusionOk="0" h="2130" w="2497">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7" name="Google Shape;3927;p110"/>
            <p:cNvSpPr/>
            <p:nvPr/>
          </p:nvSpPr>
          <p:spPr>
            <a:xfrm>
              <a:off x="63323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8" name="Google Shape;3928;p110"/>
            <p:cNvSpPr/>
            <p:nvPr/>
          </p:nvSpPr>
          <p:spPr>
            <a:xfrm>
              <a:off x="587527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9" name="Google Shape;3929;p110"/>
            <p:cNvSpPr/>
            <p:nvPr/>
          </p:nvSpPr>
          <p:spPr>
            <a:xfrm>
              <a:off x="587527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0" name="Google Shape;3930;p110"/>
            <p:cNvSpPr/>
            <p:nvPr/>
          </p:nvSpPr>
          <p:spPr>
            <a:xfrm>
              <a:off x="59514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1" name="Google Shape;3931;p110"/>
            <p:cNvSpPr/>
            <p:nvPr/>
          </p:nvSpPr>
          <p:spPr>
            <a:xfrm>
              <a:off x="59514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2" name="Google Shape;3932;p110"/>
            <p:cNvSpPr/>
            <p:nvPr/>
          </p:nvSpPr>
          <p:spPr>
            <a:xfrm>
              <a:off x="59514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3" name="Google Shape;3933;p110"/>
            <p:cNvSpPr/>
            <p:nvPr/>
          </p:nvSpPr>
          <p:spPr>
            <a:xfrm>
              <a:off x="595147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4" name="Google Shape;3934;p110"/>
            <p:cNvSpPr/>
            <p:nvPr/>
          </p:nvSpPr>
          <p:spPr>
            <a:xfrm>
              <a:off x="595147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5" name="Google Shape;3935;p110"/>
            <p:cNvSpPr/>
            <p:nvPr/>
          </p:nvSpPr>
          <p:spPr>
            <a:xfrm>
              <a:off x="595147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6" name="Google Shape;3936;p110"/>
            <p:cNvSpPr/>
            <p:nvPr/>
          </p:nvSpPr>
          <p:spPr>
            <a:xfrm>
              <a:off x="5951475"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7" name="Google Shape;3937;p110"/>
            <p:cNvSpPr/>
            <p:nvPr/>
          </p:nvSpPr>
          <p:spPr>
            <a:xfrm>
              <a:off x="595147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8" name="Google Shape;3938;p110"/>
            <p:cNvSpPr/>
            <p:nvPr/>
          </p:nvSpPr>
          <p:spPr>
            <a:xfrm>
              <a:off x="595147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9" name="Google Shape;3939;p110"/>
            <p:cNvSpPr/>
            <p:nvPr/>
          </p:nvSpPr>
          <p:spPr>
            <a:xfrm>
              <a:off x="6027500" y="141897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0" name="Google Shape;3940;p110"/>
            <p:cNvSpPr/>
            <p:nvPr/>
          </p:nvSpPr>
          <p:spPr>
            <a:xfrm>
              <a:off x="6027500" y="14952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1" name="Google Shape;3941;p110"/>
            <p:cNvSpPr/>
            <p:nvPr/>
          </p:nvSpPr>
          <p:spPr>
            <a:xfrm>
              <a:off x="6027500" y="1571400"/>
              <a:ext cx="62425" cy="53250"/>
            </a:xfrm>
            <a:custGeom>
              <a:rect b="b" l="l" r="r" t="t"/>
              <a:pathLst>
                <a:path extrusionOk="0" h="2130" w="2497">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2" name="Google Shape;3942;p110"/>
            <p:cNvSpPr/>
            <p:nvPr/>
          </p:nvSpPr>
          <p:spPr>
            <a:xfrm>
              <a:off x="6027500" y="164740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3" name="Google Shape;3943;p110"/>
            <p:cNvSpPr/>
            <p:nvPr/>
          </p:nvSpPr>
          <p:spPr>
            <a:xfrm>
              <a:off x="6027500" y="172362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4" name="Google Shape;3944;p110"/>
            <p:cNvSpPr/>
            <p:nvPr/>
          </p:nvSpPr>
          <p:spPr>
            <a:xfrm>
              <a:off x="6027500" y="179985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5" name="Google Shape;3945;p110"/>
            <p:cNvSpPr/>
            <p:nvPr/>
          </p:nvSpPr>
          <p:spPr>
            <a:xfrm>
              <a:off x="6027500" y="1876050"/>
              <a:ext cx="62425" cy="53350"/>
            </a:xfrm>
            <a:custGeom>
              <a:rect b="b" l="l" r="r" t="t"/>
              <a:pathLst>
                <a:path extrusionOk="0" h="2134" w="2497">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6" name="Google Shape;3946;p110"/>
            <p:cNvSpPr/>
            <p:nvPr/>
          </p:nvSpPr>
          <p:spPr>
            <a:xfrm>
              <a:off x="6027500" y="1952050"/>
              <a:ext cx="62425" cy="53450"/>
            </a:xfrm>
            <a:custGeom>
              <a:rect b="b" l="l" r="r" t="t"/>
              <a:pathLst>
                <a:path extrusionOk="0" h="2138" w="2497">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7" name="Google Shape;3947;p110"/>
            <p:cNvSpPr/>
            <p:nvPr/>
          </p:nvSpPr>
          <p:spPr>
            <a:xfrm>
              <a:off x="6103700"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8" name="Google Shape;3948;p110"/>
            <p:cNvSpPr/>
            <p:nvPr/>
          </p:nvSpPr>
          <p:spPr>
            <a:xfrm>
              <a:off x="6103700" y="14952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9" name="Google Shape;3949;p110"/>
            <p:cNvSpPr/>
            <p:nvPr/>
          </p:nvSpPr>
          <p:spPr>
            <a:xfrm>
              <a:off x="6103700"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0" name="Google Shape;3950;p110"/>
            <p:cNvSpPr/>
            <p:nvPr/>
          </p:nvSpPr>
          <p:spPr>
            <a:xfrm>
              <a:off x="6103700"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1" name="Google Shape;3951;p110"/>
            <p:cNvSpPr/>
            <p:nvPr/>
          </p:nvSpPr>
          <p:spPr>
            <a:xfrm>
              <a:off x="6103700" y="172362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2" name="Google Shape;3952;p110"/>
            <p:cNvSpPr/>
            <p:nvPr/>
          </p:nvSpPr>
          <p:spPr>
            <a:xfrm>
              <a:off x="6103700" y="17998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3" name="Google Shape;3953;p110"/>
            <p:cNvSpPr/>
            <p:nvPr/>
          </p:nvSpPr>
          <p:spPr>
            <a:xfrm>
              <a:off x="6103700" y="1876050"/>
              <a:ext cx="62425" cy="53275"/>
            </a:xfrm>
            <a:custGeom>
              <a:rect b="b" l="l" r="r" t="t"/>
              <a:pathLst>
                <a:path extrusionOk="0" h="2131" w="2497">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4" name="Google Shape;3954;p110"/>
            <p:cNvSpPr/>
            <p:nvPr/>
          </p:nvSpPr>
          <p:spPr>
            <a:xfrm>
              <a:off x="6103700"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5" name="Google Shape;3955;p110"/>
            <p:cNvSpPr/>
            <p:nvPr/>
          </p:nvSpPr>
          <p:spPr>
            <a:xfrm>
              <a:off x="61799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6" name="Google Shape;3956;p110"/>
            <p:cNvSpPr/>
            <p:nvPr/>
          </p:nvSpPr>
          <p:spPr>
            <a:xfrm>
              <a:off x="61799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7" name="Google Shape;3957;p110"/>
            <p:cNvSpPr/>
            <p:nvPr/>
          </p:nvSpPr>
          <p:spPr>
            <a:xfrm>
              <a:off x="61799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8" name="Google Shape;3958;p110"/>
            <p:cNvSpPr/>
            <p:nvPr/>
          </p:nvSpPr>
          <p:spPr>
            <a:xfrm>
              <a:off x="6256150" y="141897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9" name="Google Shape;3959;p110"/>
            <p:cNvSpPr/>
            <p:nvPr/>
          </p:nvSpPr>
          <p:spPr>
            <a:xfrm>
              <a:off x="6256150" y="149520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0" name="Google Shape;3960;p110"/>
            <p:cNvSpPr/>
            <p:nvPr/>
          </p:nvSpPr>
          <p:spPr>
            <a:xfrm>
              <a:off x="6256150" y="1571400"/>
              <a:ext cx="62200" cy="53250"/>
            </a:xfrm>
            <a:custGeom>
              <a:rect b="b" l="l" r="r" t="t"/>
              <a:pathLst>
                <a:path extrusionOk="0" h="2130" w="2488">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1" name="Google Shape;3961;p110"/>
            <p:cNvSpPr/>
            <p:nvPr/>
          </p:nvSpPr>
          <p:spPr>
            <a:xfrm>
              <a:off x="625615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2" name="Google Shape;3962;p110"/>
            <p:cNvSpPr/>
            <p:nvPr/>
          </p:nvSpPr>
          <p:spPr>
            <a:xfrm>
              <a:off x="61799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3" name="Google Shape;3963;p110"/>
            <p:cNvSpPr/>
            <p:nvPr/>
          </p:nvSpPr>
          <p:spPr>
            <a:xfrm>
              <a:off x="61799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4" name="Google Shape;3964;p110"/>
            <p:cNvSpPr/>
            <p:nvPr/>
          </p:nvSpPr>
          <p:spPr>
            <a:xfrm>
              <a:off x="617992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5" name="Google Shape;3965;p110"/>
            <p:cNvSpPr/>
            <p:nvPr/>
          </p:nvSpPr>
          <p:spPr>
            <a:xfrm>
              <a:off x="61799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6" name="Google Shape;3966;p110"/>
            <p:cNvSpPr/>
            <p:nvPr/>
          </p:nvSpPr>
          <p:spPr>
            <a:xfrm>
              <a:off x="61799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7" name="Google Shape;3967;p110"/>
            <p:cNvSpPr/>
            <p:nvPr/>
          </p:nvSpPr>
          <p:spPr>
            <a:xfrm>
              <a:off x="61799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8" name="Google Shape;3968;p110"/>
            <p:cNvSpPr/>
            <p:nvPr/>
          </p:nvSpPr>
          <p:spPr>
            <a:xfrm>
              <a:off x="6103700"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9" name="Google Shape;3969;p110"/>
            <p:cNvSpPr/>
            <p:nvPr/>
          </p:nvSpPr>
          <p:spPr>
            <a:xfrm>
              <a:off x="6027500" y="2028275"/>
              <a:ext cx="62425" cy="53450"/>
            </a:xfrm>
            <a:custGeom>
              <a:rect b="b" l="l" r="r" t="t"/>
              <a:pathLst>
                <a:path extrusionOk="0" h="2138" w="2497">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0" name="Google Shape;3970;p110"/>
            <p:cNvSpPr/>
            <p:nvPr/>
          </p:nvSpPr>
          <p:spPr>
            <a:xfrm>
              <a:off x="6027500" y="21045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1" name="Google Shape;3971;p110"/>
            <p:cNvSpPr/>
            <p:nvPr/>
          </p:nvSpPr>
          <p:spPr>
            <a:xfrm>
              <a:off x="595147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2" name="Google Shape;3972;p110"/>
            <p:cNvSpPr/>
            <p:nvPr/>
          </p:nvSpPr>
          <p:spPr>
            <a:xfrm>
              <a:off x="5494400" y="164740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3" name="Google Shape;3973;p110"/>
            <p:cNvSpPr/>
            <p:nvPr/>
          </p:nvSpPr>
          <p:spPr>
            <a:xfrm>
              <a:off x="54944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4" name="Google Shape;3974;p110"/>
            <p:cNvSpPr/>
            <p:nvPr/>
          </p:nvSpPr>
          <p:spPr>
            <a:xfrm>
              <a:off x="54944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5" name="Google Shape;3975;p110"/>
            <p:cNvSpPr/>
            <p:nvPr/>
          </p:nvSpPr>
          <p:spPr>
            <a:xfrm>
              <a:off x="5494400" y="1876050"/>
              <a:ext cx="62225" cy="53300"/>
            </a:xfrm>
            <a:custGeom>
              <a:rect b="b" l="l" r="r" t="t"/>
              <a:pathLst>
                <a:path extrusionOk="0" h="2132" w="2489">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6" name="Google Shape;3976;p110"/>
            <p:cNvSpPr/>
            <p:nvPr/>
          </p:nvSpPr>
          <p:spPr>
            <a:xfrm>
              <a:off x="5494400" y="1952050"/>
              <a:ext cx="62225" cy="53450"/>
            </a:xfrm>
            <a:custGeom>
              <a:rect b="b" l="l" r="r" t="t"/>
              <a:pathLst>
                <a:path extrusionOk="0" h="2138" w="2489">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7" name="Google Shape;3977;p110"/>
            <p:cNvSpPr/>
            <p:nvPr/>
          </p:nvSpPr>
          <p:spPr>
            <a:xfrm>
              <a:off x="5494400"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8" name="Google Shape;3978;p110"/>
            <p:cNvSpPr/>
            <p:nvPr/>
          </p:nvSpPr>
          <p:spPr>
            <a:xfrm>
              <a:off x="54944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9" name="Google Shape;3979;p110"/>
            <p:cNvSpPr/>
            <p:nvPr/>
          </p:nvSpPr>
          <p:spPr>
            <a:xfrm>
              <a:off x="54944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0" name="Google Shape;3980;p110"/>
            <p:cNvSpPr/>
            <p:nvPr/>
          </p:nvSpPr>
          <p:spPr>
            <a:xfrm>
              <a:off x="54944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1" name="Google Shape;3981;p110"/>
            <p:cNvSpPr/>
            <p:nvPr/>
          </p:nvSpPr>
          <p:spPr>
            <a:xfrm>
              <a:off x="5494400"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2" name="Google Shape;3982;p110"/>
            <p:cNvSpPr/>
            <p:nvPr/>
          </p:nvSpPr>
          <p:spPr>
            <a:xfrm>
              <a:off x="54944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3" name="Google Shape;3983;p110"/>
            <p:cNvSpPr/>
            <p:nvPr/>
          </p:nvSpPr>
          <p:spPr>
            <a:xfrm>
              <a:off x="5494400" y="2561575"/>
              <a:ext cx="62225" cy="53425"/>
            </a:xfrm>
            <a:custGeom>
              <a:rect b="b" l="l" r="r" t="t"/>
              <a:pathLst>
                <a:path extrusionOk="0" h="2137" w="2489">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4" name="Google Shape;3984;p110"/>
            <p:cNvSpPr/>
            <p:nvPr/>
          </p:nvSpPr>
          <p:spPr>
            <a:xfrm>
              <a:off x="5494400" y="2637775"/>
              <a:ext cx="62225" cy="53450"/>
            </a:xfrm>
            <a:custGeom>
              <a:rect b="b" l="l" r="r" t="t"/>
              <a:pathLst>
                <a:path extrusionOk="0" h="2138" w="2489">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5" name="Google Shape;3985;p110"/>
            <p:cNvSpPr/>
            <p:nvPr/>
          </p:nvSpPr>
          <p:spPr>
            <a:xfrm>
              <a:off x="549440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6" name="Google Shape;3986;p110"/>
            <p:cNvSpPr/>
            <p:nvPr/>
          </p:nvSpPr>
          <p:spPr>
            <a:xfrm>
              <a:off x="549440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7" name="Google Shape;3987;p110"/>
            <p:cNvSpPr/>
            <p:nvPr/>
          </p:nvSpPr>
          <p:spPr>
            <a:xfrm>
              <a:off x="5570625" y="1266550"/>
              <a:ext cx="62200" cy="53450"/>
            </a:xfrm>
            <a:custGeom>
              <a:rect b="b" l="l" r="r" t="t"/>
              <a:pathLst>
                <a:path extrusionOk="0" h="2138" w="2488">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8" name="Google Shape;3988;p110"/>
            <p:cNvSpPr/>
            <p:nvPr/>
          </p:nvSpPr>
          <p:spPr>
            <a:xfrm>
              <a:off x="5570625" y="134275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9" name="Google Shape;3989;p110"/>
            <p:cNvSpPr/>
            <p:nvPr/>
          </p:nvSpPr>
          <p:spPr>
            <a:xfrm>
              <a:off x="5570625" y="141897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0" name="Google Shape;3990;p110"/>
            <p:cNvSpPr/>
            <p:nvPr/>
          </p:nvSpPr>
          <p:spPr>
            <a:xfrm>
              <a:off x="5570625" y="1495200"/>
              <a:ext cx="62200" cy="53325"/>
            </a:xfrm>
            <a:custGeom>
              <a:rect b="b" l="l" r="r" t="t"/>
              <a:pathLst>
                <a:path extrusionOk="0" h="2133" w="2488">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1" name="Google Shape;3991;p110"/>
            <p:cNvSpPr/>
            <p:nvPr/>
          </p:nvSpPr>
          <p:spPr>
            <a:xfrm>
              <a:off x="5570625" y="1571400"/>
              <a:ext cx="62200" cy="53250"/>
            </a:xfrm>
            <a:custGeom>
              <a:rect b="b" l="l" r="r" t="t"/>
              <a:pathLst>
                <a:path extrusionOk="0" h="2130" w="2488">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2" name="Google Shape;3992;p110"/>
            <p:cNvSpPr/>
            <p:nvPr/>
          </p:nvSpPr>
          <p:spPr>
            <a:xfrm>
              <a:off x="5570625" y="164740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3" name="Google Shape;3993;p110"/>
            <p:cNvSpPr/>
            <p:nvPr/>
          </p:nvSpPr>
          <p:spPr>
            <a:xfrm>
              <a:off x="5570625"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4" name="Google Shape;3994;p110"/>
            <p:cNvSpPr/>
            <p:nvPr/>
          </p:nvSpPr>
          <p:spPr>
            <a:xfrm>
              <a:off x="5570625"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5" name="Google Shape;3995;p110"/>
            <p:cNvSpPr/>
            <p:nvPr/>
          </p:nvSpPr>
          <p:spPr>
            <a:xfrm>
              <a:off x="5570625" y="187605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6" name="Google Shape;3996;p110"/>
            <p:cNvSpPr/>
            <p:nvPr/>
          </p:nvSpPr>
          <p:spPr>
            <a:xfrm>
              <a:off x="5570625" y="1952050"/>
              <a:ext cx="62200" cy="53450"/>
            </a:xfrm>
            <a:custGeom>
              <a:rect b="b" l="l" r="r" t="t"/>
              <a:pathLst>
                <a:path extrusionOk="0" h="2138" w="2488">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7" name="Google Shape;3997;p110"/>
            <p:cNvSpPr/>
            <p:nvPr/>
          </p:nvSpPr>
          <p:spPr>
            <a:xfrm>
              <a:off x="5570625" y="2028275"/>
              <a:ext cx="62200" cy="53450"/>
            </a:xfrm>
            <a:custGeom>
              <a:rect b="b" l="l" r="r" t="t"/>
              <a:pathLst>
                <a:path extrusionOk="0" h="2138" w="2488">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8" name="Google Shape;3998;p110"/>
            <p:cNvSpPr/>
            <p:nvPr/>
          </p:nvSpPr>
          <p:spPr>
            <a:xfrm>
              <a:off x="5570625"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9" name="Google Shape;3999;p110"/>
            <p:cNvSpPr/>
            <p:nvPr/>
          </p:nvSpPr>
          <p:spPr>
            <a:xfrm>
              <a:off x="5570625" y="218070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0" name="Google Shape;4000;p110"/>
            <p:cNvSpPr/>
            <p:nvPr/>
          </p:nvSpPr>
          <p:spPr>
            <a:xfrm>
              <a:off x="5570625" y="2256925"/>
              <a:ext cx="62425" cy="53425"/>
            </a:xfrm>
            <a:custGeom>
              <a:rect b="b" l="l" r="r" t="t"/>
              <a:pathLst>
                <a:path extrusionOk="0" h="2137" w="2497">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1" name="Google Shape;4001;p110"/>
            <p:cNvSpPr/>
            <p:nvPr/>
          </p:nvSpPr>
          <p:spPr>
            <a:xfrm>
              <a:off x="5570625" y="2333125"/>
              <a:ext cx="62200" cy="53450"/>
            </a:xfrm>
            <a:custGeom>
              <a:rect b="b" l="l" r="r" t="t"/>
              <a:pathLst>
                <a:path extrusionOk="0" h="2138" w="2488">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2" name="Google Shape;4002;p110"/>
            <p:cNvSpPr/>
            <p:nvPr/>
          </p:nvSpPr>
          <p:spPr>
            <a:xfrm>
              <a:off x="5570625" y="2485550"/>
              <a:ext cx="62200" cy="53300"/>
            </a:xfrm>
            <a:custGeom>
              <a:rect b="b" l="l" r="r" t="t"/>
              <a:pathLst>
                <a:path extrusionOk="0" h="2132" w="2488">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3" name="Google Shape;4003;p110"/>
            <p:cNvSpPr/>
            <p:nvPr/>
          </p:nvSpPr>
          <p:spPr>
            <a:xfrm>
              <a:off x="5570625" y="2561575"/>
              <a:ext cx="62200" cy="53425"/>
            </a:xfrm>
            <a:custGeom>
              <a:rect b="b" l="l" r="r" t="t"/>
              <a:pathLst>
                <a:path extrusionOk="0" h="2137" w="2488">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4" name="Google Shape;4004;p110"/>
            <p:cNvSpPr/>
            <p:nvPr/>
          </p:nvSpPr>
          <p:spPr>
            <a:xfrm>
              <a:off x="55706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5" name="Google Shape;4005;p110"/>
            <p:cNvSpPr/>
            <p:nvPr/>
          </p:nvSpPr>
          <p:spPr>
            <a:xfrm>
              <a:off x="5570625" y="2866425"/>
              <a:ext cx="62200" cy="53275"/>
            </a:xfrm>
            <a:custGeom>
              <a:rect b="b" l="l" r="r" t="t"/>
              <a:pathLst>
                <a:path extrusionOk="0" h="2131" w="2488">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6" name="Google Shape;4006;p110"/>
            <p:cNvSpPr/>
            <p:nvPr/>
          </p:nvSpPr>
          <p:spPr>
            <a:xfrm>
              <a:off x="5570625" y="2790200"/>
              <a:ext cx="62200" cy="53350"/>
            </a:xfrm>
            <a:custGeom>
              <a:rect b="b" l="l" r="r" t="t"/>
              <a:pathLst>
                <a:path extrusionOk="0" h="2134" w="2488">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7" name="Google Shape;4007;p110"/>
            <p:cNvSpPr/>
            <p:nvPr/>
          </p:nvSpPr>
          <p:spPr>
            <a:xfrm>
              <a:off x="5570625"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8" name="Google Shape;4008;p110"/>
            <p:cNvSpPr/>
            <p:nvPr/>
          </p:nvSpPr>
          <p:spPr>
            <a:xfrm>
              <a:off x="56468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9" name="Google Shape;4009;p110"/>
            <p:cNvSpPr/>
            <p:nvPr/>
          </p:nvSpPr>
          <p:spPr>
            <a:xfrm>
              <a:off x="56468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0" name="Google Shape;4010;p110"/>
            <p:cNvSpPr/>
            <p:nvPr/>
          </p:nvSpPr>
          <p:spPr>
            <a:xfrm>
              <a:off x="56468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1" name="Google Shape;4011;p110"/>
            <p:cNvSpPr/>
            <p:nvPr/>
          </p:nvSpPr>
          <p:spPr>
            <a:xfrm>
              <a:off x="564682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2" name="Google Shape;4012;p110"/>
            <p:cNvSpPr/>
            <p:nvPr/>
          </p:nvSpPr>
          <p:spPr>
            <a:xfrm>
              <a:off x="56468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3" name="Google Shape;4013;p110"/>
            <p:cNvSpPr/>
            <p:nvPr/>
          </p:nvSpPr>
          <p:spPr>
            <a:xfrm>
              <a:off x="56468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4" name="Google Shape;4014;p110"/>
            <p:cNvSpPr/>
            <p:nvPr/>
          </p:nvSpPr>
          <p:spPr>
            <a:xfrm>
              <a:off x="5646825" y="1876050"/>
              <a:ext cx="62225" cy="53350"/>
            </a:xfrm>
            <a:custGeom>
              <a:rect b="b" l="l" r="r" t="t"/>
              <a:pathLst>
                <a:path extrusionOk="0" h="2134" w="2489">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5" name="Google Shape;4015;p110"/>
            <p:cNvSpPr/>
            <p:nvPr/>
          </p:nvSpPr>
          <p:spPr>
            <a:xfrm>
              <a:off x="56468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6" name="Google Shape;4016;p110"/>
            <p:cNvSpPr/>
            <p:nvPr/>
          </p:nvSpPr>
          <p:spPr>
            <a:xfrm>
              <a:off x="56468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7" name="Google Shape;4017;p110"/>
            <p:cNvSpPr/>
            <p:nvPr/>
          </p:nvSpPr>
          <p:spPr>
            <a:xfrm>
              <a:off x="56468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8" name="Google Shape;4018;p110"/>
            <p:cNvSpPr/>
            <p:nvPr/>
          </p:nvSpPr>
          <p:spPr>
            <a:xfrm>
              <a:off x="56468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9" name="Google Shape;4019;p110"/>
            <p:cNvSpPr/>
            <p:nvPr/>
          </p:nvSpPr>
          <p:spPr>
            <a:xfrm>
              <a:off x="5646825"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0" name="Google Shape;4020;p110"/>
            <p:cNvSpPr/>
            <p:nvPr/>
          </p:nvSpPr>
          <p:spPr>
            <a:xfrm>
              <a:off x="56468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1" name="Google Shape;4021;p110"/>
            <p:cNvSpPr/>
            <p:nvPr/>
          </p:nvSpPr>
          <p:spPr>
            <a:xfrm>
              <a:off x="5646825" y="2485550"/>
              <a:ext cx="62225" cy="53300"/>
            </a:xfrm>
            <a:custGeom>
              <a:rect b="b" l="l" r="r" t="t"/>
              <a:pathLst>
                <a:path extrusionOk="0" h="2132" w="2489">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2" name="Google Shape;4022;p110"/>
            <p:cNvSpPr/>
            <p:nvPr/>
          </p:nvSpPr>
          <p:spPr>
            <a:xfrm>
              <a:off x="56468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3" name="Google Shape;4023;p110"/>
            <p:cNvSpPr/>
            <p:nvPr/>
          </p:nvSpPr>
          <p:spPr>
            <a:xfrm>
              <a:off x="56468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4" name="Google Shape;4024;p110"/>
            <p:cNvSpPr/>
            <p:nvPr/>
          </p:nvSpPr>
          <p:spPr>
            <a:xfrm>
              <a:off x="5646825" y="2637775"/>
              <a:ext cx="62225" cy="53450"/>
            </a:xfrm>
            <a:custGeom>
              <a:rect b="b" l="l" r="r" t="t"/>
              <a:pathLst>
                <a:path extrusionOk="0" h="2138" w="2489">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5" name="Google Shape;4025;p110"/>
            <p:cNvSpPr/>
            <p:nvPr/>
          </p:nvSpPr>
          <p:spPr>
            <a:xfrm>
              <a:off x="5723050"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6" name="Google Shape;4026;p110"/>
            <p:cNvSpPr/>
            <p:nvPr/>
          </p:nvSpPr>
          <p:spPr>
            <a:xfrm>
              <a:off x="5723050"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7" name="Google Shape;4027;p110"/>
            <p:cNvSpPr/>
            <p:nvPr/>
          </p:nvSpPr>
          <p:spPr>
            <a:xfrm>
              <a:off x="5723050" y="1571400"/>
              <a:ext cx="62150" cy="53250"/>
            </a:xfrm>
            <a:custGeom>
              <a:rect b="b" l="l" r="r" t="t"/>
              <a:pathLst>
                <a:path extrusionOk="0" h="2130" w="2486">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8" name="Google Shape;4028;p110"/>
            <p:cNvSpPr/>
            <p:nvPr/>
          </p:nvSpPr>
          <p:spPr>
            <a:xfrm>
              <a:off x="5723050"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9" name="Google Shape;4029;p110"/>
            <p:cNvSpPr/>
            <p:nvPr/>
          </p:nvSpPr>
          <p:spPr>
            <a:xfrm>
              <a:off x="5723050" y="17236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0" name="Google Shape;4030;p110"/>
            <p:cNvSpPr/>
            <p:nvPr/>
          </p:nvSpPr>
          <p:spPr>
            <a:xfrm>
              <a:off x="5723050" y="17998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1" name="Google Shape;4031;p110"/>
            <p:cNvSpPr/>
            <p:nvPr/>
          </p:nvSpPr>
          <p:spPr>
            <a:xfrm>
              <a:off x="5723050"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2" name="Google Shape;4032;p110"/>
            <p:cNvSpPr/>
            <p:nvPr/>
          </p:nvSpPr>
          <p:spPr>
            <a:xfrm>
              <a:off x="5723050"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3" name="Google Shape;4033;p110"/>
            <p:cNvSpPr/>
            <p:nvPr/>
          </p:nvSpPr>
          <p:spPr>
            <a:xfrm>
              <a:off x="5723050"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4" name="Google Shape;4034;p110"/>
            <p:cNvSpPr/>
            <p:nvPr/>
          </p:nvSpPr>
          <p:spPr>
            <a:xfrm>
              <a:off x="5723050"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5" name="Google Shape;4035;p110"/>
            <p:cNvSpPr/>
            <p:nvPr/>
          </p:nvSpPr>
          <p:spPr>
            <a:xfrm>
              <a:off x="5723050"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6" name="Google Shape;4036;p110"/>
            <p:cNvSpPr/>
            <p:nvPr/>
          </p:nvSpPr>
          <p:spPr>
            <a:xfrm>
              <a:off x="57230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7" name="Google Shape;4037;p110"/>
            <p:cNvSpPr/>
            <p:nvPr/>
          </p:nvSpPr>
          <p:spPr>
            <a:xfrm>
              <a:off x="5723050"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8" name="Google Shape;4038;p110"/>
            <p:cNvSpPr/>
            <p:nvPr/>
          </p:nvSpPr>
          <p:spPr>
            <a:xfrm>
              <a:off x="5722850" y="2485550"/>
              <a:ext cx="62425" cy="53300"/>
            </a:xfrm>
            <a:custGeom>
              <a:rect b="b" l="l" r="r" t="t"/>
              <a:pathLst>
                <a:path extrusionOk="0" h="2132" w="2497">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9" name="Google Shape;4039;p110"/>
            <p:cNvSpPr/>
            <p:nvPr/>
          </p:nvSpPr>
          <p:spPr>
            <a:xfrm>
              <a:off x="5723050"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0" name="Google Shape;4040;p110"/>
            <p:cNvSpPr/>
            <p:nvPr/>
          </p:nvSpPr>
          <p:spPr>
            <a:xfrm>
              <a:off x="5722850" y="2637775"/>
              <a:ext cx="62425" cy="53450"/>
            </a:xfrm>
            <a:custGeom>
              <a:rect b="b" l="l" r="r" t="t"/>
              <a:pathLst>
                <a:path extrusionOk="0" h="2138" w="2497">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1" name="Google Shape;4041;p110"/>
            <p:cNvSpPr/>
            <p:nvPr/>
          </p:nvSpPr>
          <p:spPr>
            <a:xfrm>
              <a:off x="5799275" y="141897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2" name="Google Shape;4042;p110"/>
            <p:cNvSpPr/>
            <p:nvPr/>
          </p:nvSpPr>
          <p:spPr>
            <a:xfrm>
              <a:off x="5799275" y="149520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3" name="Google Shape;4043;p110"/>
            <p:cNvSpPr/>
            <p:nvPr/>
          </p:nvSpPr>
          <p:spPr>
            <a:xfrm>
              <a:off x="5799275" y="1571400"/>
              <a:ext cx="62150" cy="53275"/>
            </a:xfrm>
            <a:custGeom>
              <a:rect b="b" l="l" r="r" t="t"/>
              <a:pathLst>
                <a:path extrusionOk="0" h="2131" w="2486">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4" name="Google Shape;4044;p110"/>
            <p:cNvSpPr/>
            <p:nvPr/>
          </p:nvSpPr>
          <p:spPr>
            <a:xfrm>
              <a:off x="5799275" y="164740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5" name="Google Shape;4045;p110"/>
            <p:cNvSpPr/>
            <p:nvPr/>
          </p:nvSpPr>
          <p:spPr>
            <a:xfrm>
              <a:off x="5799275" y="172362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6" name="Google Shape;4046;p110"/>
            <p:cNvSpPr/>
            <p:nvPr/>
          </p:nvSpPr>
          <p:spPr>
            <a:xfrm>
              <a:off x="5799275" y="1799825"/>
              <a:ext cx="62150" cy="53300"/>
            </a:xfrm>
            <a:custGeom>
              <a:rect b="b" l="l" r="r" t="t"/>
              <a:pathLst>
                <a:path extrusionOk="0" h="2132" w="2486">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7" name="Google Shape;4047;p110"/>
            <p:cNvSpPr/>
            <p:nvPr/>
          </p:nvSpPr>
          <p:spPr>
            <a:xfrm>
              <a:off x="5799275" y="187605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8" name="Google Shape;4048;p110"/>
            <p:cNvSpPr/>
            <p:nvPr/>
          </p:nvSpPr>
          <p:spPr>
            <a:xfrm>
              <a:off x="5799275" y="1952050"/>
              <a:ext cx="62200" cy="53500"/>
            </a:xfrm>
            <a:custGeom>
              <a:rect b="b" l="l" r="r" t="t"/>
              <a:pathLst>
                <a:path extrusionOk="0" h="2140" w="2488">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9" name="Google Shape;4049;p110"/>
            <p:cNvSpPr/>
            <p:nvPr/>
          </p:nvSpPr>
          <p:spPr>
            <a:xfrm>
              <a:off x="5799275" y="2028275"/>
              <a:ext cx="62200" cy="53450"/>
            </a:xfrm>
            <a:custGeom>
              <a:rect b="b" l="l" r="r" t="t"/>
              <a:pathLst>
                <a:path extrusionOk="0" h="2138" w="2488">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0" name="Google Shape;4050;p110"/>
            <p:cNvSpPr/>
            <p:nvPr/>
          </p:nvSpPr>
          <p:spPr>
            <a:xfrm>
              <a:off x="587527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1" name="Google Shape;4051;p110"/>
            <p:cNvSpPr/>
            <p:nvPr/>
          </p:nvSpPr>
          <p:spPr>
            <a:xfrm>
              <a:off x="587527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2" name="Google Shape;4052;p110"/>
            <p:cNvSpPr/>
            <p:nvPr/>
          </p:nvSpPr>
          <p:spPr>
            <a:xfrm>
              <a:off x="587527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3" name="Google Shape;4053;p110"/>
            <p:cNvSpPr/>
            <p:nvPr/>
          </p:nvSpPr>
          <p:spPr>
            <a:xfrm>
              <a:off x="587527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4" name="Google Shape;4054;p110"/>
            <p:cNvSpPr/>
            <p:nvPr/>
          </p:nvSpPr>
          <p:spPr>
            <a:xfrm>
              <a:off x="587527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5" name="Google Shape;4055;p110"/>
            <p:cNvSpPr/>
            <p:nvPr/>
          </p:nvSpPr>
          <p:spPr>
            <a:xfrm>
              <a:off x="587527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6" name="Google Shape;4056;p110"/>
            <p:cNvSpPr/>
            <p:nvPr/>
          </p:nvSpPr>
          <p:spPr>
            <a:xfrm>
              <a:off x="5875275" y="1876050"/>
              <a:ext cx="62225" cy="53350"/>
            </a:xfrm>
            <a:custGeom>
              <a:rect b="b" l="l" r="r" t="t"/>
              <a:pathLst>
                <a:path extrusionOk="0" h="2134" w="2489">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7" name="Google Shape;4057;p110"/>
            <p:cNvSpPr/>
            <p:nvPr/>
          </p:nvSpPr>
          <p:spPr>
            <a:xfrm>
              <a:off x="587527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8" name="Google Shape;4058;p110"/>
            <p:cNvSpPr/>
            <p:nvPr/>
          </p:nvSpPr>
          <p:spPr>
            <a:xfrm>
              <a:off x="587527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9" name="Google Shape;4059;p110"/>
            <p:cNvSpPr/>
            <p:nvPr/>
          </p:nvSpPr>
          <p:spPr>
            <a:xfrm>
              <a:off x="587527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0" name="Google Shape;4060;p110"/>
            <p:cNvSpPr/>
            <p:nvPr/>
          </p:nvSpPr>
          <p:spPr>
            <a:xfrm>
              <a:off x="5799275" y="2104500"/>
              <a:ext cx="62200" cy="53325"/>
            </a:xfrm>
            <a:custGeom>
              <a:rect b="b" l="l" r="r" t="t"/>
              <a:pathLst>
                <a:path extrusionOk="0" h="2133"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1" name="Google Shape;4061;p110"/>
            <p:cNvSpPr/>
            <p:nvPr/>
          </p:nvSpPr>
          <p:spPr>
            <a:xfrm>
              <a:off x="5799275" y="218070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2" name="Google Shape;4062;p110"/>
            <p:cNvSpPr/>
            <p:nvPr/>
          </p:nvSpPr>
          <p:spPr>
            <a:xfrm>
              <a:off x="5799275" y="2256925"/>
              <a:ext cx="62350" cy="53425"/>
            </a:xfrm>
            <a:custGeom>
              <a:rect b="b" l="l" r="r" t="t"/>
              <a:pathLst>
                <a:path extrusionOk="0" h="2137" w="2494">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3" name="Google Shape;4063;p110"/>
            <p:cNvSpPr/>
            <p:nvPr/>
          </p:nvSpPr>
          <p:spPr>
            <a:xfrm>
              <a:off x="5799275" y="2333125"/>
              <a:ext cx="62200" cy="53450"/>
            </a:xfrm>
            <a:custGeom>
              <a:rect b="b" l="l" r="r" t="t"/>
              <a:pathLst>
                <a:path extrusionOk="0" h="2138" w="2488">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4" name="Google Shape;4064;p110"/>
            <p:cNvSpPr/>
            <p:nvPr/>
          </p:nvSpPr>
          <p:spPr>
            <a:xfrm>
              <a:off x="5799050" y="2637775"/>
              <a:ext cx="62425" cy="53450"/>
            </a:xfrm>
            <a:custGeom>
              <a:rect b="b" l="l" r="r" t="t"/>
              <a:pathLst>
                <a:path extrusionOk="0" h="2138" w="2497">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5" name="Google Shape;4065;p110"/>
            <p:cNvSpPr/>
            <p:nvPr/>
          </p:nvSpPr>
          <p:spPr>
            <a:xfrm>
              <a:off x="5799275" y="2561575"/>
              <a:ext cx="62200" cy="53425"/>
            </a:xfrm>
            <a:custGeom>
              <a:rect b="b" l="l" r="r" t="t"/>
              <a:pathLst>
                <a:path extrusionOk="0" h="2137" w="2488">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6" name="Google Shape;4066;p110"/>
            <p:cNvSpPr/>
            <p:nvPr/>
          </p:nvSpPr>
          <p:spPr>
            <a:xfrm>
              <a:off x="5799050" y="2485550"/>
              <a:ext cx="62425" cy="53300"/>
            </a:xfrm>
            <a:custGeom>
              <a:rect b="b" l="l" r="r" t="t"/>
              <a:pathLst>
                <a:path extrusionOk="0" h="2132" w="2497">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7" name="Google Shape;4067;p110"/>
            <p:cNvSpPr/>
            <p:nvPr/>
          </p:nvSpPr>
          <p:spPr>
            <a:xfrm>
              <a:off x="5799275" y="240935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8" name="Google Shape;4068;p110"/>
            <p:cNvSpPr/>
            <p:nvPr/>
          </p:nvSpPr>
          <p:spPr>
            <a:xfrm>
              <a:off x="5723050"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9" name="Google Shape;4069;p110"/>
            <p:cNvSpPr/>
            <p:nvPr/>
          </p:nvSpPr>
          <p:spPr>
            <a:xfrm>
              <a:off x="56468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0" name="Google Shape;4070;p110"/>
            <p:cNvSpPr/>
            <p:nvPr/>
          </p:nvSpPr>
          <p:spPr>
            <a:xfrm>
              <a:off x="5570625" y="240935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1" name="Google Shape;4071;p110"/>
            <p:cNvSpPr/>
            <p:nvPr/>
          </p:nvSpPr>
          <p:spPr>
            <a:xfrm>
              <a:off x="54944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2" name="Google Shape;4072;p110"/>
            <p:cNvSpPr/>
            <p:nvPr/>
          </p:nvSpPr>
          <p:spPr>
            <a:xfrm>
              <a:off x="5418200" y="240935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3" name="Google Shape;4073;p110"/>
            <p:cNvSpPr/>
            <p:nvPr/>
          </p:nvSpPr>
          <p:spPr>
            <a:xfrm>
              <a:off x="5341975"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4" name="Google Shape;4074;p110"/>
            <p:cNvSpPr/>
            <p:nvPr/>
          </p:nvSpPr>
          <p:spPr>
            <a:xfrm>
              <a:off x="6027500" y="3399500"/>
              <a:ext cx="62425" cy="53350"/>
            </a:xfrm>
            <a:custGeom>
              <a:rect b="b" l="l" r="r" t="t"/>
              <a:pathLst>
                <a:path extrusionOk="0" h="2134" w="2497">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5" name="Google Shape;4075;p110"/>
            <p:cNvSpPr/>
            <p:nvPr/>
          </p:nvSpPr>
          <p:spPr>
            <a:xfrm>
              <a:off x="6027500" y="33233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6" name="Google Shape;4076;p110"/>
            <p:cNvSpPr/>
            <p:nvPr/>
          </p:nvSpPr>
          <p:spPr>
            <a:xfrm>
              <a:off x="6103700"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7" name="Google Shape;4077;p110"/>
            <p:cNvSpPr/>
            <p:nvPr/>
          </p:nvSpPr>
          <p:spPr>
            <a:xfrm>
              <a:off x="6103700" y="3094850"/>
              <a:ext cx="62425" cy="53350"/>
            </a:xfrm>
            <a:custGeom>
              <a:rect b="b" l="l" r="r" t="t"/>
              <a:pathLst>
                <a:path extrusionOk="0" h="2134" w="2497">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8" name="Google Shape;4078;p110"/>
            <p:cNvSpPr/>
            <p:nvPr/>
          </p:nvSpPr>
          <p:spPr>
            <a:xfrm>
              <a:off x="5951475"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9" name="Google Shape;4079;p110"/>
            <p:cNvSpPr/>
            <p:nvPr/>
          </p:nvSpPr>
          <p:spPr>
            <a:xfrm>
              <a:off x="595147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0" name="Google Shape;4080;p110"/>
            <p:cNvSpPr/>
            <p:nvPr/>
          </p:nvSpPr>
          <p:spPr>
            <a:xfrm>
              <a:off x="587527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1" name="Google Shape;4081;p110"/>
            <p:cNvSpPr/>
            <p:nvPr/>
          </p:nvSpPr>
          <p:spPr>
            <a:xfrm>
              <a:off x="587527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2" name="Google Shape;4082;p110"/>
            <p:cNvSpPr/>
            <p:nvPr/>
          </p:nvSpPr>
          <p:spPr>
            <a:xfrm>
              <a:off x="587527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3" name="Google Shape;4083;p110"/>
            <p:cNvSpPr/>
            <p:nvPr/>
          </p:nvSpPr>
          <p:spPr>
            <a:xfrm>
              <a:off x="5799125" y="3399500"/>
              <a:ext cx="62350" cy="53450"/>
            </a:xfrm>
            <a:custGeom>
              <a:rect b="b" l="l" r="r" t="t"/>
              <a:pathLst>
                <a:path extrusionOk="0" h="2138" w="2494">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4" name="Google Shape;4084;p110"/>
            <p:cNvSpPr/>
            <p:nvPr/>
          </p:nvSpPr>
          <p:spPr>
            <a:xfrm>
              <a:off x="5799125" y="3323300"/>
              <a:ext cx="62350" cy="53425"/>
            </a:xfrm>
            <a:custGeom>
              <a:rect b="b" l="l" r="r" t="t"/>
              <a:pathLst>
                <a:path extrusionOk="0" h="2137" w="2494">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5" name="Google Shape;4085;p110"/>
            <p:cNvSpPr/>
            <p:nvPr/>
          </p:nvSpPr>
          <p:spPr>
            <a:xfrm>
              <a:off x="6027500" y="355192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6" name="Google Shape;4086;p110"/>
            <p:cNvSpPr/>
            <p:nvPr/>
          </p:nvSpPr>
          <p:spPr>
            <a:xfrm>
              <a:off x="5951475"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7" name="Google Shape;4087;p110"/>
            <p:cNvSpPr/>
            <p:nvPr/>
          </p:nvSpPr>
          <p:spPr>
            <a:xfrm>
              <a:off x="587527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8" name="Google Shape;4088;p110"/>
            <p:cNvSpPr/>
            <p:nvPr/>
          </p:nvSpPr>
          <p:spPr>
            <a:xfrm>
              <a:off x="5799050" y="3551925"/>
              <a:ext cx="62375" cy="53300"/>
            </a:xfrm>
            <a:custGeom>
              <a:rect b="b" l="l" r="r" t="t"/>
              <a:pathLst>
                <a:path extrusionOk="0" h="2132" w="2495">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9" name="Google Shape;4089;p110"/>
            <p:cNvSpPr/>
            <p:nvPr/>
          </p:nvSpPr>
          <p:spPr>
            <a:xfrm>
              <a:off x="5723050" y="3551925"/>
              <a:ext cx="62150" cy="53300"/>
            </a:xfrm>
            <a:custGeom>
              <a:rect b="b" l="l" r="r" t="t"/>
              <a:pathLst>
                <a:path extrusionOk="0" h="2132" w="2486">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0" name="Google Shape;4090;p110"/>
            <p:cNvSpPr/>
            <p:nvPr/>
          </p:nvSpPr>
          <p:spPr>
            <a:xfrm>
              <a:off x="5723050"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1" name="Google Shape;4091;p110"/>
            <p:cNvSpPr/>
            <p:nvPr/>
          </p:nvSpPr>
          <p:spPr>
            <a:xfrm>
              <a:off x="56468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2" name="Google Shape;4092;p110"/>
            <p:cNvSpPr/>
            <p:nvPr/>
          </p:nvSpPr>
          <p:spPr>
            <a:xfrm>
              <a:off x="5646700" y="3399500"/>
              <a:ext cx="62350" cy="53350"/>
            </a:xfrm>
            <a:custGeom>
              <a:rect b="b" l="l" r="r" t="t"/>
              <a:pathLst>
                <a:path extrusionOk="0" h="2134" w="2494">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3" name="Google Shape;4093;p110"/>
            <p:cNvSpPr/>
            <p:nvPr/>
          </p:nvSpPr>
          <p:spPr>
            <a:xfrm>
              <a:off x="5570475" y="3399500"/>
              <a:ext cx="62350" cy="53350"/>
            </a:xfrm>
            <a:custGeom>
              <a:rect b="b" l="l" r="r" t="t"/>
              <a:pathLst>
                <a:path extrusionOk="0" h="2134" w="2494">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4" name="Google Shape;4094;p110"/>
            <p:cNvSpPr/>
            <p:nvPr/>
          </p:nvSpPr>
          <p:spPr>
            <a:xfrm>
              <a:off x="5570475"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5" name="Google Shape;4095;p110"/>
            <p:cNvSpPr/>
            <p:nvPr/>
          </p:nvSpPr>
          <p:spPr>
            <a:xfrm>
              <a:off x="5494275" y="3323300"/>
              <a:ext cx="62350" cy="53425"/>
            </a:xfrm>
            <a:custGeom>
              <a:rect b="b" l="l" r="r" t="t"/>
              <a:pathLst>
                <a:path extrusionOk="0" h="2137" w="2494">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6" name="Google Shape;4096;p110"/>
            <p:cNvSpPr/>
            <p:nvPr/>
          </p:nvSpPr>
          <p:spPr>
            <a:xfrm>
              <a:off x="5494275" y="3247075"/>
              <a:ext cx="62350" cy="53500"/>
            </a:xfrm>
            <a:custGeom>
              <a:rect b="b" l="l" r="r" t="t"/>
              <a:pathLst>
                <a:path extrusionOk="0" h="2140" w="2494">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7" name="Google Shape;4097;p110"/>
            <p:cNvSpPr/>
            <p:nvPr/>
          </p:nvSpPr>
          <p:spPr>
            <a:xfrm>
              <a:off x="5646700" y="3247075"/>
              <a:ext cx="62350" cy="53450"/>
            </a:xfrm>
            <a:custGeom>
              <a:rect b="b" l="l" r="r" t="t"/>
              <a:pathLst>
                <a:path extrusionOk="0" h="2138" w="2494">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8" name="Google Shape;4098;p110"/>
            <p:cNvSpPr/>
            <p:nvPr/>
          </p:nvSpPr>
          <p:spPr>
            <a:xfrm>
              <a:off x="5570625" y="3171075"/>
              <a:ext cx="62200" cy="53350"/>
            </a:xfrm>
            <a:custGeom>
              <a:rect b="b" l="l" r="r" t="t"/>
              <a:pathLst>
                <a:path extrusionOk="0" h="2134" w="2488">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9" name="Google Shape;4099;p110"/>
            <p:cNvSpPr/>
            <p:nvPr/>
          </p:nvSpPr>
          <p:spPr>
            <a:xfrm>
              <a:off x="5494400"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0" name="Google Shape;4100;p110"/>
            <p:cNvSpPr/>
            <p:nvPr/>
          </p:nvSpPr>
          <p:spPr>
            <a:xfrm>
              <a:off x="732252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1" name="Google Shape;4101;p110"/>
            <p:cNvSpPr/>
            <p:nvPr/>
          </p:nvSpPr>
          <p:spPr>
            <a:xfrm>
              <a:off x="72465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2" name="Google Shape;4102;p110"/>
            <p:cNvSpPr/>
            <p:nvPr/>
          </p:nvSpPr>
          <p:spPr>
            <a:xfrm>
              <a:off x="72465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3" name="Google Shape;4103;p110"/>
            <p:cNvSpPr/>
            <p:nvPr/>
          </p:nvSpPr>
          <p:spPr>
            <a:xfrm>
              <a:off x="71703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4" name="Google Shape;4104;p110"/>
            <p:cNvSpPr/>
            <p:nvPr/>
          </p:nvSpPr>
          <p:spPr>
            <a:xfrm>
              <a:off x="71703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5" name="Google Shape;4105;p110"/>
            <p:cNvSpPr/>
            <p:nvPr/>
          </p:nvSpPr>
          <p:spPr>
            <a:xfrm>
              <a:off x="7094075"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6" name="Google Shape;4106;p110"/>
            <p:cNvSpPr/>
            <p:nvPr/>
          </p:nvSpPr>
          <p:spPr>
            <a:xfrm>
              <a:off x="7094075" y="141897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7" name="Google Shape;4107;p110"/>
            <p:cNvSpPr/>
            <p:nvPr/>
          </p:nvSpPr>
          <p:spPr>
            <a:xfrm>
              <a:off x="7017875" y="1571400"/>
              <a:ext cx="62400" cy="53250"/>
            </a:xfrm>
            <a:custGeom>
              <a:rect b="b" l="l" r="r" t="t"/>
              <a:pathLst>
                <a:path extrusionOk="0" h="2130" w="2496">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8" name="Google Shape;4108;p110"/>
            <p:cNvSpPr/>
            <p:nvPr/>
          </p:nvSpPr>
          <p:spPr>
            <a:xfrm>
              <a:off x="7017875" y="1418975"/>
              <a:ext cx="62400" cy="53350"/>
            </a:xfrm>
            <a:custGeom>
              <a:rect b="b" l="l" r="r" t="t"/>
              <a:pathLst>
                <a:path extrusionOk="0" h="2134" w="2496">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9" name="Google Shape;4109;p110"/>
            <p:cNvSpPr/>
            <p:nvPr/>
          </p:nvSpPr>
          <p:spPr>
            <a:xfrm>
              <a:off x="694185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0" name="Google Shape;4110;p110"/>
            <p:cNvSpPr/>
            <p:nvPr/>
          </p:nvSpPr>
          <p:spPr>
            <a:xfrm>
              <a:off x="69418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1" name="Google Shape;4111;p110"/>
            <p:cNvSpPr/>
            <p:nvPr/>
          </p:nvSpPr>
          <p:spPr>
            <a:xfrm>
              <a:off x="69418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2" name="Google Shape;4112;p110"/>
            <p:cNvSpPr/>
            <p:nvPr/>
          </p:nvSpPr>
          <p:spPr>
            <a:xfrm>
              <a:off x="69418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3" name="Google Shape;4113;p110"/>
            <p:cNvSpPr/>
            <p:nvPr/>
          </p:nvSpPr>
          <p:spPr>
            <a:xfrm>
              <a:off x="68656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4" name="Google Shape;4114;p110"/>
            <p:cNvSpPr/>
            <p:nvPr/>
          </p:nvSpPr>
          <p:spPr>
            <a:xfrm>
              <a:off x="686565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5" name="Google Shape;4115;p110"/>
            <p:cNvSpPr/>
            <p:nvPr/>
          </p:nvSpPr>
          <p:spPr>
            <a:xfrm>
              <a:off x="68656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6" name="Google Shape;4116;p110"/>
            <p:cNvSpPr/>
            <p:nvPr/>
          </p:nvSpPr>
          <p:spPr>
            <a:xfrm>
              <a:off x="68656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7" name="Google Shape;4117;p110"/>
            <p:cNvSpPr/>
            <p:nvPr/>
          </p:nvSpPr>
          <p:spPr>
            <a:xfrm>
              <a:off x="678922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8" name="Google Shape;4118;p110"/>
            <p:cNvSpPr/>
            <p:nvPr/>
          </p:nvSpPr>
          <p:spPr>
            <a:xfrm>
              <a:off x="678922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9" name="Google Shape;4119;p110"/>
            <p:cNvSpPr/>
            <p:nvPr/>
          </p:nvSpPr>
          <p:spPr>
            <a:xfrm>
              <a:off x="678922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0" name="Google Shape;4120;p110"/>
            <p:cNvSpPr/>
            <p:nvPr/>
          </p:nvSpPr>
          <p:spPr>
            <a:xfrm>
              <a:off x="6789225" y="134275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1" name="Google Shape;4121;p110"/>
            <p:cNvSpPr/>
            <p:nvPr/>
          </p:nvSpPr>
          <p:spPr>
            <a:xfrm>
              <a:off x="671322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2" name="Google Shape;4122;p110"/>
            <p:cNvSpPr/>
            <p:nvPr/>
          </p:nvSpPr>
          <p:spPr>
            <a:xfrm>
              <a:off x="671322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3" name="Google Shape;4123;p110"/>
            <p:cNvSpPr/>
            <p:nvPr/>
          </p:nvSpPr>
          <p:spPr>
            <a:xfrm>
              <a:off x="671322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4" name="Google Shape;4124;p110"/>
            <p:cNvSpPr/>
            <p:nvPr/>
          </p:nvSpPr>
          <p:spPr>
            <a:xfrm>
              <a:off x="671322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5" name="Google Shape;4125;p110"/>
            <p:cNvSpPr/>
            <p:nvPr/>
          </p:nvSpPr>
          <p:spPr>
            <a:xfrm>
              <a:off x="671322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6" name="Google Shape;4126;p110"/>
            <p:cNvSpPr/>
            <p:nvPr/>
          </p:nvSpPr>
          <p:spPr>
            <a:xfrm>
              <a:off x="6637000" y="164740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7" name="Google Shape;4127;p110"/>
            <p:cNvSpPr/>
            <p:nvPr/>
          </p:nvSpPr>
          <p:spPr>
            <a:xfrm>
              <a:off x="6637000" y="134275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8" name="Google Shape;4128;p110"/>
            <p:cNvSpPr/>
            <p:nvPr/>
          </p:nvSpPr>
          <p:spPr>
            <a:xfrm>
              <a:off x="6560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9" name="Google Shape;4129;p110"/>
            <p:cNvSpPr/>
            <p:nvPr/>
          </p:nvSpPr>
          <p:spPr>
            <a:xfrm>
              <a:off x="656080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0" name="Google Shape;4130;p110"/>
            <p:cNvSpPr/>
            <p:nvPr/>
          </p:nvSpPr>
          <p:spPr>
            <a:xfrm>
              <a:off x="6560800" y="1266550"/>
              <a:ext cx="62200" cy="53450"/>
            </a:xfrm>
            <a:custGeom>
              <a:rect b="b" l="l" r="r" t="t"/>
              <a:pathLst>
                <a:path extrusionOk="0" h="2138" w="2488">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1" name="Google Shape;4131;p110"/>
            <p:cNvSpPr/>
            <p:nvPr/>
          </p:nvSpPr>
          <p:spPr>
            <a:xfrm>
              <a:off x="6484575" y="1647400"/>
              <a:ext cx="62425" cy="53450"/>
            </a:xfrm>
            <a:custGeom>
              <a:rect b="b" l="l" r="r" t="t"/>
              <a:pathLst>
                <a:path extrusionOk="0" h="2138" w="2497">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2" name="Google Shape;4132;p110"/>
            <p:cNvSpPr/>
            <p:nvPr/>
          </p:nvSpPr>
          <p:spPr>
            <a:xfrm>
              <a:off x="6484575" y="1266550"/>
              <a:ext cx="62425" cy="53450"/>
            </a:xfrm>
            <a:custGeom>
              <a:rect b="b" l="l" r="r" t="t"/>
              <a:pathLst>
                <a:path extrusionOk="0" h="2138" w="2497">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3" name="Google Shape;4133;p110"/>
            <p:cNvSpPr/>
            <p:nvPr/>
          </p:nvSpPr>
          <p:spPr>
            <a:xfrm>
              <a:off x="6408350" y="2333125"/>
              <a:ext cx="62425" cy="53450"/>
            </a:xfrm>
            <a:custGeom>
              <a:rect b="b" l="l" r="r" t="t"/>
              <a:pathLst>
                <a:path extrusionOk="0" h="2138" w="2497">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4" name="Google Shape;4134;p110"/>
            <p:cNvSpPr/>
            <p:nvPr/>
          </p:nvSpPr>
          <p:spPr>
            <a:xfrm>
              <a:off x="6408350" y="2256925"/>
              <a:ext cx="62575" cy="53425"/>
            </a:xfrm>
            <a:custGeom>
              <a:rect b="b" l="l" r="r" t="t"/>
              <a:pathLst>
                <a:path extrusionOk="0" h="2137" w="2503">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5" name="Google Shape;4135;p110"/>
            <p:cNvSpPr/>
            <p:nvPr/>
          </p:nvSpPr>
          <p:spPr>
            <a:xfrm>
              <a:off x="6408350" y="21045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6" name="Google Shape;4136;p110"/>
            <p:cNvSpPr/>
            <p:nvPr/>
          </p:nvSpPr>
          <p:spPr>
            <a:xfrm>
              <a:off x="6408350" y="179985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7" name="Google Shape;4137;p110"/>
            <p:cNvSpPr/>
            <p:nvPr/>
          </p:nvSpPr>
          <p:spPr>
            <a:xfrm>
              <a:off x="6408350" y="164740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8" name="Google Shape;4138;p110"/>
            <p:cNvSpPr/>
            <p:nvPr/>
          </p:nvSpPr>
          <p:spPr>
            <a:xfrm>
              <a:off x="6408350" y="134275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9" name="Google Shape;4139;p110"/>
            <p:cNvSpPr/>
            <p:nvPr/>
          </p:nvSpPr>
          <p:spPr>
            <a:xfrm>
              <a:off x="6408350" y="1266550"/>
              <a:ext cx="62425" cy="53450"/>
            </a:xfrm>
            <a:custGeom>
              <a:rect b="b" l="l" r="r" t="t"/>
              <a:pathLst>
                <a:path extrusionOk="0" h="2138" w="2497">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0" name="Google Shape;4140;p110"/>
            <p:cNvSpPr/>
            <p:nvPr/>
          </p:nvSpPr>
          <p:spPr>
            <a:xfrm>
              <a:off x="63323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1" name="Google Shape;4141;p110"/>
            <p:cNvSpPr/>
            <p:nvPr/>
          </p:nvSpPr>
          <p:spPr>
            <a:xfrm>
              <a:off x="63323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2" name="Google Shape;4142;p110"/>
            <p:cNvSpPr/>
            <p:nvPr/>
          </p:nvSpPr>
          <p:spPr>
            <a:xfrm>
              <a:off x="63323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3" name="Google Shape;4143;p110"/>
            <p:cNvSpPr/>
            <p:nvPr/>
          </p:nvSpPr>
          <p:spPr>
            <a:xfrm>
              <a:off x="633235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4" name="Google Shape;4144;p110"/>
            <p:cNvSpPr/>
            <p:nvPr/>
          </p:nvSpPr>
          <p:spPr>
            <a:xfrm>
              <a:off x="633235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5" name="Google Shape;4145;p110"/>
            <p:cNvSpPr/>
            <p:nvPr/>
          </p:nvSpPr>
          <p:spPr>
            <a:xfrm>
              <a:off x="63323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6" name="Google Shape;4146;p110"/>
            <p:cNvSpPr/>
            <p:nvPr/>
          </p:nvSpPr>
          <p:spPr>
            <a:xfrm>
              <a:off x="63323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7" name="Google Shape;4147;p110"/>
            <p:cNvSpPr/>
            <p:nvPr/>
          </p:nvSpPr>
          <p:spPr>
            <a:xfrm>
              <a:off x="6256150" y="2485550"/>
              <a:ext cx="62200" cy="53300"/>
            </a:xfrm>
            <a:custGeom>
              <a:rect b="b" l="l" r="r" t="t"/>
              <a:pathLst>
                <a:path extrusionOk="0" h="2132" w="2488">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8" name="Google Shape;4148;p110"/>
            <p:cNvSpPr/>
            <p:nvPr/>
          </p:nvSpPr>
          <p:spPr>
            <a:xfrm>
              <a:off x="6256150" y="2409350"/>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9" name="Google Shape;4149;p110"/>
            <p:cNvSpPr/>
            <p:nvPr/>
          </p:nvSpPr>
          <p:spPr>
            <a:xfrm>
              <a:off x="6256150" y="2028275"/>
              <a:ext cx="62200" cy="53450"/>
            </a:xfrm>
            <a:custGeom>
              <a:rect b="b" l="l" r="r" t="t"/>
              <a:pathLst>
                <a:path extrusionOk="0" h="2138" w="2488">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0" name="Google Shape;4150;p110"/>
            <p:cNvSpPr/>
            <p:nvPr/>
          </p:nvSpPr>
          <p:spPr>
            <a:xfrm>
              <a:off x="6256150" y="1952050"/>
              <a:ext cx="62200" cy="53450"/>
            </a:xfrm>
            <a:custGeom>
              <a:rect b="b" l="l" r="r" t="t"/>
              <a:pathLst>
                <a:path extrusionOk="0" h="2138" w="2488">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1" name="Google Shape;4151;p110"/>
            <p:cNvSpPr/>
            <p:nvPr/>
          </p:nvSpPr>
          <p:spPr>
            <a:xfrm>
              <a:off x="6256150" y="1876050"/>
              <a:ext cx="62200" cy="53350"/>
            </a:xfrm>
            <a:custGeom>
              <a:rect b="b" l="l" r="r" t="t"/>
              <a:pathLst>
                <a:path extrusionOk="0" h="2134" w="2488">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2" name="Google Shape;4152;p110"/>
            <p:cNvSpPr/>
            <p:nvPr/>
          </p:nvSpPr>
          <p:spPr>
            <a:xfrm>
              <a:off x="6256150" y="179985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3" name="Google Shape;4153;p110"/>
            <p:cNvSpPr/>
            <p:nvPr/>
          </p:nvSpPr>
          <p:spPr>
            <a:xfrm>
              <a:off x="6256150" y="172362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4" name="Google Shape;4154;p110"/>
            <p:cNvSpPr/>
            <p:nvPr/>
          </p:nvSpPr>
          <p:spPr>
            <a:xfrm>
              <a:off x="6256150" y="134275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5" name="Google Shape;4155;p110"/>
            <p:cNvSpPr/>
            <p:nvPr/>
          </p:nvSpPr>
          <p:spPr>
            <a:xfrm>
              <a:off x="617992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6" name="Google Shape;4156;p110"/>
            <p:cNvSpPr/>
            <p:nvPr/>
          </p:nvSpPr>
          <p:spPr>
            <a:xfrm>
              <a:off x="617992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7" name="Google Shape;4157;p110"/>
            <p:cNvSpPr/>
            <p:nvPr/>
          </p:nvSpPr>
          <p:spPr>
            <a:xfrm>
              <a:off x="617992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8" name="Google Shape;4158;p110"/>
            <p:cNvSpPr/>
            <p:nvPr/>
          </p:nvSpPr>
          <p:spPr>
            <a:xfrm>
              <a:off x="617992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9" name="Google Shape;4159;p110"/>
            <p:cNvSpPr/>
            <p:nvPr/>
          </p:nvSpPr>
          <p:spPr>
            <a:xfrm>
              <a:off x="6103700"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0" name="Google Shape;4160;p110"/>
            <p:cNvSpPr/>
            <p:nvPr/>
          </p:nvSpPr>
          <p:spPr>
            <a:xfrm>
              <a:off x="6103700"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1" name="Google Shape;4161;p110"/>
            <p:cNvSpPr/>
            <p:nvPr/>
          </p:nvSpPr>
          <p:spPr>
            <a:xfrm>
              <a:off x="6103700"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2" name="Google Shape;4162;p110"/>
            <p:cNvSpPr/>
            <p:nvPr/>
          </p:nvSpPr>
          <p:spPr>
            <a:xfrm>
              <a:off x="6103700" y="21045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3" name="Google Shape;4163;p110"/>
            <p:cNvSpPr/>
            <p:nvPr/>
          </p:nvSpPr>
          <p:spPr>
            <a:xfrm>
              <a:off x="6103700" y="1342750"/>
              <a:ext cx="62425" cy="53450"/>
            </a:xfrm>
            <a:custGeom>
              <a:rect b="b" l="l" r="r" t="t"/>
              <a:pathLst>
                <a:path extrusionOk="0" h="2138" w="2497">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4" name="Google Shape;4164;p110"/>
            <p:cNvSpPr/>
            <p:nvPr/>
          </p:nvSpPr>
          <p:spPr>
            <a:xfrm>
              <a:off x="6027500" y="2180700"/>
              <a:ext cx="62425" cy="53350"/>
            </a:xfrm>
            <a:custGeom>
              <a:rect b="b" l="l" r="r" t="t"/>
              <a:pathLst>
                <a:path extrusionOk="0" h="2134" w="2497">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5" name="Google Shape;4165;p110"/>
            <p:cNvSpPr/>
            <p:nvPr/>
          </p:nvSpPr>
          <p:spPr>
            <a:xfrm>
              <a:off x="6027500" y="134275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6" name="Google Shape;4166;p110"/>
            <p:cNvSpPr/>
            <p:nvPr/>
          </p:nvSpPr>
          <p:spPr>
            <a:xfrm>
              <a:off x="5951475"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7" name="Google Shape;4167;p110"/>
            <p:cNvSpPr/>
            <p:nvPr/>
          </p:nvSpPr>
          <p:spPr>
            <a:xfrm>
              <a:off x="595147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8" name="Google Shape;4168;p110"/>
            <p:cNvSpPr/>
            <p:nvPr/>
          </p:nvSpPr>
          <p:spPr>
            <a:xfrm>
              <a:off x="595147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9" name="Google Shape;4169;p110"/>
            <p:cNvSpPr/>
            <p:nvPr/>
          </p:nvSpPr>
          <p:spPr>
            <a:xfrm>
              <a:off x="595147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0" name="Google Shape;4170;p110"/>
            <p:cNvSpPr/>
            <p:nvPr/>
          </p:nvSpPr>
          <p:spPr>
            <a:xfrm>
              <a:off x="59514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1" name="Google Shape;4171;p110"/>
            <p:cNvSpPr/>
            <p:nvPr/>
          </p:nvSpPr>
          <p:spPr>
            <a:xfrm>
              <a:off x="587527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2" name="Google Shape;4172;p110"/>
            <p:cNvSpPr/>
            <p:nvPr/>
          </p:nvSpPr>
          <p:spPr>
            <a:xfrm>
              <a:off x="5875275" y="2637775"/>
              <a:ext cx="62225" cy="53450"/>
            </a:xfrm>
            <a:custGeom>
              <a:rect b="b" l="l" r="r" t="t"/>
              <a:pathLst>
                <a:path extrusionOk="0" h="2138" w="2489">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3" name="Google Shape;4173;p110"/>
            <p:cNvSpPr/>
            <p:nvPr/>
          </p:nvSpPr>
          <p:spPr>
            <a:xfrm>
              <a:off x="5875275" y="2561575"/>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4" name="Google Shape;4174;p110"/>
            <p:cNvSpPr/>
            <p:nvPr/>
          </p:nvSpPr>
          <p:spPr>
            <a:xfrm>
              <a:off x="587527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5" name="Google Shape;4175;p110"/>
            <p:cNvSpPr/>
            <p:nvPr/>
          </p:nvSpPr>
          <p:spPr>
            <a:xfrm>
              <a:off x="5875275"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6" name="Google Shape;4176;p110"/>
            <p:cNvSpPr/>
            <p:nvPr/>
          </p:nvSpPr>
          <p:spPr>
            <a:xfrm>
              <a:off x="587527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7" name="Google Shape;4177;p110"/>
            <p:cNvSpPr/>
            <p:nvPr/>
          </p:nvSpPr>
          <p:spPr>
            <a:xfrm>
              <a:off x="587527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8" name="Google Shape;4178;p110"/>
            <p:cNvSpPr/>
            <p:nvPr/>
          </p:nvSpPr>
          <p:spPr>
            <a:xfrm>
              <a:off x="5799275" y="2714000"/>
              <a:ext cx="62200" cy="53350"/>
            </a:xfrm>
            <a:custGeom>
              <a:rect b="b" l="l" r="r" t="t"/>
              <a:pathLst>
                <a:path extrusionOk="0" h="2134"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9" name="Google Shape;4179;p110"/>
            <p:cNvSpPr/>
            <p:nvPr/>
          </p:nvSpPr>
          <p:spPr>
            <a:xfrm>
              <a:off x="5799275" y="134275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0" name="Google Shape;4180;p110"/>
            <p:cNvSpPr/>
            <p:nvPr/>
          </p:nvSpPr>
          <p:spPr>
            <a:xfrm>
              <a:off x="5799125" y="1190550"/>
              <a:ext cx="62350" cy="53425"/>
            </a:xfrm>
            <a:custGeom>
              <a:rect b="b" l="l" r="r" t="t"/>
              <a:pathLst>
                <a:path extrusionOk="0" h="2137" w="2494">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1" name="Google Shape;4181;p110"/>
            <p:cNvSpPr/>
            <p:nvPr/>
          </p:nvSpPr>
          <p:spPr>
            <a:xfrm>
              <a:off x="5723050"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2" name="Google Shape;4182;p110"/>
            <p:cNvSpPr/>
            <p:nvPr/>
          </p:nvSpPr>
          <p:spPr>
            <a:xfrm>
              <a:off x="5723050"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3" name="Google Shape;4183;p110"/>
            <p:cNvSpPr/>
            <p:nvPr/>
          </p:nvSpPr>
          <p:spPr>
            <a:xfrm>
              <a:off x="5723050" y="2942425"/>
              <a:ext cx="62225" cy="53450"/>
            </a:xfrm>
            <a:custGeom>
              <a:rect b="b" l="l" r="r" t="t"/>
              <a:pathLst>
                <a:path extrusionOk="0" h="2138" w="2489">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4" name="Google Shape;4184;p110"/>
            <p:cNvSpPr/>
            <p:nvPr/>
          </p:nvSpPr>
          <p:spPr>
            <a:xfrm>
              <a:off x="5723050" y="271400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5" name="Google Shape;4185;p110"/>
            <p:cNvSpPr/>
            <p:nvPr/>
          </p:nvSpPr>
          <p:spPr>
            <a:xfrm>
              <a:off x="5723050" y="134275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6" name="Google Shape;4186;p110"/>
            <p:cNvSpPr/>
            <p:nvPr/>
          </p:nvSpPr>
          <p:spPr>
            <a:xfrm>
              <a:off x="5722900" y="1190550"/>
              <a:ext cx="62375" cy="53425"/>
            </a:xfrm>
            <a:custGeom>
              <a:rect b="b" l="l" r="r" t="t"/>
              <a:pathLst>
                <a:path extrusionOk="0" h="2137" w="2495">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7" name="Google Shape;4187;p110"/>
            <p:cNvSpPr/>
            <p:nvPr/>
          </p:nvSpPr>
          <p:spPr>
            <a:xfrm>
              <a:off x="56468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8" name="Google Shape;4188;p110"/>
            <p:cNvSpPr/>
            <p:nvPr/>
          </p:nvSpPr>
          <p:spPr>
            <a:xfrm>
              <a:off x="5646825" y="2866425"/>
              <a:ext cx="62225" cy="53275"/>
            </a:xfrm>
            <a:custGeom>
              <a:rect b="b" l="l" r="r" t="t"/>
              <a:pathLst>
                <a:path extrusionOk="0" h="2131" w="2489">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9" name="Google Shape;4189;p110"/>
            <p:cNvSpPr/>
            <p:nvPr/>
          </p:nvSpPr>
          <p:spPr>
            <a:xfrm>
              <a:off x="56468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0" name="Google Shape;4190;p110"/>
            <p:cNvSpPr/>
            <p:nvPr/>
          </p:nvSpPr>
          <p:spPr>
            <a:xfrm>
              <a:off x="56468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1" name="Google Shape;4191;p110"/>
            <p:cNvSpPr/>
            <p:nvPr/>
          </p:nvSpPr>
          <p:spPr>
            <a:xfrm>
              <a:off x="56468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2" name="Google Shape;4192;p110"/>
            <p:cNvSpPr/>
            <p:nvPr/>
          </p:nvSpPr>
          <p:spPr>
            <a:xfrm>
              <a:off x="5646700" y="119055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3" name="Google Shape;4193;p110"/>
            <p:cNvSpPr/>
            <p:nvPr/>
          </p:nvSpPr>
          <p:spPr>
            <a:xfrm>
              <a:off x="5570625" y="3018650"/>
              <a:ext cx="62200" cy="53425"/>
            </a:xfrm>
            <a:custGeom>
              <a:rect b="b" l="l" r="r" t="t"/>
              <a:pathLst>
                <a:path extrusionOk="0" h="2137" w="2488">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4" name="Google Shape;4194;p110"/>
            <p:cNvSpPr/>
            <p:nvPr/>
          </p:nvSpPr>
          <p:spPr>
            <a:xfrm>
              <a:off x="5570625" y="2942425"/>
              <a:ext cx="62200" cy="53450"/>
            </a:xfrm>
            <a:custGeom>
              <a:rect b="b" l="l" r="r" t="t"/>
              <a:pathLst>
                <a:path extrusionOk="0" h="2138" w="2488">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5" name="Google Shape;4195;p110"/>
            <p:cNvSpPr/>
            <p:nvPr/>
          </p:nvSpPr>
          <p:spPr>
            <a:xfrm>
              <a:off x="5570475" y="1190550"/>
              <a:ext cx="62350" cy="53325"/>
            </a:xfrm>
            <a:custGeom>
              <a:rect b="b" l="l" r="r" t="t"/>
              <a:pathLst>
                <a:path extrusionOk="0" h="2133" w="2494">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6" name="Google Shape;4196;p110"/>
            <p:cNvSpPr/>
            <p:nvPr/>
          </p:nvSpPr>
          <p:spPr>
            <a:xfrm>
              <a:off x="5494400" y="29424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7" name="Google Shape;4197;p110"/>
            <p:cNvSpPr/>
            <p:nvPr/>
          </p:nvSpPr>
          <p:spPr>
            <a:xfrm>
              <a:off x="549440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8" name="Google Shape;4198;p110"/>
            <p:cNvSpPr/>
            <p:nvPr/>
          </p:nvSpPr>
          <p:spPr>
            <a:xfrm>
              <a:off x="5494275" y="1190550"/>
              <a:ext cx="62350" cy="53325"/>
            </a:xfrm>
            <a:custGeom>
              <a:rect b="b" l="l" r="r" t="t"/>
              <a:pathLst>
                <a:path extrusionOk="0" h="2133" w="2494">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9" name="Google Shape;4199;p110"/>
            <p:cNvSpPr/>
            <p:nvPr/>
          </p:nvSpPr>
          <p:spPr>
            <a:xfrm>
              <a:off x="5418200"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0" name="Google Shape;4200;p110"/>
            <p:cNvSpPr/>
            <p:nvPr/>
          </p:nvSpPr>
          <p:spPr>
            <a:xfrm>
              <a:off x="5418200"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1" name="Google Shape;4201;p110"/>
            <p:cNvSpPr/>
            <p:nvPr/>
          </p:nvSpPr>
          <p:spPr>
            <a:xfrm>
              <a:off x="5418200" y="1266550"/>
              <a:ext cx="62425" cy="53450"/>
            </a:xfrm>
            <a:custGeom>
              <a:rect b="b" l="l" r="r" t="t"/>
              <a:pathLst>
                <a:path extrusionOk="0" h="2138" w="2497">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2" name="Google Shape;4202;p110"/>
            <p:cNvSpPr/>
            <p:nvPr/>
          </p:nvSpPr>
          <p:spPr>
            <a:xfrm>
              <a:off x="5418200" y="11905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3" name="Google Shape;4203;p110"/>
            <p:cNvSpPr/>
            <p:nvPr/>
          </p:nvSpPr>
          <p:spPr>
            <a:xfrm>
              <a:off x="5341975"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4" name="Google Shape;4204;p110"/>
            <p:cNvSpPr/>
            <p:nvPr/>
          </p:nvSpPr>
          <p:spPr>
            <a:xfrm>
              <a:off x="5341975"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5" name="Google Shape;4205;p110"/>
            <p:cNvSpPr/>
            <p:nvPr/>
          </p:nvSpPr>
          <p:spPr>
            <a:xfrm>
              <a:off x="5265775" y="2790200"/>
              <a:ext cx="62200" cy="53350"/>
            </a:xfrm>
            <a:custGeom>
              <a:rect b="b" l="l" r="r" t="t"/>
              <a:pathLst>
                <a:path extrusionOk="0" h="2134" w="2488">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6" name="Google Shape;4206;p110"/>
            <p:cNvSpPr/>
            <p:nvPr/>
          </p:nvSpPr>
          <p:spPr>
            <a:xfrm>
              <a:off x="5265775" y="2714000"/>
              <a:ext cx="62200" cy="53350"/>
            </a:xfrm>
            <a:custGeom>
              <a:rect b="b" l="l" r="r" t="t"/>
              <a:pathLst>
                <a:path extrusionOk="0" h="2134" w="2488">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7" name="Google Shape;4207;p110"/>
            <p:cNvSpPr/>
            <p:nvPr/>
          </p:nvSpPr>
          <p:spPr>
            <a:xfrm>
              <a:off x="5265775" y="1266550"/>
              <a:ext cx="62200" cy="53450"/>
            </a:xfrm>
            <a:custGeom>
              <a:rect b="b" l="l" r="r" t="t"/>
              <a:pathLst>
                <a:path extrusionOk="0" h="2138" w="2488">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8" name="Google Shape;4208;p110"/>
            <p:cNvSpPr/>
            <p:nvPr/>
          </p:nvSpPr>
          <p:spPr>
            <a:xfrm>
              <a:off x="5189550"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9" name="Google Shape;4209;p110"/>
            <p:cNvSpPr/>
            <p:nvPr/>
          </p:nvSpPr>
          <p:spPr>
            <a:xfrm>
              <a:off x="5189550" y="2790200"/>
              <a:ext cx="62225" cy="53350"/>
            </a:xfrm>
            <a:custGeom>
              <a:rect b="b" l="l" r="r" t="t"/>
              <a:pathLst>
                <a:path extrusionOk="0" h="2134" w="2489">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0" name="Google Shape;4210;p110"/>
            <p:cNvSpPr/>
            <p:nvPr/>
          </p:nvSpPr>
          <p:spPr>
            <a:xfrm>
              <a:off x="5189550" y="1342750"/>
              <a:ext cx="62225" cy="53350"/>
            </a:xfrm>
            <a:custGeom>
              <a:rect b="b" l="l" r="r" t="t"/>
              <a:pathLst>
                <a:path extrusionOk="0" h="2134" w="2489">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1" name="Google Shape;4211;p110"/>
            <p:cNvSpPr/>
            <p:nvPr/>
          </p:nvSpPr>
          <p:spPr>
            <a:xfrm>
              <a:off x="5113350" y="3094850"/>
              <a:ext cx="62400" cy="53350"/>
            </a:xfrm>
            <a:custGeom>
              <a:rect b="b" l="l" r="r" t="t"/>
              <a:pathLst>
                <a:path extrusionOk="0" h="2134" w="2496">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2" name="Google Shape;4212;p110"/>
            <p:cNvSpPr/>
            <p:nvPr/>
          </p:nvSpPr>
          <p:spPr>
            <a:xfrm>
              <a:off x="5113350" y="3018650"/>
              <a:ext cx="62400" cy="53425"/>
            </a:xfrm>
            <a:custGeom>
              <a:rect b="b" l="l" r="r" t="t"/>
              <a:pathLst>
                <a:path extrusionOk="0" h="2137" w="2496">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3" name="Google Shape;4213;p110"/>
            <p:cNvSpPr/>
            <p:nvPr/>
          </p:nvSpPr>
          <p:spPr>
            <a:xfrm>
              <a:off x="5113350" y="2942425"/>
              <a:ext cx="62400" cy="53450"/>
            </a:xfrm>
            <a:custGeom>
              <a:rect b="b" l="l" r="r" t="t"/>
              <a:pathLst>
                <a:path extrusionOk="0" h="2138" w="2496">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4" name="Google Shape;4214;p110"/>
            <p:cNvSpPr/>
            <p:nvPr/>
          </p:nvSpPr>
          <p:spPr>
            <a:xfrm>
              <a:off x="5113350" y="2866425"/>
              <a:ext cx="62400" cy="53275"/>
            </a:xfrm>
            <a:custGeom>
              <a:rect b="b" l="l" r="r" t="t"/>
              <a:pathLst>
                <a:path extrusionOk="0" h="2131" w="2496">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5" name="Google Shape;4215;p110"/>
            <p:cNvSpPr/>
            <p:nvPr/>
          </p:nvSpPr>
          <p:spPr>
            <a:xfrm>
              <a:off x="5113350" y="2790200"/>
              <a:ext cx="62400" cy="53350"/>
            </a:xfrm>
            <a:custGeom>
              <a:rect b="b" l="l" r="r" t="t"/>
              <a:pathLst>
                <a:path extrusionOk="0" h="2134" w="2496">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6" name="Google Shape;4216;p110"/>
            <p:cNvSpPr/>
            <p:nvPr/>
          </p:nvSpPr>
          <p:spPr>
            <a:xfrm>
              <a:off x="5113350" y="2714000"/>
              <a:ext cx="62400" cy="53350"/>
            </a:xfrm>
            <a:custGeom>
              <a:rect b="b" l="l" r="r" t="t"/>
              <a:pathLst>
                <a:path extrusionOk="0" h="2134" w="2496">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7" name="Google Shape;4217;p110"/>
            <p:cNvSpPr/>
            <p:nvPr/>
          </p:nvSpPr>
          <p:spPr>
            <a:xfrm>
              <a:off x="5113350" y="141897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8" name="Google Shape;4218;p110"/>
            <p:cNvSpPr/>
            <p:nvPr/>
          </p:nvSpPr>
          <p:spPr>
            <a:xfrm>
              <a:off x="5113350" y="134275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9" name="Google Shape;4219;p110"/>
            <p:cNvSpPr/>
            <p:nvPr/>
          </p:nvSpPr>
          <p:spPr>
            <a:xfrm>
              <a:off x="50373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0" name="Google Shape;4220;p110"/>
            <p:cNvSpPr/>
            <p:nvPr/>
          </p:nvSpPr>
          <p:spPr>
            <a:xfrm>
              <a:off x="503732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1" name="Google Shape;4221;p110"/>
            <p:cNvSpPr/>
            <p:nvPr/>
          </p:nvSpPr>
          <p:spPr>
            <a:xfrm>
              <a:off x="5037325" y="2866425"/>
              <a:ext cx="62225" cy="53275"/>
            </a:xfrm>
            <a:custGeom>
              <a:rect b="b" l="l" r="r" t="t"/>
              <a:pathLst>
                <a:path extrusionOk="0" h="2131" w="2489">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2" name="Google Shape;4222;p110"/>
            <p:cNvSpPr/>
            <p:nvPr/>
          </p:nvSpPr>
          <p:spPr>
            <a:xfrm>
              <a:off x="50373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3" name="Google Shape;4223;p110"/>
            <p:cNvSpPr/>
            <p:nvPr/>
          </p:nvSpPr>
          <p:spPr>
            <a:xfrm>
              <a:off x="50373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4" name="Google Shape;4224;p110"/>
            <p:cNvSpPr/>
            <p:nvPr/>
          </p:nvSpPr>
          <p:spPr>
            <a:xfrm>
              <a:off x="5037325"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5" name="Google Shape;4225;p110"/>
            <p:cNvSpPr/>
            <p:nvPr/>
          </p:nvSpPr>
          <p:spPr>
            <a:xfrm>
              <a:off x="50373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6" name="Google Shape;4226;p110"/>
            <p:cNvSpPr/>
            <p:nvPr/>
          </p:nvSpPr>
          <p:spPr>
            <a:xfrm>
              <a:off x="4961125"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7" name="Google Shape;4227;p110"/>
            <p:cNvSpPr/>
            <p:nvPr/>
          </p:nvSpPr>
          <p:spPr>
            <a:xfrm>
              <a:off x="49611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8" name="Google Shape;4228;p110"/>
            <p:cNvSpPr/>
            <p:nvPr/>
          </p:nvSpPr>
          <p:spPr>
            <a:xfrm>
              <a:off x="49611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9" name="Google Shape;4229;p110"/>
            <p:cNvSpPr/>
            <p:nvPr/>
          </p:nvSpPr>
          <p:spPr>
            <a:xfrm>
              <a:off x="49611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0" name="Google Shape;4230;p110"/>
            <p:cNvSpPr/>
            <p:nvPr/>
          </p:nvSpPr>
          <p:spPr>
            <a:xfrm>
              <a:off x="49611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1" name="Google Shape;4231;p110"/>
            <p:cNvSpPr/>
            <p:nvPr/>
          </p:nvSpPr>
          <p:spPr>
            <a:xfrm>
              <a:off x="49611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2" name="Google Shape;4232;p110"/>
            <p:cNvSpPr/>
            <p:nvPr/>
          </p:nvSpPr>
          <p:spPr>
            <a:xfrm>
              <a:off x="4884900" y="2637775"/>
              <a:ext cx="62225" cy="53450"/>
            </a:xfrm>
            <a:custGeom>
              <a:rect b="b" l="l" r="r" t="t"/>
              <a:pathLst>
                <a:path extrusionOk="0" h="2138" w="2489">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3" name="Google Shape;4233;p110"/>
            <p:cNvSpPr/>
            <p:nvPr/>
          </p:nvSpPr>
          <p:spPr>
            <a:xfrm>
              <a:off x="48849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4" name="Google Shape;4234;p110"/>
            <p:cNvSpPr/>
            <p:nvPr/>
          </p:nvSpPr>
          <p:spPr>
            <a:xfrm>
              <a:off x="48849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5" name="Google Shape;4235;p110"/>
            <p:cNvSpPr/>
            <p:nvPr/>
          </p:nvSpPr>
          <p:spPr>
            <a:xfrm>
              <a:off x="488490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6" name="Google Shape;4236;p110"/>
            <p:cNvSpPr/>
            <p:nvPr/>
          </p:nvSpPr>
          <p:spPr>
            <a:xfrm>
              <a:off x="4808700" y="2637775"/>
              <a:ext cx="62400" cy="53450"/>
            </a:xfrm>
            <a:custGeom>
              <a:rect b="b" l="l" r="r" t="t"/>
              <a:pathLst>
                <a:path extrusionOk="0" h="2138" w="2496">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7" name="Google Shape;4237;p110"/>
            <p:cNvSpPr/>
            <p:nvPr/>
          </p:nvSpPr>
          <p:spPr>
            <a:xfrm>
              <a:off x="4808700" y="2561575"/>
              <a:ext cx="62400" cy="53425"/>
            </a:xfrm>
            <a:custGeom>
              <a:rect b="b" l="l" r="r" t="t"/>
              <a:pathLst>
                <a:path extrusionOk="0" h="2137" w="2496">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8" name="Google Shape;4238;p110"/>
            <p:cNvSpPr/>
            <p:nvPr/>
          </p:nvSpPr>
          <p:spPr>
            <a:xfrm>
              <a:off x="4808700" y="141897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9" name="Google Shape;4239;p110"/>
            <p:cNvSpPr/>
            <p:nvPr/>
          </p:nvSpPr>
          <p:spPr>
            <a:xfrm>
              <a:off x="48087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0" name="Google Shape;4240;p110"/>
            <p:cNvSpPr/>
            <p:nvPr/>
          </p:nvSpPr>
          <p:spPr>
            <a:xfrm>
              <a:off x="4808700" y="11905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1" name="Google Shape;4241;p110"/>
            <p:cNvSpPr/>
            <p:nvPr/>
          </p:nvSpPr>
          <p:spPr>
            <a:xfrm>
              <a:off x="4808700" y="1038125"/>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2" name="Google Shape;4242;p110"/>
            <p:cNvSpPr/>
            <p:nvPr/>
          </p:nvSpPr>
          <p:spPr>
            <a:xfrm>
              <a:off x="4732475" y="27902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3" name="Google Shape;4243;p110"/>
            <p:cNvSpPr/>
            <p:nvPr/>
          </p:nvSpPr>
          <p:spPr>
            <a:xfrm>
              <a:off x="4732475" y="2714000"/>
              <a:ext cx="62425" cy="53350"/>
            </a:xfrm>
            <a:custGeom>
              <a:rect b="b" l="l" r="r" t="t"/>
              <a:pathLst>
                <a:path extrusionOk="0" h="2134" w="2497">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4" name="Google Shape;4244;p110"/>
            <p:cNvSpPr/>
            <p:nvPr/>
          </p:nvSpPr>
          <p:spPr>
            <a:xfrm>
              <a:off x="4732475" y="2561575"/>
              <a:ext cx="62425" cy="53425"/>
            </a:xfrm>
            <a:custGeom>
              <a:rect b="b" l="l" r="r" t="t"/>
              <a:pathLst>
                <a:path extrusionOk="0" h="2137" w="2497">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5" name="Google Shape;4245;p110"/>
            <p:cNvSpPr/>
            <p:nvPr/>
          </p:nvSpPr>
          <p:spPr>
            <a:xfrm>
              <a:off x="473247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6" name="Google Shape;4246;p110"/>
            <p:cNvSpPr/>
            <p:nvPr/>
          </p:nvSpPr>
          <p:spPr>
            <a:xfrm>
              <a:off x="4732475" y="11905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7" name="Google Shape;4247;p110"/>
            <p:cNvSpPr/>
            <p:nvPr/>
          </p:nvSpPr>
          <p:spPr>
            <a:xfrm>
              <a:off x="4656475" y="2866425"/>
              <a:ext cx="62200" cy="53275"/>
            </a:xfrm>
            <a:custGeom>
              <a:rect b="b" l="l" r="r" t="t"/>
              <a:pathLst>
                <a:path extrusionOk="0" h="2131" w="2488">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8" name="Google Shape;4248;p110"/>
            <p:cNvSpPr/>
            <p:nvPr/>
          </p:nvSpPr>
          <p:spPr>
            <a:xfrm>
              <a:off x="4656475" y="27902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9" name="Google Shape;4249;p110"/>
            <p:cNvSpPr/>
            <p:nvPr/>
          </p:nvSpPr>
          <p:spPr>
            <a:xfrm>
              <a:off x="4656475" y="271400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0" name="Google Shape;4250;p110"/>
            <p:cNvSpPr/>
            <p:nvPr/>
          </p:nvSpPr>
          <p:spPr>
            <a:xfrm>
              <a:off x="4656475" y="2485550"/>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1" name="Google Shape;4251;p110"/>
            <p:cNvSpPr/>
            <p:nvPr/>
          </p:nvSpPr>
          <p:spPr>
            <a:xfrm>
              <a:off x="465647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2" name="Google Shape;4252;p110"/>
            <p:cNvSpPr/>
            <p:nvPr/>
          </p:nvSpPr>
          <p:spPr>
            <a:xfrm>
              <a:off x="465647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3" name="Google Shape;4253;p110"/>
            <p:cNvSpPr/>
            <p:nvPr/>
          </p:nvSpPr>
          <p:spPr>
            <a:xfrm>
              <a:off x="46564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4" name="Google Shape;4254;p110"/>
            <p:cNvSpPr/>
            <p:nvPr/>
          </p:nvSpPr>
          <p:spPr>
            <a:xfrm>
              <a:off x="4656475" y="1038125"/>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5" name="Google Shape;4255;p110"/>
            <p:cNvSpPr/>
            <p:nvPr/>
          </p:nvSpPr>
          <p:spPr>
            <a:xfrm>
              <a:off x="4580250" y="29424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6" name="Google Shape;4256;p110"/>
            <p:cNvSpPr/>
            <p:nvPr/>
          </p:nvSpPr>
          <p:spPr>
            <a:xfrm>
              <a:off x="458025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7" name="Google Shape;4257;p110"/>
            <p:cNvSpPr/>
            <p:nvPr/>
          </p:nvSpPr>
          <p:spPr>
            <a:xfrm>
              <a:off x="458025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8" name="Google Shape;4258;p110"/>
            <p:cNvSpPr/>
            <p:nvPr/>
          </p:nvSpPr>
          <p:spPr>
            <a:xfrm>
              <a:off x="4580250"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9" name="Google Shape;4259;p110"/>
            <p:cNvSpPr/>
            <p:nvPr/>
          </p:nvSpPr>
          <p:spPr>
            <a:xfrm>
              <a:off x="458025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0" name="Google Shape;4260;p110"/>
            <p:cNvSpPr/>
            <p:nvPr/>
          </p:nvSpPr>
          <p:spPr>
            <a:xfrm>
              <a:off x="45802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1" name="Google Shape;4261;p110"/>
            <p:cNvSpPr/>
            <p:nvPr/>
          </p:nvSpPr>
          <p:spPr>
            <a:xfrm>
              <a:off x="45802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2" name="Google Shape;4262;p110"/>
            <p:cNvSpPr/>
            <p:nvPr/>
          </p:nvSpPr>
          <p:spPr>
            <a:xfrm>
              <a:off x="45802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3" name="Google Shape;4263;p110"/>
            <p:cNvSpPr/>
            <p:nvPr/>
          </p:nvSpPr>
          <p:spPr>
            <a:xfrm>
              <a:off x="450405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4" name="Google Shape;4264;p110"/>
            <p:cNvSpPr/>
            <p:nvPr/>
          </p:nvSpPr>
          <p:spPr>
            <a:xfrm>
              <a:off x="4504050"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5" name="Google Shape;4265;p110"/>
            <p:cNvSpPr/>
            <p:nvPr/>
          </p:nvSpPr>
          <p:spPr>
            <a:xfrm>
              <a:off x="45040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6" name="Google Shape;4266;p110"/>
            <p:cNvSpPr/>
            <p:nvPr/>
          </p:nvSpPr>
          <p:spPr>
            <a:xfrm>
              <a:off x="450405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7" name="Google Shape;4267;p110"/>
            <p:cNvSpPr/>
            <p:nvPr/>
          </p:nvSpPr>
          <p:spPr>
            <a:xfrm>
              <a:off x="45040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8" name="Google Shape;4268;p110"/>
            <p:cNvSpPr/>
            <p:nvPr/>
          </p:nvSpPr>
          <p:spPr>
            <a:xfrm>
              <a:off x="45040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9" name="Google Shape;4269;p110"/>
            <p:cNvSpPr/>
            <p:nvPr/>
          </p:nvSpPr>
          <p:spPr>
            <a:xfrm>
              <a:off x="4427825" y="2942425"/>
              <a:ext cx="62425" cy="53450"/>
            </a:xfrm>
            <a:custGeom>
              <a:rect b="b" l="l" r="r" t="t"/>
              <a:pathLst>
                <a:path extrusionOk="0" h="2138" w="2497">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0" name="Google Shape;4270;p110"/>
            <p:cNvSpPr/>
            <p:nvPr/>
          </p:nvSpPr>
          <p:spPr>
            <a:xfrm>
              <a:off x="4427825" y="2866425"/>
              <a:ext cx="62425" cy="53275"/>
            </a:xfrm>
            <a:custGeom>
              <a:rect b="b" l="l" r="r" t="t"/>
              <a:pathLst>
                <a:path extrusionOk="0" h="2131" w="2497">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1" name="Google Shape;4271;p110"/>
            <p:cNvSpPr/>
            <p:nvPr/>
          </p:nvSpPr>
          <p:spPr>
            <a:xfrm>
              <a:off x="4427825" y="2790200"/>
              <a:ext cx="62425" cy="53350"/>
            </a:xfrm>
            <a:custGeom>
              <a:rect b="b" l="l" r="r" t="t"/>
              <a:pathLst>
                <a:path extrusionOk="0" h="2134" w="2497">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2" name="Google Shape;4272;p110"/>
            <p:cNvSpPr/>
            <p:nvPr/>
          </p:nvSpPr>
          <p:spPr>
            <a:xfrm>
              <a:off x="4427825" y="2561575"/>
              <a:ext cx="62425" cy="53425"/>
            </a:xfrm>
            <a:custGeom>
              <a:rect b="b" l="l" r="r" t="t"/>
              <a:pathLst>
                <a:path extrusionOk="0" h="2137" w="2497">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3" name="Google Shape;4273;p110"/>
            <p:cNvSpPr/>
            <p:nvPr/>
          </p:nvSpPr>
          <p:spPr>
            <a:xfrm>
              <a:off x="4427825" y="2485550"/>
              <a:ext cx="62425" cy="53300"/>
            </a:xfrm>
            <a:custGeom>
              <a:rect b="b" l="l" r="r" t="t"/>
              <a:pathLst>
                <a:path extrusionOk="0" h="2132" w="2497">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4" name="Google Shape;4274;p110"/>
            <p:cNvSpPr/>
            <p:nvPr/>
          </p:nvSpPr>
          <p:spPr>
            <a:xfrm>
              <a:off x="4427825" y="2409350"/>
              <a:ext cx="62425" cy="53350"/>
            </a:xfrm>
            <a:custGeom>
              <a:rect b="b" l="l" r="r" t="t"/>
              <a:pathLst>
                <a:path extrusionOk="0" h="2134"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5" name="Google Shape;4275;p110"/>
            <p:cNvSpPr/>
            <p:nvPr/>
          </p:nvSpPr>
          <p:spPr>
            <a:xfrm>
              <a:off x="435160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6" name="Google Shape;4276;p110"/>
            <p:cNvSpPr/>
            <p:nvPr/>
          </p:nvSpPr>
          <p:spPr>
            <a:xfrm>
              <a:off x="435160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7" name="Google Shape;4277;p110"/>
            <p:cNvSpPr/>
            <p:nvPr/>
          </p:nvSpPr>
          <p:spPr>
            <a:xfrm>
              <a:off x="4351600" y="2637775"/>
              <a:ext cx="62425" cy="53450"/>
            </a:xfrm>
            <a:custGeom>
              <a:rect b="b" l="l" r="r" t="t"/>
              <a:pathLst>
                <a:path extrusionOk="0" h="2138" w="2497">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8" name="Google Shape;4278;p110"/>
            <p:cNvSpPr/>
            <p:nvPr/>
          </p:nvSpPr>
          <p:spPr>
            <a:xfrm>
              <a:off x="4351600" y="2561575"/>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9" name="Google Shape;4279;p110"/>
            <p:cNvSpPr/>
            <p:nvPr/>
          </p:nvSpPr>
          <p:spPr>
            <a:xfrm>
              <a:off x="4275600" y="26377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0" name="Google Shape;4280;p110"/>
            <p:cNvSpPr/>
            <p:nvPr/>
          </p:nvSpPr>
          <p:spPr>
            <a:xfrm>
              <a:off x="42756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1" name="Google Shape;4281;p110"/>
            <p:cNvSpPr/>
            <p:nvPr/>
          </p:nvSpPr>
          <p:spPr>
            <a:xfrm>
              <a:off x="427560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2" name="Google Shape;4282;p110"/>
            <p:cNvSpPr/>
            <p:nvPr/>
          </p:nvSpPr>
          <p:spPr>
            <a:xfrm>
              <a:off x="42756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3" name="Google Shape;4283;p110"/>
            <p:cNvSpPr/>
            <p:nvPr/>
          </p:nvSpPr>
          <p:spPr>
            <a:xfrm>
              <a:off x="42756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4" name="Google Shape;4284;p110"/>
            <p:cNvSpPr/>
            <p:nvPr/>
          </p:nvSpPr>
          <p:spPr>
            <a:xfrm>
              <a:off x="4275600" y="2256925"/>
              <a:ext cx="62350" cy="53425"/>
            </a:xfrm>
            <a:custGeom>
              <a:rect b="b" l="l" r="r" t="t"/>
              <a:pathLst>
                <a:path extrusionOk="0" h="2137" w="2494">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5" name="Google Shape;4285;p110"/>
            <p:cNvSpPr/>
            <p:nvPr/>
          </p:nvSpPr>
          <p:spPr>
            <a:xfrm>
              <a:off x="419940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6" name="Google Shape;4286;p110"/>
            <p:cNvSpPr/>
            <p:nvPr/>
          </p:nvSpPr>
          <p:spPr>
            <a:xfrm>
              <a:off x="41994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7" name="Google Shape;4287;p110"/>
            <p:cNvSpPr/>
            <p:nvPr/>
          </p:nvSpPr>
          <p:spPr>
            <a:xfrm>
              <a:off x="419940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8" name="Google Shape;4288;p110"/>
            <p:cNvSpPr/>
            <p:nvPr/>
          </p:nvSpPr>
          <p:spPr>
            <a:xfrm>
              <a:off x="4123175" y="23331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9" name="Google Shape;4289;p110"/>
            <p:cNvSpPr/>
            <p:nvPr/>
          </p:nvSpPr>
          <p:spPr>
            <a:xfrm>
              <a:off x="4123175" y="2256925"/>
              <a:ext cx="62350" cy="53425"/>
            </a:xfrm>
            <a:custGeom>
              <a:rect b="b" l="l" r="r" t="t"/>
              <a:pathLst>
                <a:path extrusionOk="0" h="2137" w="2494">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90" name="Google Shape;4290;p110"/>
          <p:cNvGrpSpPr/>
          <p:nvPr/>
        </p:nvGrpSpPr>
        <p:grpSpPr>
          <a:xfrm>
            <a:off x="5834043" y="994977"/>
            <a:ext cx="2590840" cy="1380235"/>
            <a:chOff x="233350" y="949250"/>
            <a:chExt cx="7137300" cy="3802300"/>
          </a:xfrm>
        </p:grpSpPr>
        <p:sp>
          <p:nvSpPr>
            <p:cNvPr id="4291" name="Google Shape;4291;p110"/>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2" name="Google Shape;4292;p110"/>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3" name="Google Shape;4293;p110"/>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4" name="Google Shape;4294;p110"/>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5" name="Google Shape;4295;p110"/>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6" name="Google Shape;4296;p110"/>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7" name="Google Shape;4297;p110"/>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8" name="Google Shape;4298;p110"/>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9" name="Google Shape;4299;p110"/>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0" name="Google Shape;4300;p110"/>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1" name="Google Shape;4301;p110"/>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2" name="Google Shape;4302;p110"/>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3" name="Google Shape;4303;p110"/>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4" name="Google Shape;4304;p110"/>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5" name="Google Shape;4305;p110"/>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6" name="Google Shape;4306;p110"/>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7" name="Google Shape;4307;p110"/>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8" name="Google Shape;4308;p110"/>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9" name="Google Shape;4309;p110"/>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0" name="Google Shape;4310;p110"/>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1" name="Google Shape;4311;p110"/>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2" name="Google Shape;4312;p110"/>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3" name="Google Shape;4313;p110"/>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4" name="Google Shape;4314;p110"/>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5" name="Google Shape;4315;p110"/>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6" name="Google Shape;4316;p110"/>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7" name="Google Shape;4317;p110"/>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8" name="Google Shape;4318;p110"/>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9" name="Google Shape;4319;p110"/>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0" name="Google Shape;4320;p110"/>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1" name="Google Shape;4321;p110"/>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2" name="Google Shape;4322;p110"/>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3" name="Google Shape;4323;p110"/>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4" name="Google Shape;4324;p110"/>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5" name="Google Shape;4325;p110"/>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6" name="Google Shape;4326;p110"/>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7" name="Google Shape;4327;p110"/>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8" name="Google Shape;4328;p110"/>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9" name="Google Shape;4329;p110"/>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0" name="Google Shape;4330;p110"/>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1" name="Google Shape;4331;p110"/>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2" name="Google Shape;4332;p110"/>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3" name="Google Shape;4333;p110"/>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4" name="Google Shape;4334;p110"/>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5" name="Google Shape;4335;p110"/>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6" name="Google Shape;4336;p110"/>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7" name="Google Shape;4337;p110"/>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8" name="Google Shape;4338;p110"/>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9" name="Google Shape;4339;p110"/>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0" name="Google Shape;4340;p110"/>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1" name="Google Shape;4341;p110"/>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42" name="Google Shape;4342;p110"/>
          <p:cNvGrpSpPr/>
          <p:nvPr/>
        </p:nvGrpSpPr>
        <p:grpSpPr>
          <a:xfrm>
            <a:off x="7648472" y="3039750"/>
            <a:ext cx="104231" cy="320340"/>
            <a:chOff x="7564426" y="3224343"/>
            <a:chExt cx="119985" cy="368801"/>
          </a:xfrm>
        </p:grpSpPr>
        <p:sp>
          <p:nvSpPr>
            <p:cNvPr id="4343" name="Google Shape;4343;p110"/>
            <p:cNvSpPr/>
            <p:nvPr/>
          </p:nvSpPr>
          <p:spPr>
            <a:xfrm>
              <a:off x="7564426" y="3224379"/>
              <a:ext cx="119985" cy="368765"/>
            </a:xfrm>
            <a:custGeom>
              <a:rect b="b" l="l" r="r" t="t"/>
              <a:pathLst>
                <a:path extrusionOk="0" h="40557" w="13196">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4" name="Google Shape;4344;p110"/>
            <p:cNvSpPr/>
            <p:nvPr/>
          </p:nvSpPr>
          <p:spPr>
            <a:xfrm>
              <a:off x="7564426" y="3224343"/>
              <a:ext cx="119985" cy="368801"/>
            </a:xfrm>
            <a:custGeom>
              <a:rect b="b" l="l" r="r" t="t"/>
              <a:pathLst>
                <a:path extrusionOk="0" h="40561" w="13196">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45" name="Google Shape;4345;p110"/>
          <p:cNvGrpSpPr/>
          <p:nvPr/>
        </p:nvGrpSpPr>
        <p:grpSpPr>
          <a:xfrm>
            <a:off x="7347961" y="3033852"/>
            <a:ext cx="189489" cy="332132"/>
            <a:chOff x="8370831" y="3202002"/>
            <a:chExt cx="218129" cy="382376"/>
          </a:xfrm>
        </p:grpSpPr>
        <p:sp>
          <p:nvSpPr>
            <p:cNvPr id="4346" name="Google Shape;4346;p110"/>
            <p:cNvSpPr/>
            <p:nvPr/>
          </p:nvSpPr>
          <p:spPr>
            <a:xfrm>
              <a:off x="8370831" y="3202002"/>
              <a:ext cx="218129" cy="382376"/>
            </a:xfrm>
            <a:custGeom>
              <a:rect b="b" l="l" r="r" t="t"/>
              <a:pathLst>
                <a:path extrusionOk="0" h="42054" w="2399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7" name="Google Shape;4347;p110"/>
            <p:cNvSpPr/>
            <p:nvPr/>
          </p:nvSpPr>
          <p:spPr>
            <a:xfrm>
              <a:off x="8397745" y="3226607"/>
              <a:ext cx="164347" cy="152181"/>
            </a:xfrm>
            <a:custGeom>
              <a:rect b="b" l="l" r="r" t="t"/>
              <a:pathLst>
                <a:path extrusionOk="0" h="16737" w="18075">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48" name="Google Shape;4348;p110"/>
          <p:cNvGrpSpPr/>
          <p:nvPr/>
        </p:nvGrpSpPr>
        <p:grpSpPr>
          <a:xfrm>
            <a:off x="8071350" y="3444984"/>
            <a:ext cx="309429" cy="267000"/>
            <a:chOff x="6742064" y="3750480"/>
            <a:chExt cx="399315" cy="344560"/>
          </a:xfrm>
        </p:grpSpPr>
        <p:sp>
          <p:nvSpPr>
            <p:cNvPr id="4349" name="Google Shape;4349;p110"/>
            <p:cNvSpPr/>
            <p:nvPr/>
          </p:nvSpPr>
          <p:spPr>
            <a:xfrm>
              <a:off x="6742064" y="3750480"/>
              <a:ext cx="399315" cy="344560"/>
            </a:xfrm>
            <a:custGeom>
              <a:rect b="b" l="l" r="r" t="t"/>
              <a:pathLst>
                <a:path extrusionOk="0" h="37895" w="43917">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0" name="Google Shape;4350;p110"/>
            <p:cNvSpPr/>
            <p:nvPr/>
          </p:nvSpPr>
          <p:spPr>
            <a:xfrm>
              <a:off x="6764168" y="3772584"/>
              <a:ext cx="355108" cy="176549"/>
            </a:xfrm>
            <a:custGeom>
              <a:rect b="b" l="l" r="r" t="t"/>
              <a:pathLst>
                <a:path extrusionOk="0" h="19417" w="39055">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51" name="Google Shape;4351;p110"/>
          <p:cNvGrpSpPr/>
          <p:nvPr/>
        </p:nvGrpSpPr>
        <p:grpSpPr>
          <a:xfrm>
            <a:off x="7610369" y="3796031"/>
            <a:ext cx="180437" cy="281608"/>
            <a:chOff x="7248525" y="3739696"/>
            <a:chExt cx="230531" cy="359790"/>
          </a:xfrm>
        </p:grpSpPr>
        <p:sp>
          <p:nvSpPr>
            <p:cNvPr id="4352" name="Google Shape;4352;p110"/>
            <p:cNvSpPr/>
            <p:nvPr/>
          </p:nvSpPr>
          <p:spPr>
            <a:xfrm>
              <a:off x="7248525" y="3739696"/>
              <a:ext cx="230531" cy="359790"/>
            </a:xfrm>
            <a:custGeom>
              <a:rect b="b" l="l" r="r" t="t"/>
              <a:pathLst>
                <a:path extrusionOk="0" h="39570" w="25354">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3" name="Google Shape;4353;p110"/>
            <p:cNvSpPr/>
            <p:nvPr/>
          </p:nvSpPr>
          <p:spPr>
            <a:xfrm>
              <a:off x="7271639" y="3762810"/>
              <a:ext cx="184350" cy="184387"/>
            </a:xfrm>
            <a:custGeom>
              <a:rect b="b" l="l" r="r" t="t"/>
              <a:pathLst>
                <a:path extrusionOk="0" h="20279" w="20275">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54" name="Google Shape;4354;p110"/>
          <p:cNvGrpSpPr/>
          <p:nvPr/>
        </p:nvGrpSpPr>
        <p:grpSpPr>
          <a:xfrm>
            <a:off x="7856288" y="3439255"/>
            <a:ext cx="162896" cy="278710"/>
            <a:chOff x="7601242" y="3729267"/>
            <a:chExt cx="222566" cy="380803"/>
          </a:xfrm>
        </p:grpSpPr>
        <p:sp>
          <p:nvSpPr>
            <p:cNvPr id="4355" name="Google Shape;4355;p110"/>
            <p:cNvSpPr/>
            <p:nvPr/>
          </p:nvSpPr>
          <p:spPr>
            <a:xfrm>
              <a:off x="7601242" y="3729267"/>
              <a:ext cx="222566" cy="380803"/>
            </a:xfrm>
            <a:custGeom>
              <a:rect b="b" l="l" r="r" t="t"/>
              <a:pathLst>
                <a:path extrusionOk="0" h="41881" w="24478">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6" name="Google Shape;4356;p110"/>
            <p:cNvSpPr/>
            <p:nvPr/>
          </p:nvSpPr>
          <p:spPr>
            <a:xfrm>
              <a:off x="7621200" y="3748625"/>
              <a:ext cx="182696" cy="177276"/>
            </a:xfrm>
            <a:custGeom>
              <a:rect b="b" l="l" r="r" t="t"/>
              <a:pathLst>
                <a:path extrusionOk="0" h="19497" w="20093">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57" name="Google Shape;4357;p110"/>
          <p:cNvSpPr/>
          <p:nvPr/>
        </p:nvSpPr>
        <p:spPr>
          <a:xfrm>
            <a:off x="7822314" y="3051612"/>
            <a:ext cx="230844" cy="296575"/>
          </a:xfrm>
          <a:custGeom>
            <a:rect b="b" l="l" r="r" t="t"/>
            <a:pathLst>
              <a:path extrusionOk="0" h="37553" w="2923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58" name="Google Shape;4358;p110"/>
          <p:cNvGrpSpPr/>
          <p:nvPr/>
        </p:nvGrpSpPr>
        <p:grpSpPr>
          <a:xfrm>
            <a:off x="7345934" y="3440396"/>
            <a:ext cx="193543" cy="275990"/>
            <a:chOff x="8304647" y="3738687"/>
            <a:chExt cx="225076" cy="320956"/>
          </a:xfrm>
        </p:grpSpPr>
        <p:sp>
          <p:nvSpPr>
            <p:cNvPr id="4359" name="Google Shape;4359;p110"/>
            <p:cNvSpPr/>
            <p:nvPr/>
          </p:nvSpPr>
          <p:spPr>
            <a:xfrm>
              <a:off x="8335725" y="3738687"/>
              <a:ext cx="12248" cy="309245"/>
            </a:xfrm>
            <a:custGeom>
              <a:rect b="b" l="l" r="r" t="t"/>
              <a:pathLst>
                <a:path extrusionOk="0" h="34011" w="1347">
                  <a:moveTo>
                    <a:pt x="0" y="0"/>
                  </a:moveTo>
                  <a:lnTo>
                    <a:pt x="0" y="34010"/>
                  </a:lnTo>
                  <a:lnTo>
                    <a:pt x="1347" y="34010"/>
                  </a:lnTo>
                  <a:lnTo>
                    <a:pt x="1347"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0" name="Google Shape;4360;p110"/>
            <p:cNvSpPr/>
            <p:nvPr/>
          </p:nvSpPr>
          <p:spPr>
            <a:xfrm>
              <a:off x="8337943" y="3738687"/>
              <a:ext cx="191779" cy="86151"/>
            </a:xfrm>
            <a:custGeom>
              <a:rect b="b" l="l" r="r" t="t"/>
              <a:pathLst>
                <a:path extrusionOk="0" h="9475" w="21092">
                  <a:moveTo>
                    <a:pt x="1" y="0"/>
                  </a:moveTo>
                  <a:lnTo>
                    <a:pt x="432" y="9475"/>
                  </a:lnTo>
                  <a:lnTo>
                    <a:pt x="21092" y="9475"/>
                  </a:lnTo>
                  <a:lnTo>
                    <a:pt x="17648" y="4524"/>
                  </a:lnTo>
                  <a:lnTo>
                    <a:pt x="21092"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1" name="Google Shape;4361;p110"/>
            <p:cNvSpPr/>
            <p:nvPr/>
          </p:nvSpPr>
          <p:spPr>
            <a:xfrm>
              <a:off x="8304647" y="4044004"/>
              <a:ext cx="76341" cy="15639"/>
            </a:xfrm>
            <a:custGeom>
              <a:rect b="b" l="l" r="r" t="t"/>
              <a:pathLst>
                <a:path extrusionOk="0" h="1720" w="8396">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62" name="Google Shape;4362;p110"/>
          <p:cNvGrpSpPr/>
          <p:nvPr/>
        </p:nvGrpSpPr>
        <p:grpSpPr>
          <a:xfrm>
            <a:off x="7618426" y="3440396"/>
            <a:ext cx="178492" cy="275990"/>
            <a:chOff x="8615101" y="3738687"/>
            <a:chExt cx="207573" cy="320956"/>
          </a:xfrm>
        </p:grpSpPr>
        <p:sp>
          <p:nvSpPr>
            <p:cNvPr id="4363" name="Google Shape;4363;p110"/>
            <p:cNvSpPr/>
            <p:nvPr/>
          </p:nvSpPr>
          <p:spPr>
            <a:xfrm>
              <a:off x="8646134" y="3738687"/>
              <a:ext cx="12248" cy="309245"/>
            </a:xfrm>
            <a:custGeom>
              <a:rect b="b" l="l" r="r" t="t"/>
              <a:pathLst>
                <a:path extrusionOk="0" h="34011" w="1347">
                  <a:moveTo>
                    <a:pt x="0" y="0"/>
                  </a:moveTo>
                  <a:lnTo>
                    <a:pt x="0" y="34010"/>
                  </a:lnTo>
                  <a:lnTo>
                    <a:pt x="1347" y="34010"/>
                  </a:lnTo>
                  <a:lnTo>
                    <a:pt x="134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4" name="Google Shape;4364;p110"/>
            <p:cNvSpPr/>
            <p:nvPr/>
          </p:nvSpPr>
          <p:spPr>
            <a:xfrm>
              <a:off x="8615101" y="4044004"/>
              <a:ext cx="76332" cy="15639"/>
            </a:xfrm>
            <a:custGeom>
              <a:rect b="b" l="l" r="r" t="t"/>
              <a:pathLst>
                <a:path extrusionOk="0" h="1720" w="8395">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5" name="Google Shape;4365;p110"/>
            <p:cNvSpPr/>
            <p:nvPr/>
          </p:nvSpPr>
          <p:spPr>
            <a:xfrm>
              <a:off x="8651953" y="3738687"/>
              <a:ext cx="170721" cy="99808"/>
            </a:xfrm>
            <a:custGeom>
              <a:rect b="b" l="l" r="r" t="t"/>
              <a:pathLst>
                <a:path extrusionOk="0" h="10977" w="18776">
                  <a:moveTo>
                    <a:pt x="707" y="0"/>
                  </a:moveTo>
                  <a:lnTo>
                    <a:pt x="0" y="10977"/>
                  </a:lnTo>
                  <a:lnTo>
                    <a:pt x="18776" y="4360"/>
                  </a:lnTo>
                  <a:lnTo>
                    <a:pt x="70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66" name="Google Shape;4366;p110"/>
          <p:cNvSpPr/>
          <p:nvPr/>
        </p:nvSpPr>
        <p:spPr>
          <a:xfrm>
            <a:off x="8114866" y="3030279"/>
            <a:ext cx="222397" cy="288694"/>
          </a:xfrm>
          <a:custGeom>
            <a:rect b="b" l="l" r="r" t="t"/>
            <a:pathLst>
              <a:path extrusionOk="0" h="3648" w="281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67" name="Google Shape;4367;p110"/>
          <p:cNvGrpSpPr/>
          <p:nvPr/>
        </p:nvGrpSpPr>
        <p:grpSpPr>
          <a:xfrm>
            <a:off x="6013131" y="3561884"/>
            <a:ext cx="557670" cy="511283"/>
            <a:chOff x="6015419" y="3716859"/>
            <a:chExt cx="557671" cy="511283"/>
          </a:xfrm>
        </p:grpSpPr>
        <p:sp>
          <p:nvSpPr>
            <p:cNvPr id="4368" name="Google Shape;4368;p110"/>
            <p:cNvSpPr/>
            <p:nvPr/>
          </p:nvSpPr>
          <p:spPr>
            <a:xfrm>
              <a:off x="6015419" y="3716859"/>
              <a:ext cx="557671" cy="511283"/>
            </a:xfrm>
            <a:custGeom>
              <a:rect b="b" l="l" r="r" t="t"/>
              <a:pathLst>
                <a:path extrusionOk="0" h="88649" w="9665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69" name="Google Shape;4369;p110"/>
            <p:cNvGrpSpPr/>
            <p:nvPr/>
          </p:nvGrpSpPr>
          <p:grpSpPr>
            <a:xfrm>
              <a:off x="6036094" y="3716980"/>
              <a:ext cx="529860" cy="510468"/>
              <a:chOff x="6036094" y="3716980"/>
              <a:chExt cx="529860" cy="510468"/>
            </a:xfrm>
          </p:grpSpPr>
          <p:sp>
            <p:nvSpPr>
              <p:cNvPr id="4370" name="Google Shape;4370;p110"/>
              <p:cNvSpPr/>
              <p:nvPr/>
            </p:nvSpPr>
            <p:spPr>
              <a:xfrm>
                <a:off x="6220140" y="3716980"/>
                <a:ext cx="80065" cy="64273"/>
              </a:xfrm>
              <a:custGeom>
                <a:rect b="b" l="l" r="r" t="t"/>
                <a:pathLst>
                  <a:path extrusionOk="0" h="11144" w="13876">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1" name="Google Shape;4371;p110"/>
              <p:cNvSpPr/>
              <p:nvPr/>
            </p:nvSpPr>
            <p:spPr>
              <a:xfrm>
                <a:off x="6368562" y="3771936"/>
                <a:ext cx="39115" cy="36745"/>
              </a:xfrm>
              <a:custGeom>
                <a:rect b="b" l="l" r="r" t="t"/>
                <a:pathLst>
                  <a:path extrusionOk="0" h="6371" w="6779">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2" name="Google Shape;4372;p110"/>
              <p:cNvSpPr/>
              <p:nvPr/>
            </p:nvSpPr>
            <p:spPr>
              <a:xfrm>
                <a:off x="6304793" y="3747169"/>
                <a:ext cx="25088" cy="13311"/>
              </a:xfrm>
              <a:custGeom>
                <a:rect b="b" l="l" r="r" t="t"/>
                <a:pathLst>
                  <a:path extrusionOk="0" h="2308" w="4348">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3" name="Google Shape;4373;p110"/>
              <p:cNvSpPr/>
              <p:nvPr/>
            </p:nvSpPr>
            <p:spPr>
              <a:xfrm>
                <a:off x="6365182" y="3787492"/>
                <a:ext cx="18025" cy="16582"/>
              </a:xfrm>
              <a:custGeom>
                <a:rect b="b" l="l" r="r" t="t"/>
                <a:pathLst>
                  <a:path extrusionOk="0" h="2875" w="3124">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4" name="Google Shape;4374;p110"/>
              <p:cNvSpPr/>
              <p:nvPr/>
            </p:nvSpPr>
            <p:spPr>
              <a:xfrm>
                <a:off x="6367131" y="3727108"/>
                <a:ext cx="198823" cy="438001"/>
              </a:xfrm>
              <a:custGeom>
                <a:rect b="b" l="l" r="r" t="t"/>
                <a:pathLst>
                  <a:path extrusionOk="0" h="75943" w="34458">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5" name="Google Shape;4375;p110"/>
              <p:cNvSpPr/>
              <p:nvPr/>
            </p:nvSpPr>
            <p:spPr>
              <a:xfrm>
                <a:off x="6036094" y="3734681"/>
                <a:ext cx="181628" cy="303024"/>
              </a:xfrm>
              <a:custGeom>
                <a:rect b="b" l="l" r="r" t="t"/>
                <a:pathLst>
                  <a:path extrusionOk="0" h="52540" w="31478">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6" name="Google Shape;4376;p110"/>
              <p:cNvSpPr/>
              <p:nvPr/>
            </p:nvSpPr>
            <p:spPr>
              <a:xfrm>
                <a:off x="6143575" y="4010833"/>
                <a:ext cx="186233" cy="216616"/>
              </a:xfrm>
              <a:custGeom>
                <a:rect b="b" l="l" r="r" t="t"/>
                <a:pathLst>
                  <a:path extrusionOk="0" h="37558" w="32276">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7" name="Google Shape;4377;p110"/>
              <p:cNvSpPr/>
              <p:nvPr/>
            </p:nvSpPr>
            <p:spPr>
              <a:xfrm>
                <a:off x="6110513" y="3969114"/>
                <a:ext cx="33997" cy="13957"/>
              </a:xfrm>
              <a:custGeom>
                <a:rect b="b" l="l" r="r" t="t"/>
                <a:pathLst>
                  <a:path extrusionOk="0" h="2420" w="5892">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8" name="Google Shape;4378;p110"/>
              <p:cNvSpPr/>
              <p:nvPr/>
            </p:nvSpPr>
            <p:spPr>
              <a:xfrm>
                <a:off x="6151865" y="3979381"/>
                <a:ext cx="35739" cy="11875"/>
              </a:xfrm>
              <a:custGeom>
                <a:rect b="b" l="l" r="r" t="t"/>
                <a:pathLst>
                  <a:path extrusionOk="0" h="2059" w="6194">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9" name="Google Shape;4379;p110"/>
              <p:cNvSpPr/>
              <p:nvPr/>
            </p:nvSpPr>
            <p:spPr>
              <a:xfrm>
                <a:off x="6203762" y="3831292"/>
                <a:ext cx="19768" cy="12285"/>
              </a:xfrm>
              <a:custGeom>
                <a:rect b="b" l="l" r="r" t="t"/>
                <a:pathLst>
                  <a:path extrusionOk="0" h="2130" w="3426">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380" name="Google Shape;4380;p110"/>
          <p:cNvGrpSpPr/>
          <p:nvPr/>
        </p:nvGrpSpPr>
        <p:grpSpPr>
          <a:xfrm>
            <a:off x="6642016" y="2918653"/>
            <a:ext cx="576302" cy="511871"/>
            <a:chOff x="6644304" y="3073628"/>
            <a:chExt cx="576302" cy="511871"/>
          </a:xfrm>
        </p:grpSpPr>
        <p:sp>
          <p:nvSpPr>
            <p:cNvPr id="4381" name="Google Shape;4381;p110"/>
            <p:cNvSpPr/>
            <p:nvPr/>
          </p:nvSpPr>
          <p:spPr>
            <a:xfrm>
              <a:off x="6644304" y="3073628"/>
              <a:ext cx="576302" cy="511871"/>
            </a:xfrm>
            <a:custGeom>
              <a:rect b="b" l="l" r="r" t="t"/>
              <a:pathLst>
                <a:path extrusionOk="0" h="88751" w="99879">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82" name="Google Shape;4382;p110"/>
            <p:cNvGrpSpPr/>
            <p:nvPr/>
          </p:nvGrpSpPr>
          <p:grpSpPr>
            <a:xfrm>
              <a:off x="6712169" y="3085440"/>
              <a:ext cx="481622" cy="494913"/>
              <a:chOff x="6712169" y="3085440"/>
              <a:chExt cx="481622" cy="494913"/>
            </a:xfrm>
          </p:grpSpPr>
          <p:sp>
            <p:nvSpPr>
              <p:cNvPr id="4383" name="Google Shape;4383;p110"/>
              <p:cNvSpPr/>
              <p:nvPr/>
            </p:nvSpPr>
            <p:spPr>
              <a:xfrm>
                <a:off x="6712169" y="3085440"/>
                <a:ext cx="238757" cy="315615"/>
              </a:xfrm>
              <a:custGeom>
                <a:rect b="b" l="l" r="r" t="t"/>
                <a:pathLst>
                  <a:path extrusionOk="0" h="54723" w="41379">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4" name="Google Shape;4384;p110"/>
              <p:cNvSpPr/>
              <p:nvPr/>
            </p:nvSpPr>
            <p:spPr>
              <a:xfrm>
                <a:off x="6913100" y="3367694"/>
                <a:ext cx="190537" cy="212659"/>
              </a:xfrm>
              <a:custGeom>
                <a:rect b="b" l="l" r="r" t="t"/>
                <a:pathLst>
                  <a:path extrusionOk="0" h="36872" w="33022">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5" name="Google Shape;4385;p110"/>
              <p:cNvSpPr/>
              <p:nvPr/>
            </p:nvSpPr>
            <p:spPr>
              <a:xfrm>
                <a:off x="7135734" y="3186037"/>
                <a:ext cx="58058" cy="152383"/>
              </a:xfrm>
              <a:custGeom>
                <a:rect b="b" l="l" r="r" t="t"/>
                <a:pathLst>
                  <a:path extrusionOk="0" h="26421" w="10062">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6" name="Google Shape;4386;p110"/>
              <p:cNvSpPr/>
              <p:nvPr/>
            </p:nvSpPr>
            <p:spPr>
              <a:xfrm>
                <a:off x="6870416" y="3332822"/>
                <a:ext cx="47510" cy="11685"/>
              </a:xfrm>
              <a:custGeom>
                <a:rect b="b" l="l" r="r" t="t"/>
                <a:pathLst>
                  <a:path extrusionOk="0" h="2026" w="8234">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7" name="Google Shape;4387;p110"/>
              <p:cNvSpPr/>
              <p:nvPr/>
            </p:nvSpPr>
            <p:spPr>
              <a:xfrm>
                <a:off x="6925590" y="3336277"/>
                <a:ext cx="38094" cy="14228"/>
              </a:xfrm>
              <a:custGeom>
                <a:rect b="b" l="l" r="r" t="t"/>
                <a:pathLst>
                  <a:path extrusionOk="0" h="2467" w="6602">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88" name="Google Shape;4388;p110"/>
            <p:cNvSpPr/>
            <p:nvPr/>
          </p:nvSpPr>
          <p:spPr>
            <a:xfrm>
              <a:off x="6867451" y="3073651"/>
              <a:ext cx="102383" cy="56919"/>
            </a:xfrm>
            <a:custGeom>
              <a:rect b="b" l="l" r="r" t="t"/>
              <a:pathLst>
                <a:path extrusionOk="0" h="9869" w="17744">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9" name="Google Shape;4389;p110"/>
            <p:cNvSpPr/>
            <p:nvPr/>
          </p:nvSpPr>
          <p:spPr>
            <a:xfrm>
              <a:off x="7069097" y="3119476"/>
              <a:ext cx="78535" cy="76898"/>
            </a:xfrm>
            <a:custGeom>
              <a:rect b="b" l="l" r="r" t="t"/>
              <a:pathLst>
                <a:path extrusionOk="0" h="13333" w="13611">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0" name="Google Shape;4390;p110"/>
            <p:cNvSpPr/>
            <p:nvPr/>
          </p:nvSpPr>
          <p:spPr>
            <a:xfrm>
              <a:off x="6946266" y="3181844"/>
              <a:ext cx="21095" cy="14742"/>
            </a:xfrm>
            <a:custGeom>
              <a:rect b="b" l="l" r="r" t="t"/>
              <a:pathLst>
                <a:path extrusionOk="0" h="2556" w="3656">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91" name="Google Shape;4391;p110"/>
          <p:cNvSpPr/>
          <p:nvPr/>
        </p:nvSpPr>
        <p:spPr>
          <a:xfrm>
            <a:off x="6986051" y="2935281"/>
            <a:ext cx="24269" cy="11004"/>
          </a:xfrm>
          <a:custGeom>
            <a:rect b="b" l="l" r="r" t="t"/>
            <a:pathLst>
              <a:path extrusionOk="0" h="1908" w="4206">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92" name="Google Shape;4392;p110"/>
          <p:cNvGrpSpPr/>
          <p:nvPr/>
        </p:nvGrpSpPr>
        <p:grpSpPr>
          <a:xfrm>
            <a:off x="6649867" y="3561648"/>
            <a:ext cx="560631" cy="511352"/>
            <a:chOff x="6652154" y="3716623"/>
            <a:chExt cx="560631" cy="511352"/>
          </a:xfrm>
        </p:grpSpPr>
        <p:sp>
          <p:nvSpPr>
            <p:cNvPr id="4393" name="Google Shape;4393;p110"/>
            <p:cNvSpPr/>
            <p:nvPr/>
          </p:nvSpPr>
          <p:spPr>
            <a:xfrm>
              <a:off x="6652154" y="3716623"/>
              <a:ext cx="560631" cy="511352"/>
            </a:xfrm>
            <a:custGeom>
              <a:rect b="b" l="l" r="r" t="t"/>
              <a:pathLst>
                <a:path extrusionOk="0" h="88661" w="97163">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94" name="Google Shape;4394;p110"/>
            <p:cNvGrpSpPr/>
            <p:nvPr/>
          </p:nvGrpSpPr>
          <p:grpSpPr>
            <a:xfrm>
              <a:off x="6669657" y="3716715"/>
              <a:ext cx="466779" cy="464290"/>
              <a:chOff x="6669657" y="3716715"/>
              <a:chExt cx="466779" cy="464290"/>
            </a:xfrm>
          </p:grpSpPr>
          <p:sp>
            <p:nvSpPr>
              <p:cNvPr id="4395" name="Google Shape;4395;p110"/>
              <p:cNvSpPr/>
              <p:nvPr/>
            </p:nvSpPr>
            <p:spPr>
              <a:xfrm>
                <a:off x="6669657" y="3716715"/>
                <a:ext cx="386382" cy="464290"/>
              </a:xfrm>
              <a:custGeom>
                <a:rect b="b" l="l" r="r" t="t"/>
                <a:pathLst>
                  <a:path extrusionOk="0" h="80501" w="66964">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6" name="Google Shape;4396;p110"/>
              <p:cNvSpPr/>
              <p:nvPr/>
            </p:nvSpPr>
            <p:spPr>
              <a:xfrm>
                <a:off x="7010819" y="4061082"/>
                <a:ext cx="117645" cy="102137"/>
              </a:xfrm>
              <a:custGeom>
                <a:rect b="b" l="l" r="r" t="t"/>
                <a:pathLst>
                  <a:path extrusionOk="0" h="17709" w="20389">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7" name="Google Shape;4397;p110"/>
              <p:cNvSpPr/>
              <p:nvPr/>
            </p:nvSpPr>
            <p:spPr>
              <a:xfrm>
                <a:off x="6995058" y="4000087"/>
                <a:ext cx="41059" cy="51071"/>
              </a:xfrm>
              <a:custGeom>
                <a:rect b="b" l="l" r="r" t="t"/>
                <a:pathLst>
                  <a:path extrusionOk="0" h="8855" w="7116">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8" name="Google Shape;4398;p110"/>
              <p:cNvSpPr/>
              <p:nvPr/>
            </p:nvSpPr>
            <p:spPr>
              <a:xfrm>
                <a:off x="7078892" y="4018504"/>
                <a:ext cx="57544" cy="36030"/>
              </a:xfrm>
              <a:custGeom>
                <a:rect b="b" l="l" r="r" t="t"/>
                <a:pathLst>
                  <a:path extrusionOk="0" h="6247" w="9973">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9" name="Google Shape;4399;p110"/>
              <p:cNvSpPr/>
              <p:nvPr/>
            </p:nvSpPr>
            <p:spPr>
              <a:xfrm>
                <a:off x="7051663" y="3806456"/>
                <a:ext cx="38503" cy="70819"/>
              </a:xfrm>
              <a:custGeom>
                <a:rect b="b" l="l" r="r" t="t"/>
                <a:pathLst>
                  <a:path extrusionOk="0" h="12279" w="6673">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0" name="Google Shape;4400;p110"/>
              <p:cNvSpPr/>
              <p:nvPr/>
            </p:nvSpPr>
            <p:spPr>
              <a:xfrm>
                <a:off x="6984824" y="4061618"/>
                <a:ext cx="42081" cy="8893"/>
              </a:xfrm>
              <a:custGeom>
                <a:rect b="b" l="l" r="r" t="t"/>
                <a:pathLst>
                  <a:path extrusionOk="0" h="1542" w="7293">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1" name="Google Shape;4401;p110"/>
              <p:cNvSpPr/>
              <p:nvPr/>
            </p:nvSpPr>
            <p:spPr>
              <a:xfrm>
                <a:off x="7035181" y="4030478"/>
                <a:ext cx="15469" cy="21703"/>
              </a:xfrm>
              <a:custGeom>
                <a:rect b="b" l="l" r="r" t="t"/>
                <a:pathLst>
                  <a:path extrusionOk="0" h="3763" w="2681">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2" name="Google Shape;4402;p110"/>
              <p:cNvSpPr/>
              <p:nvPr/>
            </p:nvSpPr>
            <p:spPr>
              <a:xfrm>
                <a:off x="7045011" y="3983609"/>
                <a:ext cx="19047" cy="18121"/>
              </a:xfrm>
              <a:custGeom>
                <a:rect b="b" l="l" r="r" t="t"/>
                <a:pathLst>
                  <a:path extrusionOk="0" h="3142" w="3301">
                    <a:moveTo>
                      <a:pt x="3301" y="0"/>
                    </a:moveTo>
                    <a:lnTo>
                      <a:pt x="0" y="1455"/>
                    </a:lnTo>
                    <a:lnTo>
                      <a:pt x="550" y="2520"/>
                    </a:lnTo>
                    <a:lnTo>
                      <a:pt x="1154" y="1793"/>
                    </a:lnTo>
                    <a:lnTo>
                      <a:pt x="2804" y="3141"/>
                    </a:lnTo>
                    <a:lnTo>
                      <a:pt x="3301"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3" name="Google Shape;4403;p110"/>
              <p:cNvSpPr/>
              <p:nvPr/>
            </p:nvSpPr>
            <p:spPr>
              <a:xfrm>
                <a:off x="7034362" y="3943182"/>
                <a:ext cx="9734" cy="24570"/>
              </a:xfrm>
              <a:custGeom>
                <a:rect b="b" l="l" r="r" t="t"/>
                <a:pathLst>
                  <a:path extrusionOk="0" h="4260" w="1687">
                    <a:moveTo>
                      <a:pt x="249" y="1"/>
                    </a:moveTo>
                    <a:cubicBezTo>
                      <a:pt x="1" y="2627"/>
                      <a:pt x="1" y="2627"/>
                      <a:pt x="977" y="4259"/>
                    </a:cubicBezTo>
                    <a:cubicBezTo>
                      <a:pt x="1687" y="1261"/>
                      <a:pt x="1687" y="1261"/>
                      <a:pt x="249"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4" name="Google Shape;4404;p110"/>
              <p:cNvSpPr/>
              <p:nvPr/>
            </p:nvSpPr>
            <p:spPr>
              <a:xfrm>
                <a:off x="6724214" y="4015234"/>
                <a:ext cx="1131" cy="513"/>
              </a:xfrm>
              <a:custGeom>
                <a:rect b="b" l="l" r="r" t="t"/>
                <a:pathLst>
                  <a:path extrusionOk="0" h="89" w="196">
                    <a:moveTo>
                      <a:pt x="196" y="0"/>
                    </a:moveTo>
                    <a:lnTo>
                      <a:pt x="1" y="89"/>
                    </a:lnTo>
                    <a:lnTo>
                      <a:pt x="1" y="89"/>
                    </a:lnTo>
                    <a:lnTo>
                      <a:pt x="196" y="18"/>
                    </a:lnTo>
                    <a:lnTo>
                      <a:pt x="196"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5" name="Google Shape;4405;p110"/>
              <p:cNvSpPr/>
              <p:nvPr/>
            </p:nvSpPr>
            <p:spPr>
              <a:xfrm>
                <a:off x="7071623" y="3755083"/>
                <a:ext cx="16589" cy="16380"/>
              </a:xfrm>
              <a:custGeom>
                <a:rect b="b" l="l" r="r" t="t"/>
                <a:pathLst>
                  <a:path extrusionOk="0" h="2840" w="2875">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6" name="Google Shape;4406;p110"/>
              <p:cNvSpPr/>
              <p:nvPr/>
            </p:nvSpPr>
            <p:spPr>
              <a:xfrm>
                <a:off x="6722575" y="4015741"/>
                <a:ext cx="1541" cy="727"/>
              </a:xfrm>
              <a:custGeom>
                <a:rect b="b" l="l" r="r" t="t"/>
                <a:pathLst>
                  <a:path extrusionOk="0" h="126" w="267">
                    <a:moveTo>
                      <a:pt x="267" y="1"/>
                    </a:moveTo>
                    <a:cubicBezTo>
                      <a:pt x="178" y="36"/>
                      <a:pt x="89" y="72"/>
                      <a:pt x="1" y="125"/>
                    </a:cubicBezTo>
                    <a:cubicBezTo>
                      <a:pt x="107" y="90"/>
                      <a:pt x="178" y="36"/>
                      <a:pt x="26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7" name="Google Shape;4407;p110"/>
              <p:cNvSpPr/>
              <p:nvPr/>
            </p:nvSpPr>
            <p:spPr>
              <a:xfrm>
                <a:off x="6772321" y="4116142"/>
                <a:ext cx="30927" cy="46769"/>
              </a:xfrm>
              <a:custGeom>
                <a:rect b="b" l="l" r="r" t="t"/>
                <a:pathLst>
                  <a:path extrusionOk="0" h="8109" w="536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408" name="Google Shape;4408;p110"/>
          <p:cNvGrpSpPr/>
          <p:nvPr/>
        </p:nvGrpSpPr>
        <p:grpSpPr>
          <a:xfrm>
            <a:off x="7843958" y="3843056"/>
            <a:ext cx="187557" cy="187557"/>
            <a:chOff x="8565775" y="671075"/>
            <a:chExt cx="441000" cy="441000"/>
          </a:xfrm>
        </p:grpSpPr>
        <p:sp>
          <p:nvSpPr>
            <p:cNvPr id="4409" name="Google Shape;4409;p110"/>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0" name="Google Shape;4410;p110"/>
            <p:cNvSpPr/>
            <p:nvPr/>
          </p:nvSpPr>
          <p:spPr>
            <a:xfrm>
              <a:off x="8706625" y="811925"/>
              <a:ext cx="159300" cy="159300"/>
            </a:xfrm>
            <a:prstGeom prst="ellipse">
              <a:avLst/>
            </a:pr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11" name="Google Shape;4411;p110"/>
          <p:cNvSpPr/>
          <p:nvPr/>
        </p:nvSpPr>
        <p:spPr>
          <a:xfrm>
            <a:off x="8145172" y="3838977"/>
            <a:ext cx="193683" cy="195716"/>
          </a:xfrm>
          <a:custGeom>
            <a:rect b="b" l="l" r="r" t="t"/>
            <a:pathLst>
              <a:path extrusionOk="0" h="196207" w="194168">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2" name="Google Shape;4412;p110"/>
          <p:cNvSpPr/>
          <p:nvPr/>
        </p:nvSpPr>
        <p:spPr>
          <a:xfrm flipH="1">
            <a:off x="7353411" y="3805432"/>
            <a:ext cx="178589" cy="262805"/>
          </a:xfrm>
          <a:custGeom>
            <a:rect b="b" l="l" r="r" t="t"/>
            <a:pathLst>
              <a:path extrusionOk="0" h="195758" w="133027">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13" name="Google Shape;4413;p110"/>
          <p:cNvGrpSpPr/>
          <p:nvPr/>
        </p:nvGrpSpPr>
        <p:grpSpPr>
          <a:xfrm>
            <a:off x="5997813" y="2921275"/>
            <a:ext cx="587871" cy="512373"/>
            <a:chOff x="6000100" y="3076250"/>
            <a:chExt cx="587871" cy="512373"/>
          </a:xfrm>
        </p:grpSpPr>
        <p:sp>
          <p:nvSpPr>
            <p:cNvPr id="4414" name="Google Shape;4414;p110"/>
            <p:cNvSpPr/>
            <p:nvPr/>
          </p:nvSpPr>
          <p:spPr>
            <a:xfrm>
              <a:off x="6000100" y="3076250"/>
              <a:ext cx="587871" cy="512373"/>
            </a:xfrm>
            <a:custGeom>
              <a:rect b="b" l="l" r="r" t="t"/>
              <a:pathLst>
                <a:path extrusionOk="0" h="88838" w="101884">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15" name="Google Shape;4415;p110"/>
            <p:cNvGrpSpPr/>
            <p:nvPr/>
          </p:nvGrpSpPr>
          <p:grpSpPr>
            <a:xfrm>
              <a:off x="6031360" y="3076713"/>
              <a:ext cx="539107" cy="480965"/>
              <a:chOff x="6031360" y="3076713"/>
              <a:chExt cx="539107" cy="480965"/>
            </a:xfrm>
          </p:grpSpPr>
          <p:sp>
            <p:nvSpPr>
              <p:cNvPr id="4416" name="Google Shape;4416;p110"/>
              <p:cNvSpPr/>
              <p:nvPr/>
            </p:nvSpPr>
            <p:spPr>
              <a:xfrm>
                <a:off x="6160232" y="3107767"/>
                <a:ext cx="410235" cy="449911"/>
              </a:xfrm>
              <a:custGeom>
                <a:rect b="b" l="l" r="r" t="t"/>
                <a:pathLst>
                  <a:path extrusionOk="0" h="78008" w="71098">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7" name="Google Shape;4417;p110"/>
              <p:cNvSpPr/>
              <p:nvPr/>
            </p:nvSpPr>
            <p:spPr>
              <a:xfrm>
                <a:off x="6031360" y="3319580"/>
                <a:ext cx="62149" cy="151155"/>
              </a:xfrm>
              <a:custGeom>
                <a:rect b="b" l="l" r="r" t="t"/>
                <a:pathLst>
                  <a:path extrusionOk="0" h="26208" w="10771">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8" name="Google Shape;4418;p110"/>
              <p:cNvSpPr/>
              <p:nvPr/>
            </p:nvSpPr>
            <p:spPr>
              <a:xfrm>
                <a:off x="6189159" y="3076713"/>
                <a:ext cx="117131" cy="35868"/>
              </a:xfrm>
              <a:custGeom>
                <a:rect b="b" l="l" r="r" t="t"/>
                <a:pathLst>
                  <a:path extrusionOk="0" h="6219" w="2030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9" name="Google Shape;4419;p110"/>
              <p:cNvSpPr/>
              <p:nvPr/>
            </p:nvSpPr>
            <p:spPr>
              <a:xfrm>
                <a:off x="6350006" y="3503923"/>
                <a:ext cx="45156" cy="42581"/>
              </a:xfrm>
              <a:custGeom>
                <a:rect b="b" l="l" r="r" t="t"/>
                <a:pathLst>
                  <a:path extrusionOk="0" h="7383" w="7826">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0" name="Google Shape;4420;p110"/>
              <p:cNvSpPr/>
              <p:nvPr/>
            </p:nvSpPr>
            <p:spPr>
              <a:xfrm>
                <a:off x="6262180" y="3141947"/>
                <a:ext cx="28469" cy="38688"/>
              </a:xfrm>
              <a:custGeom>
                <a:rect b="b" l="l" r="r" t="t"/>
                <a:pathLst>
                  <a:path extrusionOk="0" h="6708" w="4934">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1" name="Google Shape;4421;p110"/>
              <p:cNvSpPr/>
              <p:nvPr/>
            </p:nvSpPr>
            <p:spPr>
              <a:xfrm>
                <a:off x="6251907" y="3101042"/>
                <a:ext cx="26011" cy="13686"/>
              </a:xfrm>
              <a:custGeom>
                <a:rect b="b" l="l" r="r" t="t"/>
                <a:pathLst>
                  <a:path extrusionOk="0" h="2373" w="4508">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2" name="Google Shape;4422;p110"/>
              <p:cNvSpPr/>
              <p:nvPr/>
            </p:nvSpPr>
            <p:spPr>
              <a:xfrm>
                <a:off x="6250613" y="3155645"/>
                <a:ext cx="21609" cy="17008"/>
              </a:xfrm>
              <a:custGeom>
                <a:rect b="b" l="l" r="r" t="t"/>
                <a:pathLst>
                  <a:path extrusionOk="0" h="2949" w="3745">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423" name="Google Shape;4423;p110"/>
          <p:cNvGrpSpPr/>
          <p:nvPr/>
        </p:nvGrpSpPr>
        <p:grpSpPr>
          <a:xfrm>
            <a:off x="3574273" y="2854307"/>
            <a:ext cx="2241344" cy="1330656"/>
            <a:chOff x="3597785" y="3065882"/>
            <a:chExt cx="2241344" cy="1330656"/>
          </a:xfrm>
        </p:grpSpPr>
        <p:grpSp>
          <p:nvGrpSpPr>
            <p:cNvPr id="4424" name="Google Shape;4424;p110"/>
            <p:cNvGrpSpPr/>
            <p:nvPr/>
          </p:nvGrpSpPr>
          <p:grpSpPr>
            <a:xfrm>
              <a:off x="5296908" y="3937355"/>
              <a:ext cx="143198" cy="32380"/>
              <a:chOff x="5296908" y="3937355"/>
              <a:chExt cx="143198" cy="32380"/>
            </a:xfrm>
          </p:grpSpPr>
          <p:sp>
            <p:nvSpPr>
              <p:cNvPr id="4425" name="Google Shape;4425;p110"/>
              <p:cNvSpPr/>
              <p:nvPr/>
            </p:nvSpPr>
            <p:spPr>
              <a:xfrm>
                <a:off x="5319457" y="3952794"/>
                <a:ext cx="111895" cy="8"/>
              </a:xfrm>
              <a:custGeom>
                <a:rect b="b" l="l" r="r" t="t"/>
                <a:pathLst>
                  <a:path extrusionOk="0" fill="none" h="1" w="14227">
                    <a:moveTo>
                      <a:pt x="1" y="0"/>
                    </a:moveTo>
                    <a:lnTo>
                      <a:pt x="142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26" name="Google Shape;4426;p110"/>
              <p:cNvGrpSpPr/>
              <p:nvPr/>
            </p:nvGrpSpPr>
            <p:grpSpPr>
              <a:xfrm>
                <a:off x="5402331" y="3937355"/>
                <a:ext cx="37776" cy="32380"/>
                <a:chOff x="5402331" y="3937355"/>
                <a:chExt cx="37776" cy="32380"/>
              </a:xfrm>
            </p:grpSpPr>
            <p:sp>
              <p:nvSpPr>
                <p:cNvPr id="4427" name="Google Shape;4427;p110"/>
                <p:cNvSpPr/>
                <p:nvPr/>
              </p:nvSpPr>
              <p:spPr>
                <a:xfrm>
                  <a:off x="5402331" y="3937355"/>
                  <a:ext cx="37776" cy="32380"/>
                </a:xfrm>
                <a:custGeom>
                  <a:rect b="b" l="l" r="r" t="t"/>
                  <a:pathLst>
                    <a:path extrusionOk="0" h="4117" w="4803">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8" name="Google Shape;4428;p110"/>
                <p:cNvSpPr/>
                <p:nvPr/>
              </p:nvSpPr>
              <p:spPr>
                <a:xfrm>
                  <a:off x="5415174" y="3946990"/>
                  <a:ext cx="15321" cy="13064"/>
                </a:xfrm>
                <a:custGeom>
                  <a:rect b="b" l="l" r="r" t="t"/>
                  <a:pathLst>
                    <a:path extrusionOk="0" h="1661" w="1948">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29" name="Google Shape;4429;p110"/>
              <p:cNvGrpSpPr/>
              <p:nvPr/>
            </p:nvGrpSpPr>
            <p:grpSpPr>
              <a:xfrm>
                <a:off x="5296908" y="3937355"/>
                <a:ext cx="37783" cy="32380"/>
                <a:chOff x="5296908" y="3937355"/>
                <a:chExt cx="37783" cy="32380"/>
              </a:xfrm>
            </p:grpSpPr>
            <p:sp>
              <p:nvSpPr>
                <p:cNvPr id="4430" name="Google Shape;4430;p110"/>
                <p:cNvSpPr/>
                <p:nvPr/>
              </p:nvSpPr>
              <p:spPr>
                <a:xfrm>
                  <a:off x="5296908" y="3937355"/>
                  <a:ext cx="37783" cy="32380"/>
                </a:xfrm>
                <a:custGeom>
                  <a:rect b="b" l="l" r="r" t="t"/>
                  <a:pathLst>
                    <a:path extrusionOk="0" h="4117" w="4804">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1" name="Google Shape;4431;p110"/>
                <p:cNvSpPr/>
                <p:nvPr/>
              </p:nvSpPr>
              <p:spPr>
                <a:xfrm>
                  <a:off x="5309846" y="3946990"/>
                  <a:ext cx="15235" cy="13064"/>
                </a:xfrm>
                <a:custGeom>
                  <a:rect b="b" l="l" r="r" t="t"/>
                  <a:pathLst>
                    <a:path extrusionOk="0" h="1661" w="1937">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432" name="Google Shape;4432;p110"/>
            <p:cNvGrpSpPr/>
            <p:nvPr/>
          </p:nvGrpSpPr>
          <p:grpSpPr>
            <a:xfrm>
              <a:off x="4724163" y="3119631"/>
              <a:ext cx="120838" cy="84218"/>
              <a:chOff x="4724163" y="3119631"/>
              <a:chExt cx="120838" cy="84218"/>
            </a:xfrm>
          </p:grpSpPr>
          <p:grpSp>
            <p:nvGrpSpPr>
              <p:cNvPr id="4433" name="Google Shape;4433;p110"/>
              <p:cNvGrpSpPr/>
              <p:nvPr/>
            </p:nvGrpSpPr>
            <p:grpSpPr>
              <a:xfrm>
                <a:off x="4746712" y="3132773"/>
                <a:ext cx="86869" cy="56424"/>
                <a:chOff x="4746712" y="3132773"/>
                <a:chExt cx="86869" cy="56424"/>
              </a:xfrm>
            </p:grpSpPr>
            <p:sp>
              <p:nvSpPr>
                <p:cNvPr id="4434" name="Google Shape;4434;p110"/>
                <p:cNvSpPr/>
                <p:nvPr/>
              </p:nvSpPr>
              <p:spPr>
                <a:xfrm>
                  <a:off x="4746712" y="3132773"/>
                  <a:ext cx="86869" cy="56424"/>
                </a:xfrm>
                <a:custGeom>
                  <a:rect b="b" l="l" r="r" t="t"/>
                  <a:pathLst>
                    <a:path extrusionOk="0" fill="none" h="7174" w="11045">
                      <a:moveTo>
                        <a:pt x="0" y="1597"/>
                      </a:moveTo>
                      <a:cubicBezTo>
                        <a:pt x="242" y="1743"/>
                        <a:pt x="3532" y="7174"/>
                        <a:pt x="3532" y="7174"/>
                      </a:cubicBezTo>
                      <a:lnTo>
                        <a:pt x="6290" y="3315"/>
                      </a:lnTo>
                      <a:lnTo>
                        <a:pt x="11044" y="1"/>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5" name="Google Shape;4435;p110"/>
                <p:cNvSpPr/>
                <p:nvPr/>
              </p:nvSpPr>
              <p:spPr>
                <a:xfrm>
                  <a:off x="4746712" y="3145334"/>
                  <a:ext cx="49479" cy="13520"/>
                </a:xfrm>
                <a:custGeom>
                  <a:rect b="b" l="l" r="r" t="t"/>
                  <a:pathLst>
                    <a:path extrusionOk="0" fill="none" h="1719" w="6291">
                      <a:moveTo>
                        <a:pt x="0" y="0"/>
                      </a:moveTo>
                      <a:lnTo>
                        <a:pt x="6290" y="171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36" name="Google Shape;4436;p110"/>
              <p:cNvGrpSpPr/>
              <p:nvPr/>
            </p:nvGrpSpPr>
            <p:grpSpPr>
              <a:xfrm>
                <a:off x="4773634" y="3143336"/>
                <a:ext cx="37776" cy="32451"/>
                <a:chOff x="4773634" y="3143336"/>
                <a:chExt cx="37776" cy="32451"/>
              </a:xfrm>
            </p:grpSpPr>
            <p:sp>
              <p:nvSpPr>
                <p:cNvPr id="4437" name="Google Shape;4437;p110"/>
                <p:cNvSpPr/>
                <p:nvPr/>
              </p:nvSpPr>
              <p:spPr>
                <a:xfrm>
                  <a:off x="4773634" y="3143336"/>
                  <a:ext cx="37776" cy="32451"/>
                </a:xfrm>
                <a:custGeom>
                  <a:rect b="b" l="l" r="r" t="t"/>
                  <a:pathLst>
                    <a:path extrusionOk="0" h="4126" w="4803">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8" name="Google Shape;4438;p110"/>
                <p:cNvSpPr/>
                <p:nvPr/>
              </p:nvSpPr>
              <p:spPr>
                <a:xfrm>
                  <a:off x="4788664" y="3153041"/>
                  <a:ext cx="13048" cy="13040"/>
                </a:xfrm>
                <a:custGeom>
                  <a:rect b="b" l="l" r="r" t="t"/>
                  <a:pathLst>
                    <a:path extrusionOk="0" h="1658" w="1659">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39" name="Google Shape;4439;p110"/>
              <p:cNvGrpSpPr/>
              <p:nvPr/>
            </p:nvGrpSpPr>
            <p:grpSpPr>
              <a:xfrm>
                <a:off x="4724163" y="3131248"/>
                <a:ext cx="37776" cy="32459"/>
                <a:chOff x="4724163" y="3131248"/>
                <a:chExt cx="37776" cy="32459"/>
              </a:xfrm>
            </p:grpSpPr>
            <p:sp>
              <p:nvSpPr>
                <p:cNvPr id="4440" name="Google Shape;4440;p110"/>
                <p:cNvSpPr/>
                <p:nvPr/>
              </p:nvSpPr>
              <p:spPr>
                <a:xfrm>
                  <a:off x="4724163" y="3131248"/>
                  <a:ext cx="37776" cy="32459"/>
                </a:xfrm>
                <a:custGeom>
                  <a:rect b="b" l="l" r="r" t="t"/>
                  <a:pathLst>
                    <a:path extrusionOk="0" h="4127" w="4803">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1" name="Google Shape;4441;p110"/>
                <p:cNvSpPr/>
                <p:nvPr/>
              </p:nvSpPr>
              <p:spPr>
                <a:xfrm>
                  <a:off x="4739288" y="3140953"/>
                  <a:ext cx="13040" cy="13048"/>
                </a:xfrm>
                <a:custGeom>
                  <a:rect b="b" l="l" r="r" t="t"/>
                  <a:pathLst>
                    <a:path extrusionOk="0" h="1659" w="1658">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42" name="Google Shape;4442;p110"/>
              <p:cNvGrpSpPr/>
              <p:nvPr/>
            </p:nvGrpSpPr>
            <p:grpSpPr>
              <a:xfrm>
                <a:off x="4755081" y="3176054"/>
                <a:ext cx="32357" cy="27795"/>
                <a:chOff x="4755081" y="3176054"/>
                <a:chExt cx="32357" cy="27795"/>
              </a:xfrm>
            </p:grpSpPr>
            <p:sp>
              <p:nvSpPr>
                <p:cNvPr id="4443" name="Google Shape;4443;p110"/>
                <p:cNvSpPr/>
                <p:nvPr/>
              </p:nvSpPr>
              <p:spPr>
                <a:xfrm>
                  <a:off x="4755081" y="3176054"/>
                  <a:ext cx="32357" cy="27795"/>
                </a:xfrm>
                <a:custGeom>
                  <a:rect b="b" l="l" r="r" t="t"/>
                  <a:pathLst>
                    <a:path extrusionOk="0" h="3534" w="4114">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4" name="Google Shape;4444;p110"/>
                <p:cNvSpPr/>
                <p:nvPr/>
              </p:nvSpPr>
              <p:spPr>
                <a:xfrm>
                  <a:off x="4767924" y="3185768"/>
                  <a:ext cx="9902" cy="8392"/>
                </a:xfrm>
                <a:custGeom>
                  <a:rect b="b" l="l" r="r" t="t"/>
                  <a:pathLst>
                    <a:path extrusionOk="0" h="1067" w="1259">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45" name="Google Shape;4445;p110"/>
              <p:cNvGrpSpPr/>
              <p:nvPr/>
            </p:nvGrpSpPr>
            <p:grpSpPr>
              <a:xfrm>
                <a:off x="4812550" y="3119631"/>
                <a:ext cx="32451" cy="27803"/>
                <a:chOff x="4812550" y="3119631"/>
                <a:chExt cx="32451" cy="27803"/>
              </a:xfrm>
            </p:grpSpPr>
            <p:sp>
              <p:nvSpPr>
                <p:cNvPr id="4446" name="Google Shape;4446;p110"/>
                <p:cNvSpPr/>
                <p:nvPr/>
              </p:nvSpPr>
              <p:spPr>
                <a:xfrm>
                  <a:off x="4812550" y="3119631"/>
                  <a:ext cx="32451" cy="27803"/>
                </a:xfrm>
                <a:custGeom>
                  <a:rect b="b" l="l" r="r" t="t"/>
                  <a:pathLst>
                    <a:path extrusionOk="0" h="3535" w="4126">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7" name="Google Shape;4447;p110"/>
                <p:cNvSpPr/>
                <p:nvPr/>
              </p:nvSpPr>
              <p:spPr>
                <a:xfrm>
                  <a:off x="4826912" y="3129352"/>
                  <a:ext cx="8478" cy="8376"/>
                </a:xfrm>
                <a:custGeom>
                  <a:rect b="b" l="l" r="r" t="t"/>
                  <a:pathLst>
                    <a:path extrusionOk="0" h="1065" w="1078">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448" name="Google Shape;4448;p110"/>
            <p:cNvGrpSpPr/>
            <p:nvPr/>
          </p:nvGrpSpPr>
          <p:grpSpPr>
            <a:xfrm>
              <a:off x="5382826" y="4027197"/>
              <a:ext cx="268967" cy="250422"/>
              <a:chOff x="5382826" y="4027197"/>
              <a:chExt cx="268967" cy="250422"/>
            </a:xfrm>
          </p:grpSpPr>
          <p:grpSp>
            <p:nvGrpSpPr>
              <p:cNvPr id="4449" name="Google Shape;4449;p110"/>
              <p:cNvGrpSpPr/>
              <p:nvPr/>
            </p:nvGrpSpPr>
            <p:grpSpPr>
              <a:xfrm>
                <a:off x="5405280" y="4042510"/>
                <a:ext cx="237570" cy="218647"/>
                <a:chOff x="5405280" y="4042510"/>
                <a:chExt cx="237570" cy="218647"/>
              </a:xfrm>
            </p:grpSpPr>
            <p:sp>
              <p:nvSpPr>
                <p:cNvPr id="4450" name="Google Shape;4450;p110"/>
                <p:cNvSpPr/>
                <p:nvPr/>
              </p:nvSpPr>
              <p:spPr>
                <a:xfrm>
                  <a:off x="5405280" y="4042510"/>
                  <a:ext cx="144999" cy="173832"/>
                </a:xfrm>
                <a:custGeom>
                  <a:rect b="b" l="l" r="r" t="t"/>
                  <a:pathLst>
                    <a:path extrusionOk="0" fill="none" h="22102" w="18436">
                      <a:moveTo>
                        <a:pt x="0" y="12037"/>
                      </a:moveTo>
                      <a:cubicBezTo>
                        <a:pt x="702" y="12073"/>
                        <a:pt x="12302" y="22101"/>
                        <a:pt x="12302" y="22101"/>
                      </a:cubicBezTo>
                      <a:lnTo>
                        <a:pt x="11819" y="13005"/>
                      </a:lnTo>
                      <a:lnTo>
                        <a:pt x="18435" y="1"/>
                      </a:lnTo>
                      <a:lnTo>
                        <a:pt x="0" y="125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1" name="Google Shape;4451;p110"/>
                <p:cNvSpPr/>
                <p:nvPr/>
              </p:nvSpPr>
              <p:spPr>
                <a:xfrm>
                  <a:off x="5502036" y="4125093"/>
                  <a:ext cx="134350" cy="135585"/>
                </a:xfrm>
                <a:custGeom>
                  <a:rect b="b" l="l" r="r" t="t"/>
                  <a:pathLst>
                    <a:path extrusionOk="0" fill="none" h="17239" w="17082">
                      <a:moveTo>
                        <a:pt x="13513" y="17239"/>
                      </a:moveTo>
                      <a:lnTo>
                        <a:pt x="12690" y="8614"/>
                      </a:lnTo>
                      <a:lnTo>
                        <a:pt x="17081" y="1"/>
                      </a:lnTo>
                      <a:lnTo>
                        <a:pt x="0" y="2021"/>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2" name="Google Shape;4452;p110"/>
                <p:cNvSpPr/>
                <p:nvPr/>
              </p:nvSpPr>
              <p:spPr>
                <a:xfrm>
                  <a:off x="5543704" y="4042990"/>
                  <a:ext cx="99146" cy="81639"/>
                </a:xfrm>
                <a:custGeom>
                  <a:rect b="b" l="l" r="r" t="t"/>
                  <a:pathLst>
                    <a:path extrusionOk="0" fill="none" h="10380" w="12606">
                      <a:moveTo>
                        <a:pt x="1" y="0"/>
                      </a:moveTo>
                      <a:lnTo>
                        <a:pt x="12606" y="1037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3" name="Google Shape;4453;p110"/>
                <p:cNvSpPr/>
                <p:nvPr/>
              </p:nvSpPr>
              <p:spPr>
                <a:xfrm>
                  <a:off x="5501941" y="4140980"/>
                  <a:ext cx="103708" cy="51862"/>
                </a:xfrm>
                <a:custGeom>
                  <a:rect b="b" l="l" r="r" t="t"/>
                  <a:pathLst>
                    <a:path extrusionOk="0" fill="none" h="6594" w="13186">
                      <a:moveTo>
                        <a:pt x="13186" y="6594"/>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4" name="Google Shape;4454;p110"/>
                <p:cNvSpPr/>
                <p:nvPr/>
              </p:nvSpPr>
              <p:spPr>
                <a:xfrm>
                  <a:off x="5495854" y="4211010"/>
                  <a:ext cx="105989" cy="50147"/>
                </a:xfrm>
                <a:custGeom>
                  <a:rect b="b" l="l" r="r" t="t"/>
                  <a:pathLst>
                    <a:path extrusionOk="0" fill="none" h="6376" w="13476">
                      <a:moveTo>
                        <a:pt x="0" y="0"/>
                      </a:moveTo>
                      <a:lnTo>
                        <a:pt x="13476" y="637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5" name="Google Shape;4455;p110"/>
                <p:cNvSpPr/>
                <p:nvPr/>
              </p:nvSpPr>
              <p:spPr>
                <a:xfrm>
                  <a:off x="5405280" y="4134420"/>
                  <a:ext cx="96669" cy="6567"/>
                </a:xfrm>
                <a:custGeom>
                  <a:rect b="b" l="l" r="r" t="t"/>
                  <a:pathLst>
                    <a:path extrusionOk="0" fill="none" h="835" w="12291">
                      <a:moveTo>
                        <a:pt x="12290" y="835"/>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56" name="Google Shape;4456;p110"/>
              <p:cNvGrpSpPr/>
              <p:nvPr/>
            </p:nvGrpSpPr>
            <p:grpSpPr>
              <a:xfrm>
                <a:off x="5382826" y="4125549"/>
                <a:ext cx="37776" cy="32380"/>
                <a:chOff x="5382826" y="4125549"/>
                <a:chExt cx="37776" cy="32380"/>
              </a:xfrm>
            </p:grpSpPr>
            <p:sp>
              <p:nvSpPr>
                <p:cNvPr id="4457" name="Google Shape;4457;p110"/>
                <p:cNvSpPr/>
                <p:nvPr/>
              </p:nvSpPr>
              <p:spPr>
                <a:xfrm>
                  <a:off x="5382826" y="4125549"/>
                  <a:ext cx="37776" cy="32380"/>
                </a:xfrm>
                <a:custGeom>
                  <a:rect b="b" l="l" r="r" t="t"/>
                  <a:pathLst>
                    <a:path extrusionOk="0" h="4117" w="4803">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8" name="Google Shape;4458;p110"/>
                <p:cNvSpPr/>
                <p:nvPr/>
              </p:nvSpPr>
              <p:spPr>
                <a:xfrm>
                  <a:off x="5395669" y="4135176"/>
                  <a:ext cx="15227" cy="13072"/>
                </a:xfrm>
                <a:custGeom>
                  <a:rect b="b" l="l" r="r" t="t"/>
                  <a:pathLst>
                    <a:path extrusionOk="0" h="1662" w="1936">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59" name="Google Shape;4459;p110"/>
              <p:cNvGrpSpPr/>
              <p:nvPr/>
            </p:nvGrpSpPr>
            <p:grpSpPr>
              <a:xfrm>
                <a:off x="5475680" y="4195587"/>
                <a:ext cx="37783" cy="32364"/>
                <a:chOff x="5475680" y="4195587"/>
                <a:chExt cx="37783" cy="32364"/>
              </a:xfrm>
            </p:grpSpPr>
            <p:sp>
              <p:nvSpPr>
                <p:cNvPr id="4460" name="Google Shape;4460;p110"/>
                <p:cNvSpPr/>
                <p:nvPr/>
              </p:nvSpPr>
              <p:spPr>
                <a:xfrm>
                  <a:off x="5475680" y="4195587"/>
                  <a:ext cx="37783" cy="32364"/>
                </a:xfrm>
                <a:custGeom>
                  <a:rect b="b" l="l" r="r" t="t"/>
                  <a:pathLst>
                    <a:path extrusionOk="0" h="4115" w="4804">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1" name="Google Shape;4461;p110"/>
                <p:cNvSpPr/>
                <p:nvPr/>
              </p:nvSpPr>
              <p:spPr>
                <a:xfrm>
                  <a:off x="5488523" y="4205300"/>
                  <a:ext cx="15329" cy="13040"/>
                </a:xfrm>
                <a:custGeom>
                  <a:rect b="b" l="l" r="r" t="t"/>
                  <a:pathLst>
                    <a:path extrusionOk="0" h="1658" w="1949">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62" name="Google Shape;4462;p110"/>
              <p:cNvGrpSpPr/>
              <p:nvPr/>
            </p:nvGrpSpPr>
            <p:grpSpPr>
              <a:xfrm>
                <a:off x="5532575" y="4027197"/>
                <a:ext cx="33308" cy="32262"/>
                <a:chOff x="5532575" y="4027197"/>
                <a:chExt cx="33308" cy="32262"/>
              </a:xfrm>
            </p:grpSpPr>
            <p:sp>
              <p:nvSpPr>
                <p:cNvPr id="4463" name="Google Shape;4463;p110"/>
                <p:cNvSpPr/>
                <p:nvPr/>
              </p:nvSpPr>
              <p:spPr>
                <a:xfrm>
                  <a:off x="5532575" y="4027197"/>
                  <a:ext cx="33308" cy="32262"/>
                </a:xfrm>
                <a:custGeom>
                  <a:rect b="b" l="l" r="r" t="t"/>
                  <a:pathLst>
                    <a:path extrusionOk="0" h="4102" w="4235">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4" name="Google Shape;4464;p110"/>
                <p:cNvSpPr/>
                <p:nvPr/>
              </p:nvSpPr>
              <p:spPr>
                <a:xfrm>
                  <a:off x="5540661" y="4036792"/>
                  <a:ext cx="15502" cy="13064"/>
                </a:xfrm>
                <a:custGeom>
                  <a:rect b="b" l="l" r="r" t="t"/>
                  <a:pathLst>
                    <a:path extrusionOk="0" h="1661" w="1971">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65" name="Google Shape;4465;p110"/>
              <p:cNvGrpSpPr/>
              <p:nvPr/>
            </p:nvGrpSpPr>
            <p:grpSpPr>
              <a:xfrm>
                <a:off x="5590706" y="4245348"/>
                <a:ext cx="33497" cy="32270"/>
                <a:chOff x="5590706" y="4245348"/>
                <a:chExt cx="33497" cy="32270"/>
              </a:xfrm>
            </p:grpSpPr>
            <p:sp>
              <p:nvSpPr>
                <p:cNvPr id="4466" name="Google Shape;4466;p110"/>
                <p:cNvSpPr/>
                <p:nvPr/>
              </p:nvSpPr>
              <p:spPr>
                <a:xfrm>
                  <a:off x="5590706" y="4245348"/>
                  <a:ext cx="33497" cy="32270"/>
                </a:xfrm>
                <a:custGeom>
                  <a:rect b="b" l="l" r="r" t="t"/>
                  <a:pathLst>
                    <a:path extrusionOk="0" h="4103" w="4259">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7" name="Google Shape;4467;p110"/>
                <p:cNvSpPr/>
                <p:nvPr/>
              </p:nvSpPr>
              <p:spPr>
                <a:xfrm>
                  <a:off x="5598791" y="4254944"/>
                  <a:ext cx="15408" cy="13048"/>
                </a:xfrm>
                <a:custGeom>
                  <a:rect b="b" l="l" r="r" t="t"/>
                  <a:pathLst>
                    <a:path extrusionOk="0" h="1659" w="1959">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68" name="Google Shape;4468;p110"/>
              <p:cNvGrpSpPr/>
              <p:nvPr/>
            </p:nvGrpSpPr>
            <p:grpSpPr>
              <a:xfrm>
                <a:off x="5618681" y="4109677"/>
                <a:ext cx="33112" cy="32357"/>
                <a:chOff x="5618681" y="4109677"/>
                <a:chExt cx="33112" cy="32357"/>
              </a:xfrm>
            </p:grpSpPr>
            <p:sp>
              <p:nvSpPr>
                <p:cNvPr id="4469" name="Google Shape;4469;p110"/>
                <p:cNvSpPr/>
                <p:nvPr/>
              </p:nvSpPr>
              <p:spPr>
                <a:xfrm>
                  <a:off x="5618681" y="4109677"/>
                  <a:ext cx="33112" cy="32357"/>
                </a:xfrm>
                <a:custGeom>
                  <a:rect b="b" l="l" r="r" t="t"/>
                  <a:pathLst>
                    <a:path extrusionOk="0" h="4114" w="421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0" name="Google Shape;4470;p110"/>
                <p:cNvSpPr/>
                <p:nvPr/>
              </p:nvSpPr>
              <p:spPr>
                <a:xfrm>
                  <a:off x="5626767" y="4119280"/>
                  <a:ext cx="15494" cy="13056"/>
                </a:xfrm>
                <a:custGeom>
                  <a:rect b="b" l="l" r="r" t="t"/>
                  <a:pathLst>
                    <a:path extrusionOk="0" h="1660" w="197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71" name="Google Shape;4471;p110"/>
              <p:cNvGrpSpPr/>
              <p:nvPr/>
            </p:nvGrpSpPr>
            <p:grpSpPr>
              <a:xfrm>
                <a:off x="5479298" y="4128262"/>
                <a:ext cx="31405" cy="26906"/>
                <a:chOff x="5479298" y="4128262"/>
                <a:chExt cx="31405" cy="26906"/>
              </a:xfrm>
            </p:grpSpPr>
            <p:sp>
              <p:nvSpPr>
                <p:cNvPr id="4472" name="Google Shape;4472;p110"/>
                <p:cNvSpPr/>
                <p:nvPr/>
              </p:nvSpPr>
              <p:spPr>
                <a:xfrm>
                  <a:off x="5479298" y="4128262"/>
                  <a:ext cx="31405" cy="26906"/>
                </a:xfrm>
                <a:custGeom>
                  <a:rect b="b" l="l" r="r" t="t"/>
                  <a:pathLst>
                    <a:path extrusionOk="0" h="3421" w="3993">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3" name="Google Shape;4473;p110"/>
                <p:cNvSpPr/>
                <p:nvPr/>
              </p:nvSpPr>
              <p:spPr>
                <a:xfrm>
                  <a:off x="5493471" y="4137936"/>
                  <a:ext cx="7621" cy="7621"/>
                </a:xfrm>
                <a:custGeom>
                  <a:rect b="b" l="l" r="r" t="t"/>
                  <a:pathLst>
                    <a:path extrusionOk="0" h="969" w="969">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74" name="Google Shape;4474;p110"/>
              <p:cNvGrpSpPr/>
              <p:nvPr/>
            </p:nvGrpSpPr>
            <p:grpSpPr>
              <a:xfrm>
                <a:off x="5582903" y="4180116"/>
                <a:ext cx="31499" cy="26898"/>
                <a:chOff x="5582903" y="4180116"/>
                <a:chExt cx="31499" cy="26898"/>
              </a:xfrm>
            </p:grpSpPr>
            <p:sp>
              <p:nvSpPr>
                <p:cNvPr id="4475" name="Google Shape;4475;p110"/>
                <p:cNvSpPr/>
                <p:nvPr/>
              </p:nvSpPr>
              <p:spPr>
                <a:xfrm>
                  <a:off x="5582903" y="4180116"/>
                  <a:ext cx="31499" cy="26898"/>
                </a:xfrm>
                <a:custGeom>
                  <a:rect b="b" l="l" r="r" t="t"/>
                  <a:pathLst>
                    <a:path extrusionOk="0" h="3420" w="4005">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6" name="Google Shape;4476;p110"/>
                <p:cNvSpPr/>
                <p:nvPr/>
              </p:nvSpPr>
              <p:spPr>
                <a:xfrm>
                  <a:off x="5597084" y="4189790"/>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477" name="Google Shape;4477;p110"/>
            <p:cNvGrpSpPr/>
            <p:nvPr/>
          </p:nvGrpSpPr>
          <p:grpSpPr>
            <a:xfrm>
              <a:off x="3977681" y="3230323"/>
              <a:ext cx="94584" cy="84085"/>
              <a:chOff x="3977681" y="3230323"/>
              <a:chExt cx="94584" cy="84085"/>
            </a:xfrm>
          </p:grpSpPr>
          <p:grpSp>
            <p:nvGrpSpPr>
              <p:cNvPr id="4478" name="Google Shape;4478;p110"/>
              <p:cNvGrpSpPr/>
              <p:nvPr/>
            </p:nvGrpSpPr>
            <p:grpSpPr>
              <a:xfrm>
                <a:off x="4000135" y="3243041"/>
                <a:ext cx="59570" cy="57186"/>
                <a:chOff x="4000135" y="3243041"/>
                <a:chExt cx="59570" cy="57186"/>
              </a:xfrm>
            </p:grpSpPr>
            <p:sp>
              <p:nvSpPr>
                <p:cNvPr id="4479" name="Google Shape;4479;p110"/>
                <p:cNvSpPr/>
                <p:nvPr/>
              </p:nvSpPr>
              <p:spPr>
                <a:xfrm>
                  <a:off x="4000135" y="3243041"/>
                  <a:ext cx="59570" cy="57092"/>
                </a:xfrm>
                <a:custGeom>
                  <a:rect b="b" l="l" r="r" t="t"/>
                  <a:pathLst>
                    <a:path extrusionOk="0" fill="none" h="7259" w="7574">
                      <a:moveTo>
                        <a:pt x="1" y="2323"/>
                      </a:moveTo>
                      <a:lnTo>
                        <a:pt x="2577" y="7259"/>
                      </a:lnTo>
                      <a:lnTo>
                        <a:pt x="7573" y="4114"/>
                      </a:lnTo>
                      <a:lnTo>
                        <a:pt x="5541" y="1"/>
                      </a:lnTo>
                      <a:lnTo>
                        <a:pt x="352" y="232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0" name="Google Shape;4480;p110"/>
                <p:cNvSpPr/>
                <p:nvPr/>
              </p:nvSpPr>
              <p:spPr>
                <a:xfrm>
                  <a:off x="4024210" y="3246847"/>
                  <a:ext cx="15706" cy="53380"/>
                </a:xfrm>
                <a:custGeom>
                  <a:rect b="b" l="l" r="r" t="t"/>
                  <a:pathLst>
                    <a:path extrusionOk="0" fill="none" h="6787" w="1997">
                      <a:moveTo>
                        <a:pt x="0" y="6787"/>
                      </a:moveTo>
                      <a:lnTo>
                        <a:pt x="199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1" name="Google Shape;4481;p110"/>
                <p:cNvSpPr/>
                <p:nvPr/>
              </p:nvSpPr>
              <p:spPr>
                <a:xfrm>
                  <a:off x="4002896" y="3261311"/>
                  <a:ext cx="56809" cy="14086"/>
                </a:xfrm>
                <a:custGeom>
                  <a:rect b="b" l="l" r="r" t="t"/>
                  <a:pathLst>
                    <a:path extrusionOk="0" fill="none" h="1791" w="7223">
                      <a:moveTo>
                        <a:pt x="7222" y="1791"/>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82" name="Google Shape;4482;p110"/>
              <p:cNvGrpSpPr/>
              <p:nvPr/>
            </p:nvGrpSpPr>
            <p:grpSpPr>
              <a:xfrm>
                <a:off x="3977681" y="3245872"/>
                <a:ext cx="37783" cy="32380"/>
                <a:chOff x="3977681" y="3245872"/>
                <a:chExt cx="37783" cy="32380"/>
              </a:xfrm>
            </p:grpSpPr>
            <p:sp>
              <p:nvSpPr>
                <p:cNvPr id="4483" name="Google Shape;4483;p110"/>
                <p:cNvSpPr/>
                <p:nvPr/>
              </p:nvSpPr>
              <p:spPr>
                <a:xfrm>
                  <a:off x="3977681" y="3245872"/>
                  <a:ext cx="37783" cy="32380"/>
                </a:xfrm>
                <a:custGeom>
                  <a:rect b="b" l="l" r="r" t="t"/>
                  <a:pathLst>
                    <a:path extrusionOk="0" h="4117" w="4804">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4" name="Google Shape;4484;p110"/>
                <p:cNvSpPr/>
                <p:nvPr/>
              </p:nvSpPr>
              <p:spPr>
                <a:xfrm>
                  <a:off x="3992718" y="3255507"/>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85" name="Google Shape;4485;p110"/>
              <p:cNvGrpSpPr/>
              <p:nvPr/>
            </p:nvGrpSpPr>
            <p:grpSpPr>
              <a:xfrm>
                <a:off x="4040860" y="3262672"/>
                <a:ext cx="31405" cy="27001"/>
                <a:chOff x="4040860" y="3262672"/>
                <a:chExt cx="31405" cy="27001"/>
              </a:xfrm>
            </p:grpSpPr>
            <p:sp>
              <p:nvSpPr>
                <p:cNvPr id="4486" name="Google Shape;4486;p110"/>
                <p:cNvSpPr/>
                <p:nvPr/>
              </p:nvSpPr>
              <p:spPr>
                <a:xfrm>
                  <a:off x="4040860" y="3262672"/>
                  <a:ext cx="31405" cy="27001"/>
                </a:xfrm>
                <a:custGeom>
                  <a:rect b="b" l="l" r="r" t="t"/>
                  <a:pathLst>
                    <a:path extrusionOk="0" h="3433" w="3993">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7" name="Google Shape;4487;p110"/>
                <p:cNvSpPr/>
                <p:nvPr/>
              </p:nvSpPr>
              <p:spPr>
                <a:xfrm>
                  <a:off x="4054938" y="3272346"/>
                  <a:ext cx="7621" cy="7621"/>
                </a:xfrm>
                <a:custGeom>
                  <a:rect b="b" l="l" r="r" t="t"/>
                  <a:pathLst>
                    <a:path extrusionOk="0" h="969" w="969">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88" name="Google Shape;4488;p110"/>
              <p:cNvGrpSpPr/>
              <p:nvPr/>
            </p:nvGrpSpPr>
            <p:grpSpPr>
              <a:xfrm>
                <a:off x="4021072" y="3230323"/>
                <a:ext cx="31397" cy="26906"/>
                <a:chOff x="4021072" y="3230323"/>
                <a:chExt cx="31397" cy="26906"/>
              </a:xfrm>
            </p:grpSpPr>
            <p:sp>
              <p:nvSpPr>
                <p:cNvPr id="4489" name="Google Shape;4489;p110"/>
                <p:cNvSpPr/>
                <p:nvPr/>
              </p:nvSpPr>
              <p:spPr>
                <a:xfrm>
                  <a:off x="4021072" y="3230323"/>
                  <a:ext cx="31397" cy="26906"/>
                </a:xfrm>
                <a:custGeom>
                  <a:rect b="b" l="l" r="r" t="t"/>
                  <a:pathLst>
                    <a:path extrusionOk="0" h="3421" w="3992">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0" name="Google Shape;4490;p110"/>
                <p:cNvSpPr/>
                <p:nvPr/>
              </p:nvSpPr>
              <p:spPr>
                <a:xfrm>
                  <a:off x="4035245" y="3239997"/>
                  <a:ext cx="7621" cy="7621"/>
                </a:xfrm>
                <a:custGeom>
                  <a:rect b="b" l="l" r="r" t="t"/>
                  <a:pathLst>
                    <a:path extrusionOk="0" h="969" w="969">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91" name="Google Shape;4491;p110"/>
              <p:cNvGrpSpPr/>
              <p:nvPr/>
            </p:nvGrpSpPr>
            <p:grpSpPr>
              <a:xfrm>
                <a:off x="4001472" y="3287462"/>
                <a:ext cx="31499" cy="26945"/>
                <a:chOff x="4001472" y="3287462"/>
                <a:chExt cx="31499" cy="26945"/>
              </a:xfrm>
            </p:grpSpPr>
            <p:sp>
              <p:nvSpPr>
                <p:cNvPr id="4492" name="Google Shape;4492;p110"/>
                <p:cNvSpPr/>
                <p:nvPr/>
              </p:nvSpPr>
              <p:spPr>
                <a:xfrm>
                  <a:off x="4001472" y="3287462"/>
                  <a:ext cx="31499" cy="26945"/>
                </a:xfrm>
                <a:custGeom>
                  <a:rect b="b" l="l" r="r" t="t"/>
                  <a:pathLst>
                    <a:path extrusionOk="0" h="3426" w="4005">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3" name="Google Shape;4493;p110"/>
                <p:cNvSpPr/>
                <p:nvPr/>
              </p:nvSpPr>
              <p:spPr>
                <a:xfrm>
                  <a:off x="4014410" y="3297175"/>
                  <a:ext cx="8856" cy="7590"/>
                </a:xfrm>
                <a:custGeom>
                  <a:rect b="b" l="l" r="r" t="t"/>
                  <a:pathLst>
                    <a:path extrusionOk="0" h="965" w="1126">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494" name="Google Shape;4494;p110"/>
            <p:cNvGrpSpPr/>
            <p:nvPr/>
          </p:nvGrpSpPr>
          <p:grpSpPr>
            <a:xfrm>
              <a:off x="4084715" y="3258865"/>
              <a:ext cx="184961" cy="137268"/>
              <a:chOff x="4084715" y="3258865"/>
              <a:chExt cx="184961" cy="137268"/>
            </a:xfrm>
          </p:grpSpPr>
          <p:grpSp>
            <p:nvGrpSpPr>
              <p:cNvPr id="4495" name="Google Shape;4495;p110"/>
              <p:cNvGrpSpPr/>
              <p:nvPr/>
            </p:nvGrpSpPr>
            <p:grpSpPr>
              <a:xfrm>
                <a:off x="4107453" y="3271583"/>
                <a:ext cx="153470" cy="110275"/>
                <a:chOff x="4107453" y="3271583"/>
                <a:chExt cx="153470" cy="110275"/>
              </a:xfrm>
            </p:grpSpPr>
            <p:sp>
              <p:nvSpPr>
                <p:cNvPr id="4496" name="Google Shape;4496;p110"/>
                <p:cNvSpPr/>
                <p:nvPr/>
              </p:nvSpPr>
              <p:spPr>
                <a:xfrm>
                  <a:off x="4107453" y="3271583"/>
                  <a:ext cx="153470" cy="110275"/>
                </a:xfrm>
                <a:custGeom>
                  <a:rect b="b" l="l" r="r" t="t"/>
                  <a:pathLst>
                    <a:path extrusionOk="0" fill="none" h="14021" w="19513">
                      <a:moveTo>
                        <a:pt x="19513" y="14021"/>
                      </a:moveTo>
                      <a:lnTo>
                        <a:pt x="14844" y="968"/>
                      </a:lnTo>
                      <a:lnTo>
                        <a:pt x="5674" y="1"/>
                      </a:lnTo>
                      <a:lnTo>
                        <a:pt x="1" y="968"/>
                      </a:lnTo>
                      <a:lnTo>
                        <a:pt x="8977" y="2674"/>
                      </a:lnTo>
                      <a:lnTo>
                        <a:pt x="14360" y="10102"/>
                      </a:lnTo>
                      <a:lnTo>
                        <a:pt x="19029" y="140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7" name="Google Shape;4497;p110"/>
                <p:cNvSpPr/>
                <p:nvPr/>
              </p:nvSpPr>
              <p:spPr>
                <a:xfrm>
                  <a:off x="4155886" y="3271968"/>
                  <a:ext cx="22171" cy="20559"/>
                </a:xfrm>
                <a:custGeom>
                  <a:rect b="b" l="l" r="r" t="t"/>
                  <a:pathLst>
                    <a:path extrusionOk="0" fill="none" h="2614" w="2819">
                      <a:moveTo>
                        <a:pt x="2819" y="2613"/>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8" name="Google Shape;4498;p110"/>
                <p:cNvSpPr/>
                <p:nvPr/>
              </p:nvSpPr>
              <p:spPr>
                <a:xfrm>
                  <a:off x="4178049" y="3279196"/>
                  <a:ext cx="42345" cy="13331"/>
                </a:xfrm>
                <a:custGeom>
                  <a:rect b="b" l="l" r="r" t="t"/>
                  <a:pathLst>
                    <a:path extrusionOk="0" fill="none" h="1695" w="5384">
                      <a:moveTo>
                        <a:pt x="1" y="1694"/>
                      </a:moveTo>
                      <a:lnTo>
                        <a:pt x="538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9" name="Google Shape;4499;p110"/>
                <p:cNvSpPr/>
                <p:nvPr/>
              </p:nvSpPr>
              <p:spPr>
                <a:xfrm>
                  <a:off x="4220387" y="3279196"/>
                  <a:ext cx="8" cy="71745"/>
                </a:xfrm>
                <a:custGeom>
                  <a:rect b="b" l="l" r="r" t="t"/>
                  <a:pathLst>
                    <a:path extrusionOk="0" fill="none" h="9122" w="1">
                      <a:moveTo>
                        <a:pt x="1" y="0"/>
                      </a:moveTo>
                      <a:lnTo>
                        <a:pt x="1" y="91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00" name="Google Shape;4500;p110"/>
              <p:cNvGrpSpPr/>
              <p:nvPr/>
            </p:nvGrpSpPr>
            <p:grpSpPr>
              <a:xfrm>
                <a:off x="4136947" y="3258865"/>
                <a:ext cx="31499" cy="27001"/>
                <a:chOff x="4136947" y="3258865"/>
                <a:chExt cx="31499" cy="27001"/>
              </a:xfrm>
            </p:grpSpPr>
            <p:sp>
              <p:nvSpPr>
                <p:cNvPr id="4501" name="Google Shape;4501;p110"/>
                <p:cNvSpPr/>
                <p:nvPr/>
              </p:nvSpPr>
              <p:spPr>
                <a:xfrm>
                  <a:off x="4136947" y="3258865"/>
                  <a:ext cx="31499" cy="27001"/>
                </a:xfrm>
                <a:custGeom>
                  <a:rect b="b" l="l" r="r" t="t"/>
                  <a:pathLst>
                    <a:path extrusionOk="0" h="3433" w="4005">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2" name="Google Shape;4502;p110"/>
                <p:cNvSpPr/>
                <p:nvPr/>
              </p:nvSpPr>
              <p:spPr>
                <a:xfrm>
                  <a:off x="4151222" y="3268539"/>
                  <a:ext cx="7621" cy="7621"/>
                </a:xfrm>
                <a:custGeom>
                  <a:rect b="b" l="l" r="r" t="t"/>
                  <a:pathLst>
                    <a:path extrusionOk="0" h="969" w="969">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03" name="Google Shape;4503;p110"/>
              <p:cNvGrpSpPr/>
              <p:nvPr/>
            </p:nvGrpSpPr>
            <p:grpSpPr>
              <a:xfrm>
                <a:off x="4084715" y="3266478"/>
                <a:ext cx="31468" cy="26898"/>
                <a:chOff x="4084715" y="3266478"/>
                <a:chExt cx="31468" cy="26898"/>
              </a:xfrm>
            </p:grpSpPr>
            <p:sp>
              <p:nvSpPr>
                <p:cNvPr id="4504" name="Google Shape;4504;p110"/>
                <p:cNvSpPr/>
                <p:nvPr/>
              </p:nvSpPr>
              <p:spPr>
                <a:xfrm>
                  <a:off x="4084715" y="3266478"/>
                  <a:ext cx="31468" cy="26898"/>
                </a:xfrm>
                <a:custGeom>
                  <a:rect b="b" l="l" r="r" t="t"/>
                  <a:pathLst>
                    <a:path extrusionOk="0" h="3420" w="4001">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5" name="Google Shape;4505;p110"/>
                <p:cNvSpPr/>
                <p:nvPr/>
              </p:nvSpPr>
              <p:spPr>
                <a:xfrm>
                  <a:off x="4098896" y="3276152"/>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06" name="Google Shape;4506;p110"/>
              <p:cNvGrpSpPr/>
              <p:nvPr/>
            </p:nvGrpSpPr>
            <p:grpSpPr>
              <a:xfrm>
                <a:off x="4159213" y="3279849"/>
                <a:ext cx="31405" cy="26945"/>
                <a:chOff x="4159213" y="3279849"/>
                <a:chExt cx="31405" cy="26945"/>
              </a:xfrm>
            </p:grpSpPr>
            <p:sp>
              <p:nvSpPr>
                <p:cNvPr id="4507" name="Google Shape;4507;p110"/>
                <p:cNvSpPr/>
                <p:nvPr/>
              </p:nvSpPr>
              <p:spPr>
                <a:xfrm>
                  <a:off x="4159213" y="3279849"/>
                  <a:ext cx="31405" cy="26945"/>
                </a:xfrm>
                <a:custGeom>
                  <a:rect b="b" l="l" r="r" t="t"/>
                  <a:pathLst>
                    <a:path extrusionOk="0" h="3426" w="3993">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8" name="Google Shape;4508;p110"/>
                <p:cNvSpPr/>
                <p:nvPr/>
              </p:nvSpPr>
              <p:spPr>
                <a:xfrm>
                  <a:off x="4173385" y="3289570"/>
                  <a:ext cx="7621" cy="7613"/>
                </a:xfrm>
                <a:custGeom>
                  <a:rect b="b" l="l" r="r" t="t"/>
                  <a:pathLst>
                    <a:path extrusionOk="0" h="968"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09" name="Google Shape;4509;p110"/>
              <p:cNvGrpSpPr/>
              <p:nvPr/>
            </p:nvGrpSpPr>
            <p:grpSpPr>
              <a:xfrm>
                <a:off x="4201550" y="3266502"/>
                <a:ext cx="31405" cy="26883"/>
                <a:chOff x="4201550" y="3266502"/>
                <a:chExt cx="31405" cy="26883"/>
              </a:xfrm>
            </p:grpSpPr>
            <p:sp>
              <p:nvSpPr>
                <p:cNvPr id="4510" name="Google Shape;4510;p110"/>
                <p:cNvSpPr/>
                <p:nvPr/>
              </p:nvSpPr>
              <p:spPr>
                <a:xfrm>
                  <a:off x="4201550" y="3266502"/>
                  <a:ext cx="31405" cy="26883"/>
                </a:xfrm>
                <a:custGeom>
                  <a:rect b="b" l="l" r="r" t="t"/>
                  <a:pathLst>
                    <a:path extrusionOk="0" h="3418" w="3993">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1" name="Google Shape;4511;p110"/>
                <p:cNvSpPr/>
                <p:nvPr/>
              </p:nvSpPr>
              <p:spPr>
                <a:xfrm>
                  <a:off x="4214331" y="3276247"/>
                  <a:ext cx="8919" cy="7582"/>
                </a:xfrm>
                <a:custGeom>
                  <a:rect b="b" l="l" r="r" t="t"/>
                  <a:pathLst>
                    <a:path extrusionOk="0" h="964" w="1134">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12" name="Google Shape;4512;p110"/>
              <p:cNvGrpSpPr/>
              <p:nvPr/>
            </p:nvGrpSpPr>
            <p:grpSpPr>
              <a:xfrm>
                <a:off x="4201550" y="3338278"/>
                <a:ext cx="31405" cy="26930"/>
                <a:chOff x="4201550" y="3338278"/>
                <a:chExt cx="31405" cy="26930"/>
              </a:xfrm>
            </p:grpSpPr>
            <p:sp>
              <p:nvSpPr>
                <p:cNvPr id="4513" name="Google Shape;4513;p110"/>
                <p:cNvSpPr/>
                <p:nvPr/>
              </p:nvSpPr>
              <p:spPr>
                <a:xfrm>
                  <a:off x="4201550" y="3338278"/>
                  <a:ext cx="31405" cy="26930"/>
                </a:xfrm>
                <a:custGeom>
                  <a:rect b="b" l="l" r="r" t="t"/>
                  <a:pathLst>
                    <a:path extrusionOk="0" h="3424" w="3993">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4" name="Google Shape;4514;p110"/>
                <p:cNvSpPr/>
                <p:nvPr/>
              </p:nvSpPr>
              <p:spPr>
                <a:xfrm>
                  <a:off x="4214331" y="3347976"/>
                  <a:ext cx="8919" cy="7590"/>
                </a:xfrm>
                <a:custGeom>
                  <a:rect b="b" l="l" r="r" t="t"/>
                  <a:pathLst>
                    <a:path extrusionOk="0" h="965" w="1134">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15" name="Google Shape;4515;p110"/>
              <p:cNvGrpSpPr/>
              <p:nvPr/>
            </p:nvGrpSpPr>
            <p:grpSpPr>
              <a:xfrm>
                <a:off x="4238272" y="3369132"/>
                <a:ext cx="31405" cy="27001"/>
                <a:chOff x="4238272" y="3369132"/>
                <a:chExt cx="31405" cy="27001"/>
              </a:xfrm>
            </p:grpSpPr>
            <p:sp>
              <p:nvSpPr>
                <p:cNvPr id="4516" name="Google Shape;4516;p110"/>
                <p:cNvSpPr/>
                <p:nvPr/>
              </p:nvSpPr>
              <p:spPr>
                <a:xfrm>
                  <a:off x="4238272" y="3369132"/>
                  <a:ext cx="31405" cy="27001"/>
                </a:xfrm>
                <a:custGeom>
                  <a:rect b="b" l="l" r="r" t="t"/>
                  <a:pathLst>
                    <a:path extrusionOk="0" h="3433" w="3993">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7" name="Google Shape;4517;p110"/>
                <p:cNvSpPr/>
                <p:nvPr/>
              </p:nvSpPr>
              <p:spPr>
                <a:xfrm>
                  <a:off x="4251217" y="3378806"/>
                  <a:ext cx="8856" cy="7605"/>
                </a:xfrm>
                <a:custGeom>
                  <a:rect b="b" l="l" r="r" t="t"/>
                  <a:pathLst>
                    <a:path extrusionOk="0" h="967" w="1126">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518" name="Google Shape;4518;p110"/>
            <p:cNvGrpSpPr/>
            <p:nvPr/>
          </p:nvGrpSpPr>
          <p:grpSpPr>
            <a:xfrm>
              <a:off x="4068639" y="3200169"/>
              <a:ext cx="77643" cy="37272"/>
              <a:chOff x="4068639" y="3200169"/>
              <a:chExt cx="77643" cy="37272"/>
            </a:xfrm>
          </p:grpSpPr>
          <p:sp>
            <p:nvSpPr>
              <p:cNvPr id="4519" name="Google Shape;4519;p110"/>
              <p:cNvSpPr/>
              <p:nvPr/>
            </p:nvSpPr>
            <p:spPr>
              <a:xfrm>
                <a:off x="4087570" y="3212886"/>
                <a:ext cx="49958" cy="10374"/>
              </a:xfrm>
              <a:custGeom>
                <a:rect b="b" l="l" r="r" t="t"/>
                <a:pathLst>
                  <a:path extrusionOk="0" fill="none" h="1319" w="6352">
                    <a:moveTo>
                      <a:pt x="1" y="1319"/>
                    </a:moveTo>
                    <a:lnTo>
                      <a:pt x="635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20" name="Google Shape;4520;p110"/>
              <p:cNvGrpSpPr/>
              <p:nvPr/>
            </p:nvGrpSpPr>
            <p:grpSpPr>
              <a:xfrm>
                <a:off x="4114878" y="3200169"/>
                <a:ext cx="31405" cy="26993"/>
                <a:chOff x="4114878" y="3200169"/>
                <a:chExt cx="31405" cy="26993"/>
              </a:xfrm>
            </p:grpSpPr>
            <p:sp>
              <p:nvSpPr>
                <p:cNvPr id="4521" name="Google Shape;4521;p110"/>
                <p:cNvSpPr/>
                <p:nvPr/>
              </p:nvSpPr>
              <p:spPr>
                <a:xfrm>
                  <a:off x="4114878" y="3200169"/>
                  <a:ext cx="31405" cy="26993"/>
                </a:xfrm>
                <a:custGeom>
                  <a:rect b="b" l="l" r="r" t="t"/>
                  <a:pathLst>
                    <a:path extrusionOk="0" h="3432" w="3993">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2" name="Google Shape;4522;p110"/>
                <p:cNvSpPr/>
                <p:nvPr/>
              </p:nvSpPr>
              <p:spPr>
                <a:xfrm>
                  <a:off x="4127721" y="3209835"/>
                  <a:ext cx="8950" cy="7684"/>
                </a:xfrm>
                <a:custGeom>
                  <a:rect b="b" l="l" r="r" t="t"/>
                  <a:pathLst>
                    <a:path extrusionOk="0" h="977" w="1138">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23" name="Google Shape;4523;p110"/>
              <p:cNvGrpSpPr/>
              <p:nvPr/>
            </p:nvGrpSpPr>
            <p:grpSpPr>
              <a:xfrm>
                <a:off x="4068639" y="3210535"/>
                <a:ext cx="31499" cy="26906"/>
                <a:chOff x="4068639" y="3210535"/>
                <a:chExt cx="31499" cy="26906"/>
              </a:xfrm>
            </p:grpSpPr>
            <p:sp>
              <p:nvSpPr>
                <p:cNvPr id="4524" name="Google Shape;4524;p110"/>
                <p:cNvSpPr/>
                <p:nvPr/>
              </p:nvSpPr>
              <p:spPr>
                <a:xfrm>
                  <a:off x="4068639" y="3210535"/>
                  <a:ext cx="31499" cy="26906"/>
                </a:xfrm>
                <a:custGeom>
                  <a:rect b="b" l="l" r="r" t="t"/>
                  <a:pathLst>
                    <a:path extrusionOk="0" h="3421" w="4005">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5" name="Google Shape;4525;p110"/>
                <p:cNvSpPr/>
                <p:nvPr/>
              </p:nvSpPr>
              <p:spPr>
                <a:xfrm>
                  <a:off x="4081577" y="3220209"/>
                  <a:ext cx="8856" cy="7582"/>
                </a:xfrm>
                <a:custGeom>
                  <a:rect b="b" l="l" r="r" t="t"/>
                  <a:pathLst>
                    <a:path extrusionOk="0" h="964" w="1126">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526" name="Google Shape;4526;p110"/>
            <p:cNvGrpSpPr/>
            <p:nvPr/>
          </p:nvGrpSpPr>
          <p:grpSpPr>
            <a:xfrm>
              <a:off x="3869702" y="3066935"/>
              <a:ext cx="382664" cy="190294"/>
              <a:chOff x="3869702" y="3066935"/>
              <a:chExt cx="382664" cy="190294"/>
            </a:xfrm>
          </p:grpSpPr>
          <p:grpSp>
            <p:nvGrpSpPr>
              <p:cNvPr id="4527" name="Google Shape;4527;p110"/>
              <p:cNvGrpSpPr/>
              <p:nvPr/>
            </p:nvGrpSpPr>
            <p:grpSpPr>
              <a:xfrm>
                <a:off x="3888633" y="3082351"/>
                <a:ext cx="351172" cy="160698"/>
                <a:chOff x="3888633" y="3082351"/>
                <a:chExt cx="351172" cy="160698"/>
              </a:xfrm>
            </p:grpSpPr>
            <p:sp>
              <p:nvSpPr>
                <p:cNvPr id="4528" name="Google Shape;4528;p110"/>
                <p:cNvSpPr/>
                <p:nvPr/>
              </p:nvSpPr>
              <p:spPr>
                <a:xfrm>
                  <a:off x="3892440" y="3082351"/>
                  <a:ext cx="347366" cy="160698"/>
                </a:xfrm>
                <a:custGeom>
                  <a:rect b="b" l="l" r="r" t="t"/>
                  <a:pathLst>
                    <a:path extrusionOk="0" fill="none" h="20432" w="44166">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9" name="Google Shape;4529;p110"/>
                <p:cNvSpPr/>
                <p:nvPr/>
              </p:nvSpPr>
              <p:spPr>
                <a:xfrm>
                  <a:off x="3888633" y="3172924"/>
                  <a:ext cx="72979" cy="70124"/>
                </a:xfrm>
                <a:custGeom>
                  <a:rect b="b" l="l" r="r" t="t"/>
                  <a:pathLst>
                    <a:path extrusionOk="0" fill="none" h="8916" w="9279">
                      <a:moveTo>
                        <a:pt x="0" y="8916"/>
                      </a:moveTo>
                      <a:lnTo>
                        <a:pt x="9279" y="6883"/>
                      </a:lnTo>
                      <a:lnTo>
                        <a:pt x="704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0" name="Google Shape;4530;p110"/>
                <p:cNvSpPr/>
                <p:nvPr/>
              </p:nvSpPr>
              <p:spPr>
                <a:xfrm>
                  <a:off x="3960370" y="3203653"/>
                  <a:ext cx="79547" cy="19607"/>
                </a:xfrm>
                <a:custGeom>
                  <a:rect b="b" l="l" r="r" t="t"/>
                  <a:pathLst>
                    <a:path extrusionOk="0" fill="none" h="2493" w="10114">
                      <a:moveTo>
                        <a:pt x="0" y="2493"/>
                      </a:moveTo>
                      <a:lnTo>
                        <a:pt x="1011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1" name="Google Shape;4531;p110"/>
                <p:cNvSpPr/>
                <p:nvPr/>
              </p:nvSpPr>
              <p:spPr>
                <a:xfrm>
                  <a:off x="4043613" y="3161504"/>
                  <a:ext cx="108474" cy="42156"/>
                </a:xfrm>
                <a:custGeom>
                  <a:rect b="b" l="l" r="r" t="t"/>
                  <a:pathLst>
                    <a:path extrusionOk="0" fill="none" h="5360" w="13792">
                      <a:moveTo>
                        <a:pt x="1" y="5360"/>
                      </a:moveTo>
                      <a:lnTo>
                        <a:pt x="1379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2" name="Google Shape;4532;p110"/>
                <p:cNvSpPr/>
                <p:nvPr/>
              </p:nvSpPr>
              <p:spPr>
                <a:xfrm>
                  <a:off x="4152079" y="3082351"/>
                  <a:ext cx="17224" cy="82968"/>
                </a:xfrm>
                <a:custGeom>
                  <a:rect b="b" l="l" r="r" t="t"/>
                  <a:pathLst>
                    <a:path extrusionOk="0" fill="none" h="10549" w="2190">
                      <a:moveTo>
                        <a:pt x="0" y="10549"/>
                      </a:moveTo>
                      <a:lnTo>
                        <a:pt x="219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3" name="Google Shape;4533;p110"/>
                <p:cNvSpPr/>
                <p:nvPr/>
              </p:nvSpPr>
              <p:spPr>
                <a:xfrm>
                  <a:off x="4169296" y="3082351"/>
                  <a:ext cx="25797" cy="63557"/>
                </a:xfrm>
                <a:custGeom>
                  <a:rect b="b" l="l" r="r" t="t"/>
                  <a:pathLst>
                    <a:path extrusionOk="0" fill="none" h="8081" w="3280">
                      <a:moveTo>
                        <a:pt x="1" y="0"/>
                      </a:moveTo>
                      <a:lnTo>
                        <a:pt x="3279" y="808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34" name="Google Shape;4534;p110"/>
              <p:cNvGrpSpPr/>
              <p:nvPr/>
            </p:nvGrpSpPr>
            <p:grpSpPr>
              <a:xfrm>
                <a:off x="4143703" y="3066935"/>
                <a:ext cx="37783" cy="32357"/>
                <a:chOff x="4143703" y="3066935"/>
                <a:chExt cx="37783" cy="32357"/>
              </a:xfrm>
            </p:grpSpPr>
            <p:sp>
              <p:nvSpPr>
                <p:cNvPr id="4535" name="Google Shape;4535;p110"/>
                <p:cNvSpPr/>
                <p:nvPr/>
              </p:nvSpPr>
              <p:spPr>
                <a:xfrm>
                  <a:off x="4143703" y="3066935"/>
                  <a:ext cx="37783" cy="32357"/>
                </a:xfrm>
                <a:custGeom>
                  <a:rect b="b" l="l" r="r" t="t"/>
                  <a:pathLst>
                    <a:path extrusionOk="0" h="4114" w="4804">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6" name="Google Shape;4536;p110"/>
                <p:cNvSpPr/>
                <p:nvPr/>
              </p:nvSpPr>
              <p:spPr>
                <a:xfrm>
                  <a:off x="4158741" y="3076641"/>
                  <a:ext cx="13040" cy="13040"/>
                </a:xfrm>
                <a:custGeom>
                  <a:rect b="b" l="l" r="r" t="t"/>
                  <a:pathLst>
                    <a:path extrusionOk="0" h="1658" w="1658">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37" name="Google Shape;4537;p110"/>
              <p:cNvGrpSpPr/>
              <p:nvPr/>
            </p:nvGrpSpPr>
            <p:grpSpPr>
              <a:xfrm>
                <a:off x="4044565" y="3103563"/>
                <a:ext cx="37783" cy="32451"/>
                <a:chOff x="4044565" y="3103563"/>
                <a:chExt cx="37783" cy="32451"/>
              </a:xfrm>
            </p:grpSpPr>
            <p:sp>
              <p:nvSpPr>
                <p:cNvPr id="4538" name="Google Shape;4538;p110"/>
                <p:cNvSpPr/>
                <p:nvPr/>
              </p:nvSpPr>
              <p:spPr>
                <a:xfrm>
                  <a:off x="4044565" y="3103563"/>
                  <a:ext cx="37783" cy="32451"/>
                </a:xfrm>
                <a:custGeom>
                  <a:rect b="b" l="l" r="r" t="t"/>
                  <a:pathLst>
                    <a:path extrusionOk="0" h="4126" w="4804">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9" name="Google Shape;4539;p110"/>
                <p:cNvSpPr/>
                <p:nvPr/>
              </p:nvSpPr>
              <p:spPr>
                <a:xfrm>
                  <a:off x="4059602" y="3113268"/>
                  <a:ext cx="13040" cy="13048"/>
                </a:xfrm>
                <a:custGeom>
                  <a:rect b="b" l="l" r="r" t="t"/>
                  <a:pathLst>
                    <a:path extrusionOk="0" h="1659" w="1658">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40" name="Google Shape;4540;p110"/>
              <p:cNvGrpSpPr/>
              <p:nvPr/>
            </p:nvGrpSpPr>
            <p:grpSpPr>
              <a:xfrm>
                <a:off x="4017454" y="3188237"/>
                <a:ext cx="37776" cy="32357"/>
                <a:chOff x="4017454" y="3188237"/>
                <a:chExt cx="37776" cy="32357"/>
              </a:xfrm>
            </p:grpSpPr>
            <p:sp>
              <p:nvSpPr>
                <p:cNvPr id="4541" name="Google Shape;4541;p110"/>
                <p:cNvSpPr/>
                <p:nvPr/>
              </p:nvSpPr>
              <p:spPr>
                <a:xfrm>
                  <a:off x="4017454" y="3188237"/>
                  <a:ext cx="37776" cy="32357"/>
                </a:xfrm>
                <a:custGeom>
                  <a:rect b="b" l="l" r="r" t="t"/>
                  <a:pathLst>
                    <a:path extrusionOk="0" h="4114" w="4803">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2" name="Google Shape;4542;p110"/>
                <p:cNvSpPr/>
                <p:nvPr/>
              </p:nvSpPr>
              <p:spPr>
                <a:xfrm>
                  <a:off x="4032484" y="3197943"/>
                  <a:ext cx="13040" cy="13048"/>
                </a:xfrm>
                <a:custGeom>
                  <a:rect b="b" l="l" r="r" t="t"/>
                  <a:pathLst>
                    <a:path extrusionOk="0" h="1659" w="1658">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43" name="Google Shape;4543;p110"/>
              <p:cNvGrpSpPr/>
              <p:nvPr/>
            </p:nvGrpSpPr>
            <p:grpSpPr>
              <a:xfrm>
                <a:off x="3921548" y="3157509"/>
                <a:ext cx="37783" cy="32357"/>
                <a:chOff x="3921548" y="3157509"/>
                <a:chExt cx="37783" cy="32357"/>
              </a:xfrm>
            </p:grpSpPr>
            <p:sp>
              <p:nvSpPr>
                <p:cNvPr id="4544" name="Google Shape;4544;p110"/>
                <p:cNvSpPr/>
                <p:nvPr/>
              </p:nvSpPr>
              <p:spPr>
                <a:xfrm>
                  <a:off x="3921548" y="3157509"/>
                  <a:ext cx="37783" cy="32357"/>
                </a:xfrm>
                <a:custGeom>
                  <a:rect b="b" l="l" r="r" t="t"/>
                  <a:pathLst>
                    <a:path extrusionOk="0" h="4114" w="4804">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5" name="Google Shape;4545;p110"/>
                <p:cNvSpPr/>
                <p:nvPr/>
              </p:nvSpPr>
              <p:spPr>
                <a:xfrm>
                  <a:off x="3936586" y="3167214"/>
                  <a:ext cx="13040" cy="13040"/>
                </a:xfrm>
                <a:custGeom>
                  <a:rect b="b" l="l" r="r" t="t"/>
                  <a:pathLst>
                    <a:path extrusionOk="0" h="1658" w="1658">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46" name="Google Shape;4546;p110"/>
              <p:cNvGrpSpPr/>
              <p:nvPr/>
            </p:nvGrpSpPr>
            <p:grpSpPr>
              <a:xfrm>
                <a:off x="3939056" y="3211620"/>
                <a:ext cx="37783" cy="32380"/>
                <a:chOff x="3939056" y="3211620"/>
                <a:chExt cx="37783" cy="32380"/>
              </a:xfrm>
            </p:grpSpPr>
            <p:sp>
              <p:nvSpPr>
                <p:cNvPr id="4547" name="Google Shape;4547;p110"/>
                <p:cNvSpPr/>
                <p:nvPr/>
              </p:nvSpPr>
              <p:spPr>
                <a:xfrm>
                  <a:off x="3939056" y="3211620"/>
                  <a:ext cx="37783" cy="32380"/>
                </a:xfrm>
                <a:custGeom>
                  <a:rect b="b" l="l" r="r" t="t"/>
                  <a:pathLst>
                    <a:path extrusionOk="0" h="4117" w="4804">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8" name="Google Shape;4548;p110"/>
                <p:cNvSpPr/>
                <p:nvPr/>
              </p:nvSpPr>
              <p:spPr>
                <a:xfrm>
                  <a:off x="3954188" y="3221255"/>
                  <a:ext cx="13040" cy="13040"/>
                </a:xfrm>
                <a:custGeom>
                  <a:rect b="b" l="l" r="r" t="t"/>
                  <a:pathLst>
                    <a:path extrusionOk="0" h="1658" w="1658">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49" name="Google Shape;4549;p110"/>
              <p:cNvGrpSpPr/>
              <p:nvPr/>
            </p:nvGrpSpPr>
            <p:grpSpPr>
              <a:xfrm>
                <a:off x="4176240" y="3136965"/>
                <a:ext cx="31405" cy="26930"/>
                <a:chOff x="4176240" y="3136965"/>
                <a:chExt cx="31405" cy="26930"/>
              </a:xfrm>
            </p:grpSpPr>
            <p:sp>
              <p:nvSpPr>
                <p:cNvPr id="4550" name="Google Shape;4550;p110"/>
                <p:cNvSpPr/>
                <p:nvPr/>
              </p:nvSpPr>
              <p:spPr>
                <a:xfrm>
                  <a:off x="4176240" y="3136965"/>
                  <a:ext cx="31405" cy="26930"/>
                </a:xfrm>
                <a:custGeom>
                  <a:rect b="b" l="l" r="r" t="t"/>
                  <a:pathLst>
                    <a:path extrusionOk="0" h="3424" w="3993">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1" name="Google Shape;4551;p110"/>
                <p:cNvSpPr/>
                <p:nvPr/>
              </p:nvSpPr>
              <p:spPr>
                <a:xfrm>
                  <a:off x="4190327" y="3146663"/>
                  <a:ext cx="7613" cy="7621"/>
                </a:xfrm>
                <a:custGeom>
                  <a:rect b="b" l="l" r="r" t="t"/>
                  <a:pathLst>
                    <a:path extrusionOk="0" h="969" w="968">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52" name="Google Shape;4552;p110"/>
              <p:cNvGrpSpPr/>
              <p:nvPr/>
            </p:nvGrpSpPr>
            <p:grpSpPr>
              <a:xfrm>
                <a:off x="4133148" y="3152593"/>
                <a:ext cx="31499" cy="27001"/>
                <a:chOff x="4133148" y="3152593"/>
                <a:chExt cx="31499" cy="27001"/>
              </a:xfrm>
            </p:grpSpPr>
            <p:sp>
              <p:nvSpPr>
                <p:cNvPr id="4553" name="Google Shape;4553;p110"/>
                <p:cNvSpPr/>
                <p:nvPr/>
              </p:nvSpPr>
              <p:spPr>
                <a:xfrm>
                  <a:off x="4133148" y="3152593"/>
                  <a:ext cx="31499" cy="27001"/>
                </a:xfrm>
                <a:custGeom>
                  <a:rect b="b" l="l" r="r" t="t"/>
                  <a:pathLst>
                    <a:path extrusionOk="0" h="3433" w="4005">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4" name="Google Shape;4554;p110"/>
                <p:cNvSpPr/>
                <p:nvPr/>
              </p:nvSpPr>
              <p:spPr>
                <a:xfrm>
                  <a:off x="4147321" y="3162267"/>
                  <a:ext cx="7621" cy="7621"/>
                </a:xfrm>
                <a:custGeom>
                  <a:rect b="b" l="l" r="r" t="t"/>
                  <a:pathLst>
                    <a:path extrusionOk="0" h="969" w="969">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55" name="Google Shape;4555;p110"/>
              <p:cNvGrpSpPr/>
              <p:nvPr/>
            </p:nvGrpSpPr>
            <p:grpSpPr>
              <a:xfrm>
                <a:off x="4220866" y="3073534"/>
                <a:ext cx="31499" cy="26898"/>
                <a:chOff x="4220866" y="3073534"/>
                <a:chExt cx="31499" cy="26898"/>
              </a:xfrm>
            </p:grpSpPr>
            <p:sp>
              <p:nvSpPr>
                <p:cNvPr id="4556" name="Google Shape;4556;p110"/>
                <p:cNvSpPr/>
                <p:nvPr/>
              </p:nvSpPr>
              <p:spPr>
                <a:xfrm>
                  <a:off x="4220866" y="3073534"/>
                  <a:ext cx="31499" cy="26898"/>
                </a:xfrm>
                <a:custGeom>
                  <a:rect b="b" l="l" r="r" t="t"/>
                  <a:pathLst>
                    <a:path extrusionOk="0" h="3420" w="4005">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7" name="Google Shape;4557;p110"/>
                <p:cNvSpPr/>
                <p:nvPr/>
              </p:nvSpPr>
              <p:spPr>
                <a:xfrm>
                  <a:off x="4235039" y="3083114"/>
                  <a:ext cx="7621" cy="7613"/>
                </a:xfrm>
                <a:custGeom>
                  <a:rect b="b" l="l" r="r" t="t"/>
                  <a:pathLst>
                    <a:path extrusionOk="0" h="968" w="969">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58" name="Google Shape;4558;p110"/>
              <p:cNvGrpSpPr/>
              <p:nvPr/>
            </p:nvGrpSpPr>
            <p:grpSpPr>
              <a:xfrm>
                <a:off x="3869702" y="3230323"/>
                <a:ext cx="31499" cy="26906"/>
                <a:chOff x="3869702" y="3230323"/>
                <a:chExt cx="31499" cy="26906"/>
              </a:xfrm>
            </p:grpSpPr>
            <p:sp>
              <p:nvSpPr>
                <p:cNvPr id="4559" name="Google Shape;4559;p110"/>
                <p:cNvSpPr/>
                <p:nvPr/>
              </p:nvSpPr>
              <p:spPr>
                <a:xfrm>
                  <a:off x="3869702" y="3230323"/>
                  <a:ext cx="31499" cy="26906"/>
                </a:xfrm>
                <a:custGeom>
                  <a:rect b="b" l="l" r="r" t="t"/>
                  <a:pathLst>
                    <a:path extrusionOk="0" h="3421" w="4005">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0" name="Google Shape;4560;p110"/>
                <p:cNvSpPr/>
                <p:nvPr/>
              </p:nvSpPr>
              <p:spPr>
                <a:xfrm>
                  <a:off x="3883875" y="3239997"/>
                  <a:ext cx="7621" cy="7621"/>
                </a:xfrm>
                <a:custGeom>
                  <a:rect b="b" l="l" r="r" t="t"/>
                  <a:pathLst>
                    <a:path extrusionOk="0" h="969" w="969">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561" name="Google Shape;4561;p110"/>
            <p:cNvGrpSpPr/>
            <p:nvPr/>
          </p:nvGrpSpPr>
          <p:grpSpPr>
            <a:xfrm>
              <a:off x="4271383" y="3065882"/>
              <a:ext cx="304556" cy="341663"/>
              <a:chOff x="4271383" y="3065882"/>
              <a:chExt cx="304556" cy="341663"/>
            </a:xfrm>
          </p:grpSpPr>
          <p:grpSp>
            <p:nvGrpSpPr>
              <p:cNvPr id="4562" name="Google Shape;4562;p110"/>
              <p:cNvGrpSpPr/>
              <p:nvPr/>
            </p:nvGrpSpPr>
            <p:grpSpPr>
              <a:xfrm>
                <a:off x="4293838" y="3078639"/>
                <a:ext cx="269353" cy="311973"/>
                <a:chOff x="4293838" y="3078639"/>
                <a:chExt cx="269353" cy="311973"/>
              </a:xfrm>
            </p:grpSpPr>
            <p:sp>
              <p:nvSpPr>
                <p:cNvPr id="4563" name="Google Shape;4563;p110"/>
                <p:cNvSpPr/>
                <p:nvPr/>
              </p:nvSpPr>
              <p:spPr>
                <a:xfrm>
                  <a:off x="4293838" y="3078639"/>
                  <a:ext cx="269353" cy="311973"/>
                </a:xfrm>
                <a:custGeom>
                  <a:rect b="b" l="l" r="r" t="t"/>
                  <a:pathLst>
                    <a:path extrusionOk="0" fill="none" h="39666" w="34247">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4" name="Google Shape;4564;p110"/>
                <p:cNvSpPr/>
                <p:nvPr/>
              </p:nvSpPr>
              <p:spPr>
                <a:xfrm>
                  <a:off x="4306965" y="3099473"/>
                  <a:ext cx="62519" cy="69652"/>
                </a:xfrm>
                <a:custGeom>
                  <a:rect b="b" l="l" r="r" t="t"/>
                  <a:pathLst>
                    <a:path extrusionOk="0" fill="none" h="8856" w="7949">
                      <a:moveTo>
                        <a:pt x="1" y="1"/>
                      </a:moveTo>
                      <a:lnTo>
                        <a:pt x="7948" y="885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5" name="Google Shape;4565;p110"/>
                <p:cNvSpPr/>
                <p:nvPr/>
              </p:nvSpPr>
              <p:spPr>
                <a:xfrm>
                  <a:off x="4369476" y="3169118"/>
                  <a:ext cx="26072" cy="98666"/>
                </a:xfrm>
                <a:custGeom>
                  <a:rect b="b" l="l" r="r" t="t"/>
                  <a:pathLst>
                    <a:path extrusionOk="0" fill="none" h="12545" w="3315">
                      <a:moveTo>
                        <a:pt x="0" y="1"/>
                      </a:moveTo>
                      <a:lnTo>
                        <a:pt x="3315" y="1254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6" name="Google Shape;4566;p110"/>
                <p:cNvSpPr/>
                <p:nvPr/>
              </p:nvSpPr>
              <p:spPr>
                <a:xfrm>
                  <a:off x="4399347" y="3078639"/>
                  <a:ext cx="60041" cy="110558"/>
                </a:xfrm>
                <a:custGeom>
                  <a:rect b="b" l="l" r="r" t="t"/>
                  <a:pathLst>
                    <a:path extrusionOk="0" fill="none" h="14057" w="7634">
                      <a:moveTo>
                        <a:pt x="7634" y="14057"/>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7" name="Google Shape;4567;p110"/>
                <p:cNvSpPr/>
                <p:nvPr/>
              </p:nvSpPr>
              <p:spPr>
                <a:xfrm>
                  <a:off x="4373282" y="3169118"/>
                  <a:ext cx="82299" cy="20079"/>
                </a:xfrm>
                <a:custGeom>
                  <a:rect b="b" l="l" r="r" t="t"/>
                  <a:pathLst>
                    <a:path extrusionOk="0" fill="none" h="2553" w="10464">
                      <a:moveTo>
                        <a:pt x="0" y="1"/>
                      </a:moveTo>
                      <a:lnTo>
                        <a:pt x="10464" y="255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8" name="Google Shape;4568;p110"/>
                <p:cNvSpPr/>
                <p:nvPr/>
              </p:nvSpPr>
              <p:spPr>
                <a:xfrm>
                  <a:off x="4369476" y="3078639"/>
                  <a:ext cx="29879" cy="90487"/>
                </a:xfrm>
                <a:custGeom>
                  <a:rect b="b" l="l" r="r" t="t"/>
                  <a:pathLst>
                    <a:path extrusionOk="0" fill="none" h="11505" w="3799">
                      <a:moveTo>
                        <a:pt x="0" y="11505"/>
                      </a:moveTo>
                      <a:lnTo>
                        <a:pt x="379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9" name="Google Shape;4569;p110"/>
                <p:cNvSpPr/>
                <p:nvPr/>
              </p:nvSpPr>
              <p:spPr>
                <a:xfrm>
                  <a:off x="4293932" y="3169118"/>
                  <a:ext cx="75551" cy="41110"/>
                </a:xfrm>
                <a:custGeom>
                  <a:rect b="b" l="l" r="r" t="t"/>
                  <a:pathLst>
                    <a:path extrusionOk="0" fill="none" h="5227" w="9606">
                      <a:moveTo>
                        <a:pt x="1" y="5226"/>
                      </a:moveTo>
                      <a:lnTo>
                        <a:pt x="9605"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0" name="Google Shape;4570;p110"/>
                <p:cNvSpPr/>
                <p:nvPr/>
              </p:nvSpPr>
              <p:spPr>
                <a:xfrm>
                  <a:off x="4350159" y="3267776"/>
                  <a:ext cx="45389" cy="27032"/>
                </a:xfrm>
                <a:custGeom>
                  <a:rect b="b" l="l" r="r" t="t"/>
                  <a:pathLst>
                    <a:path extrusionOk="0" fill="none" h="3437" w="5771">
                      <a:moveTo>
                        <a:pt x="1" y="3436"/>
                      </a:moveTo>
                      <a:lnTo>
                        <a:pt x="577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1" name="Google Shape;4571;p110"/>
                <p:cNvSpPr/>
                <p:nvPr/>
              </p:nvSpPr>
              <p:spPr>
                <a:xfrm>
                  <a:off x="4395540" y="3267776"/>
                  <a:ext cx="38830" cy="76031"/>
                </a:xfrm>
                <a:custGeom>
                  <a:rect b="b" l="l" r="r" t="t"/>
                  <a:pathLst>
                    <a:path extrusionOk="0" fill="none" h="9667" w="4937">
                      <a:moveTo>
                        <a:pt x="1" y="1"/>
                      </a:moveTo>
                      <a:lnTo>
                        <a:pt x="4936" y="96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2" name="Google Shape;4572;p110"/>
                <p:cNvSpPr/>
                <p:nvPr/>
              </p:nvSpPr>
              <p:spPr>
                <a:xfrm>
                  <a:off x="4360439" y="3267776"/>
                  <a:ext cx="35109" cy="121978"/>
                </a:xfrm>
                <a:custGeom>
                  <a:rect b="b" l="l" r="r" t="t"/>
                  <a:pathLst>
                    <a:path extrusionOk="0" fill="none" h="15509" w="4464">
                      <a:moveTo>
                        <a:pt x="0" y="15509"/>
                      </a:moveTo>
                      <a:lnTo>
                        <a:pt x="446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3" name="Google Shape;4573;p110"/>
                <p:cNvSpPr/>
                <p:nvPr/>
              </p:nvSpPr>
              <p:spPr>
                <a:xfrm>
                  <a:off x="4293932" y="3210220"/>
                  <a:ext cx="101616" cy="57564"/>
                </a:xfrm>
                <a:custGeom>
                  <a:rect b="b" l="l" r="r" t="t"/>
                  <a:pathLst>
                    <a:path extrusionOk="0" fill="none" h="7319" w="12920">
                      <a:moveTo>
                        <a:pt x="1" y="0"/>
                      </a:moveTo>
                      <a:lnTo>
                        <a:pt x="12920" y="73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4" name="Google Shape;4574;p110"/>
                <p:cNvSpPr/>
                <p:nvPr/>
              </p:nvSpPr>
              <p:spPr>
                <a:xfrm>
                  <a:off x="4395540" y="3186436"/>
                  <a:ext cx="66420" cy="79735"/>
                </a:xfrm>
                <a:custGeom>
                  <a:rect b="b" l="l" r="r" t="t"/>
                  <a:pathLst>
                    <a:path extrusionOk="0" fill="none" h="10138" w="8445">
                      <a:moveTo>
                        <a:pt x="8444" y="0"/>
                      </a:moveTo>
                      <a:lnTo>
                        <a:pt x="1" y="1013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5" name="Google Shape;4575;p110"/>
                <p:cNvSpPr/>
                <p:nvPr/>
              </p:nvSpPr>
              <p:spPr>
                <a:xfrm>
                  <a:off x="4459380" y="3189669"/>
                  <a:ext cx="41873" cy="123402"/>
                </a:xfrm>
                <a:custGeom>
                  <a:rect b="b" l="l" r="r" t="t"/>
                  <a:pathLst>
                    <a:path extrusionOk="0" fill="none" h="15690" w="5324">
                      <a:moveTo>
                        <a:pt x="1" y="0"/>
                      </a:moveTo>
                      <a:lnTo>
                        <a:pt x="5323" y="1569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6" name="Google Shape;4576;p110"/>
                <p:cNvSpPr/>
                <p:nvPr/>
              </p:nvSpPr>
              <p:spPr>
                <a:xfrm>
                  <a:off x="4395540" y="3267776"/>
                  <a:ext cx="105713" cy="45295"/>
                </a:xfrm>
                <a:custGeom>
                  <a:rect b="b" l="l" r="r" t="t"/>
                  <a:pathLst>
                    <a:path extrusionOk="0" fill="none" h="5759" w="13441">
                      <a:moveTo>
                        <a:pt x="1" y="1"/>
                      </a:moveTo>
                      <a:lnTo>
                        <a:pt x="13440" y="575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7" name="Google Shape;4577;p110"/>
                <p:cNvSpPr/>
                <p:nvPr/>
              </p:nvSpPr>
              <p:spPr>
                <a:xfrm>
                  <a:off x="4501246" y="3223252"/>
                  <a:ext cx="46435" cy="89818"/>
                </a:xfrm>
                <a:custGeom>
                  <a:rect b="b" l="l" r="r" t="t"/>
                  <a:pathLst>
                    <a:path extrusionOk="0" fill="none" h="11420" w="5904">
                      <a:moveTo>
                        <a:pt x="0" y="11420"/>
                      </a:moveTo>
                      <a:lnTo>
                        <a:pt x="590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8" name="Google Shape;4578;p110"/>
                <p:cNvSpPr/>
                <p:nvPr/>
              </p:nvSpPr>
              <p:spPr>
                <a:xfrm>
                  <a:off x="4459671" y="3104231"/>
                  <a:ext cx="58421" cy="84966"/>
                </a:xfrm>
                <a:custGeom>
                  <a:rect b="b" l="l" r="r" t="t"/>
                  <a:pathLst>
                    <a:path extrusionOk="0" fill="none" h="10803" w="7428">
                      <a:moveTo>
                        <a:pt x="0" y="10803"/>
                      </a:moveTo>
                      <a:lnTo>
                        <a:pt x="7428"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9" name="Google Shape;4579;p110"/>
                <p:cNvSpPr/>
                <p:nvPr/>
              </p:nvSpPr>
              <p:spPr>
                <a:xfrm>
                  <a:off x="4459671" y="3189189"/>
                  <a:ext cx="86586" cy="36737"/>
                </a:xfrm>
                <a:custGeom>
                  <a:rect b="b" l="l" r="r" t="t"/>
                  <a:pathLst>
                    <a:path extrusionOk="0" fill="none" h="4671" w="11009">
                      <a:moveTo>
                        <a:pt x="0" y="1"/>
                      </a:moveTo>
                      <a:lnTo>
                        <a:pt x="11008" y="467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80" name="Google Shape;4580;p110"/>
              <p:cNvGrpSpPr/>
              <p:nvPr/>
            </p:nvGrpSpPr>
            <p:grpSpPr>
              <a:xfrm>
                <a:off x="4538164" y="3342061"/>
                <a:ext cx="37776" cy="32380"/>
                <a:chOff x="4538164" y="3342061"/>
                <a:chExt cx="37776" cy="32380"/>
              </a:xfrm>
            </p:grpSpPr>
            <p:sp>
              <p:nvSpPr>
                <p:cNvPr id="4581" name="Google Shape;4581;p110"/>
                <p:cNvSpPr/>
                <p:nvPr/>
              </p:nvSpPr>
              <p:spPr>
                <a:xfrm>
                  <a:off x="4538164" y="3342061"/>
                  <a:ext cx="37776" cy="32380"/>
                </a:xfrm>
                <a:custGeom>
                  <a:rect b="b" l="l" r="r" t="t"/>
                  <a:pathLst>
                    <a:path extrusionOk="0" h="4117" w="4803">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2" name="Google Shape;4582;p110"/>
                <p:cNvSpPr/>
                <p:nvPr/>
              </p:nvSpPr>
              <p:spPr>
                <a:xfrm>
                  <a:off x="4553194" y="3351790"/>
                  <a:ext cx="13040" cy="13040"/>
                </a:xfrm>
                <a:custGeom>
                  <a:rect b="b" l="l" r="r" t="t"/>
                  <a:pathLst>
                    <a:path extrusionOk="0" h="1658" w="1658">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83" name="Google Shape;4583;p110"/>
              <p:cNvGrpSpPr/>
              <p:nvPr/>
            </p:nvGrpSpPr>
            <p:grpSpPr>
              <a:xfrm>
                <a:off x="4271383" y="3194742"/>
                <a:ext cx="37783" cy="32420"/>
                <a:chOff x="4271383" y="3194742"/>
                <a:chExt cx="37783" cy="32420"/>
              </a:xfrm>
            </p:grpSpPr>
            <p:sp>
              <p:nvSpPr>
                <p:cNvPr id="4584" name="Google Shape;4584;p110"/>
                <p:cNvSpPr/>
                <p:nvPr/>
              </p:nvSpPr>
              <p:spPr>
                <a:xfrm>
                  <a:off x="4271383" y="3194742"/>
                  <a:ext cx="37783" cy="32420"/>
                </a:xfrm>
                <a:custGeom>
                  <a:rect b="b" l="l" r="r" t="t"/>
                  <a:pathLst>
                    <a:path extrusionOk="0" h="4122" w="4804">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5" name="Google Shape;4585;p110"/>
                <p:cNvSpPr/>
                <p:nvPr/>
              </p:nvSpPr>
              <p:spPr>
                <a:xfrm>
                  <a:off x="4286516" y="3204416"/>
                  <a:ext cx="13040" cy="13040"/>
                </a:xfrm>
                <a:custGeom>
                  <a:rect b="b" l="l" r="r" t="t"/>
                  <a:pathLst>
                    <a:path extrusionOk="0" h="1658" w="1658">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86" name="Google Shape;4586;p110"/>
              <p:cNvGrpSpPr/>
              <p:nvPr/>
            </p:nvGrpSpPr>
            <p:grpSpPr>
              <a:xfrm>
                <a:off x="4284416" y="3084058"/>
                <a:ext cx="37783" cy="32357"/>
                <a:chOff x="4284416" y="3084058"/>
                <a:chExt cx="37783" cy="32357"/>
              </a:xfrm>
            </p:grpSpPr>
            <p:sp>
              <p:nvSpPr>
                <p:cNvPr id="4587" name="Google Shape;4587;p110"/>
                <p:cNvSpPr/>
                <p:nvPr/>
              </p:nvSpPr>
              <p:spPr>
                <a:xfrm>
                  <a:off x="4284416" y="3084058"/>
                  <a:ext cx="37783" cy="32357"/>
                </a:xfrm>
                <a:custGeom>
                  <a:rect b="b" l="l" r="r" t="t"/>
                  <a:pathLst>
                    <a:path extrusionOk="0" h="4114" w="4804">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8" name="Google Shape;4588;p110"/>
                <p:cNvSpPr/>
                <p:nvPr/>
              </p:nvSpPr>
              <p:spPr>
                <a:xfrm>
                  <a:off x="4299548" y="3093763"/>
                  <a:ext cx="13040" cy="13048"/>
                </a:xfrm>
                <a:custGeom>
                  <a:rect b="b" l="l" r="r" t="t"/>
                  <a:pathLst>
                    <a:path extrusionOk="0" h="1659" w="1658">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89" name="Google Shape;4589;p110"/>
              <p:cNvGrpSpPr/>
              <p:nvPr/>
            </p:nvGrpSpPr>
            <p:grpSpPr>
              <a:xfrm>
                <a:off x="4478697" y="3297561"/>
                <a:ext cx="37776" cy="32451"/>
                <a:chOff x="4478697" y="3297561"/>
                <a:chExt cx="37776" cy="32451"/>
              </a:xfrm>
            </p:grpSpPr>
            <p:sp>
              <p:nvSpPr>
                <p:cNvPr id="4590" name="Google Shape;4590;p110"/>
                <p:cNvSpPr/>
                <p:nvPr/>
              </p:nvSpPr>
              <p:spPr>
                <a:xfrm>
                  <a:off x="4478697" y="3297561"/>
                  <a:ext cx="37776" cy="32451"/>
                </a:xfrm>
                <a:custGeom>
                  <a:rect b="b" l="l" r="r" t="t"/>
                  <a:pathLst>
                    <a:path extrusionOk="0" h="4126" w="4803">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1" name="Google Shape;4591;p110"/>
                <p:cNvSpPr/>
                <p:nvPr/>
              </p:nvSpPr>
              <p:spPr>
                <a:xfrm>
                  <a:off x="4493727" y="3307361"/>
                  <a:ext cx="13048" cy="13040"/>
                </a:xfrm>
                <a:custGeom>
                  <a:rect b="b" l="l" r="r" t="t"/>
                  <a:pathLst>
                    <a:path extrusionOk="0" h="1658" w="1659">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92" name="Google Shape;4592;p110"/>
              <p:cNvGrpSpPr/>
              <p:nvPr/>
            </p:nvGrpSpPr>
            <p:grpSpPr>
              <a:xfrm>
                <a:off x="4411813" y="3331711"/>
                <a:ext cx="37776" cy="32451"/>
                <a:chOff x="4411813" y="3331711"/>
                <a:chExt cx="37776" cy="32451"/>
              </a:xfrm>
            </p:grpSpPr>
            <p:sp>
              <p:nvSpPr>
                <p:cNvPr id="4593" name="Google Shape;4593;p110"/>
                <p:cNvSpPr/>
                <p:nvPr/>
              </p:nvSpPr>
              <p:spPr>
                <a:xfrm>
                  <a:off x="4411813" y="3331711"/>
                  <a:ext cx="37776" cy="32451"/>
                </a:xfrm>
                <a:custGeom>
                  <a:rect b="b" l="l" r="r" t="t"/>
                  <a:pathLst>
                    <a:path extrusionOk="0" h="4126" w="4803">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4" name="Google Shape;4594;p110"/>
                <p:cNvSpPr/>
                <p:nvPr/>
              </p:nvSpPr>
              <p:spPr>
                <a:xfrm>
                  <a:off x="4426937" y="3341416"/>
                  <a:ext cx="13048" cy="13048"/>
                </a:xfrm>
                <a:custGeom>
                  <a:rect b="b" l="l" r="r" t="t"/>
                  <a:pathLst>
                    <a:path extrusionOk="0" h="1659" w="1659">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95" name="Google Shape;4595;p110"/>
              <p:cNvGrpSpPr/>
              <p:nvPr/>
            </p:nvGrpSpPr>
            <p:grpSpPr>
              <a:xfrm>
                <a:off x="4337984" y="3375188"/>
                <a:ext cx="37776" cy="32357"/>
                <a:chOff x="4337984" y="3375188"/>
                <a:chExt cx="37776" cy="32357"/>
              </a:xfrm>
            </p:grpSpPr>
            <p:sp>
              <p:nvSpPr>
                <p:cNvPr id="4596" name="Google Shape;4596;p110"/>
                <p:cNvSpPr/>
                <p:nvPr/>
              </p:nvSpPr>
              <p:spPr>
                <a:xfrm>
                  <a:off x="4337984" y="3375188"/>
                  <a:ext cx="37776" cy="32357"/>
                </a:xfrm>
                <a:custGeom>
                  <a:rect b="b" l="l" r="r" t="t"/>
                  <a:pathLst>
                    <a:path extrusionOk="0" h="4114" w="4803">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7" name="Google Shape;4597;p110"/>
                <p:cNvSpPr/>
                <p:nvPr/>
              </p:nvSpPr>
              <p:spPr>
                <a:xfrm>
                  <a:off x="4353108" y="3384894"/>
                  <a:ext cx="13048" cy="13048"/>
                </a:xfrm>
                <a:custGeom>
                  <a:rect b="b" l="l" r="r" t="t"/>
                  <a:pathLst>
                    <a:path extrusionOk="0" h="1659" w="1659">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98" name="Google Shape;4598;p110"/>
              <p:cNvGrpSpPr/>
              <p:nvPr/>
            </p:nvGrpSpPr>
            <p:grpSpPr>
              <a:xfrm>
                <a:off x="4494867" y="3090530"/>
                <a:ext cx="37878" cy="32451"/>
                <a:chOff x="4494867" y="3090530"/>
                <a:chExt cx="37878" cy="32451"/>
              </a:xfrm>
            </p:grpSpPr>
            <p:sp>
              <p:nvSpPr>
                <p:cNvPr id="4599" name="Google Shape;4599;p110"/>
                <p:cNvSpPr/>
                <p:nvPr/>
              </p:nvSpPr>
              <p:spPr>
                <a:xfrm>
                  <a:off x="4494867" y="3090530"/>
                  <a:ext cx="37878" cy="32451"/>
                </a:xfrm>
                <a:custGeom>
                  <a:rect b="b" l="l" r="r" t="t"/>
                  <a:pathLst>
                    <a:path extrusionOk="0" h="4126" w="4816">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0" name="Google Shape;4600;p110"/>
                <p:cNvSpPr/>
                <p:nvPr/>
              </p:nvSpPr>
              <p:spPr>
                <a:xfrm>
                  <a:off x="4510000" y="3100236"/>
                  <a:ext cx="13040" cy="13040"/>
                </a:xfrm>
                <a:custGeom>
                  <a:rect b="b" l="l" r="r" t="t"/>
                  <a:pathLst>
                    <a:path extrusionOk="0" h="1658" w="1658">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01" name="Google Shape;4601;p110"/>
              <p:cNvGrpSpPr/>
              <p:nvPr/>
            </p:nvGrpSpPr>
            <p:grpSpPr>
              <a:xfrm>
                <a:off x="4525124" y="3207774"/>
                <a:ext cx="37783" cy="32420"/>
                <a:chOff x="4525124" y="3207774"/>
                <a:chExt cx="37783" cy="32420"/>
              </a:xfrm>
            </p:grpSpPr>
            <p:sp>
              <p:nvSpPr>
                <p:cNvPr id="4602" name="Google Shape;4602;p110"/>
                <p:cNvSpPr/>
                <p:nvPr/>
              </p:nvSpPr>
              <p:spPr>
                <a:xfrm>
                  <a:off x="4525124" y="3207774"/>
                  <a:ext cx="37783" cy="32420"/>
                </a:xfrm>
                <a:custGeom>
                  <a:rect b="b" l="l" r="r" t="t"/>
                  <a:pathLst>
                    <a:path extrusionOk="0" h="4122" w="4804">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3" name="Google Shape;4603;p110"/>
                <p:cNvSpPr/>
                <p:nvPr/>
              </p:nvSpPr>
              <p:spPr>
                <a:xfrm>
                  <a:off x="4540256" y="3217448"/>
                  <a:ext cx="13040" cy="13040"/>
                </a:xfrm>
                <a:custGeom>
                  <a:rect b="b" l="l" r="r" t="t"/>
                  <a:pathLst>
                    <a:path extrusionOk="0" h="1658" w="1658">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04" name="Google Shape;4604;p110"/>
              <p:cNvGrpSpPr/>
              <p:nvPr/>
            </p:nvGrpSpPr>
            <p:grpSpPr>
              <a:xfrm>
                <a:off x="4440544" y="3176479"/>
                <a:ext cx="31499" cy="26898"/>
                <a:chOff x="4440544" y="3176479"/>
                <a:chExt cx="31499" cy="26898"/>
              </a:xfrm>
            </p:grpSpPr>
            <p:sp>
              <p:nvSpPr>
                <p:cNvPr id="4605" name="Google Shape;4605;p110"/>
                <p:cNvSpPr/>
                <p:nvPr/>
              </p:nvSpPr>
              <p:spPr>
                <a:xfrm>
                  <a:off x="4440544" y="3176479"/>
                  <a:ext cx="31499" cy="26898"/>
                </a:xfrm>
                <a:custGeom>
                  <a:rect b="b" l="l" r="r" t="t"/>
                  <a:pathLst>
                    <a:path extrusionOk="0" h="3420" w="4005">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6" name="Google Shape;4606;p110"/>
                <p:cNvSpPr/>
                <p:nvPr/>
              </p:nvSpPr>
              <p:spPr>
                <a:xfrm>
                  <a:off x="4454724" y="3186145"/>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07" name="Google Shape;4607;p110"/>
              <p:cNvGrpSpPr/>
              <p:nvPr/>
            </p:nvGrpSpPr>
            <p:grpSpPr>
              <a:xfrm>
                <a:off x="4350545" y="3156400"/>
                <a:ext cx="31405" cy="27001"/>
                <a:chOff x="4350545" y="3156400"/>
                <a:chExt cx="31405" cy="27001"/>
              </a:xfrm>
            </p:grpSpPr>
            <p:sp>
              <p:nvSpPr>
                <p:cNvPr id="4608" name="Google Shape;4608;p110"/>
                <p:cNvSpPr/>
                <p:nvPr/>
              </p:nvSpPr>
              <p:spPr>
                <a:xfrm>
                  <a:off x="4350545" y="3156400"/>
                  <a:ext cx="31405" cy="27001"/>
                </a:xfrm>
                <a:custGeom>
                  <a:rect b="b" l="l" r="r" t="t"/>
                  <a:pathLst>
                    <a:path extrusionOk="0" h="3433" w="3993">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9" name="Google Shape;4609;p110"/>
                <p:cNvSpPr/>
                <p:nvPr/>
              </p:nvSpPr>
              <p:spPr>
                <a:xfrm>
                  <a:off x="4364717" y="3166074"/>
                  <a:ext cx="7621" cy="7621"/>
                </a:xfrm>
                <a:custGeom>
                  <a:rect b="b" l="l" r="r" t="t"/>
                  <a:pathLst>
                    <a:path extrusionOk="0" h="969" w="969">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10" name="Google Shape;4610;p110"/>
              <p:cNvGrpSpPr/>
              <p:nvPr/>
            </p:nvGrpSpPr>
            <p:grpSpPr>
              <a:xfrm>
                <a:off x="4376703" y="3255058"/>
                <a:ext cx="31405" cy="27001"/>
                <a:chOff x="4376703" y="3255058"/>
                <a:chExt cx="31405" cy="27001"/>
              </a:xfrm>
            </p:grpSpPr>
            <p:sp>
              <p:nvSpPr>
                <p:cNvPr id="4611" name="Google Shape;4611;p110"/>
                <p:cNvSpPr/>
                <p:nvPr/>
              </p:nvSpPr>
              <p:spPr>
                <a:xfrm>
                  <a:off x="4376703" y="3255058"/>
                  <a:ext cx="31405" cy="27001"/>
                </a:xfrm>
                <a:custGeom>
                  <a:rect b="b" l="l" r="r" t="t"/>
                  <a:pathLst>
                    <a:path extrusionOk="0" h="3433" w="3993">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2" name="Google Shape;4612;p110"/>
                <p:cNvSpPr/>
                <p:nvPr/>
              </p:nvSpPr>
              <p:spPr>
                <a:xfrm>
                  <a:off x="4390884" y="3264732"/>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13" name="Google Shape;4613;p110"/>
              <p:cNvGrpSpPr/>
              <p:nvPr/>
            </p:nvGrpSpPr>
            <p:grpSpPr>
              <a:xfrm>
                <a:off x="4331322" y="3283656"/>
                <a:ext cx="31405" cy="26945"/>
                <a:chOff x="4331322" y="3283656"/>
                <a:chExt cx="31405" cy="26945"/>
              </a:xfrm>
            </p:grpSpPr>
            <p:sp>
              <p:nvSpPr>
                <p:cNvPr id="4614" name="Google Shape;4614;p110"/>
                <p:cNvSpPr/>
                <p:nvPr/>
              </p:nvSpPr>
              <p:spPr>
                <a:xfrm>
                  <a:off x="4331322" y="3283656"/>
                  <a:ext cx="31405" cy="26945"/>
                </a:xfrm>
                <a:custGeom>
                  <a:rect b="b" l="l" r="r" t="t"/>
                  <a:pathLst>
                    <a:path extrusionOk="0" h="3426" w="3993">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5" name="Google Shape;4615;p110"/>
                <p:cNvSpPr/>
                <p:nvPr/>
              </p:nvSpPr>
              <p:spPr>
                <a:xfrm>
                  <a:off x="4345503" y="3293274"/>
                  <a:ext cx="7613" cy="7621"/>
                </a:xfrm>
                <a:custGeom>
                  <a:rect b="b" l="l" r="r" t="t"/>
                  <a:pathLst>
                    <a:path extrusionOk="0" h="969" w="968">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16" name="Google Shape;4616;p110"/>
              <p:cNvGrpSpPr/>
              <p:nvPr/>
            </p:nvGrpSpPr>
            <p:grpSpPr>
              <a:xfrm>
                <a:off x="4380510" y="3065882"/>
                <a:ext cx="31405" cy="26938"/>
                <a:chOff x="4380510" y="3065882"/>
                <a:chExt cx="31405" cy="26938"/>
              </a:xfrm>
            </p:grpSpPr>
            <p:sp>
              <p:nvSpPr>
                <p:cNvPr id="4617" name="Google Shape;4617;p110"/>
                <p:cNvSpPr/>
                <p:nvPr/>
              </p:nvSpPr>
              <p:spPr>
                <a:xfrm>
                  <a:off x="4380510" y="3065882"/>
                  <a:ext cx="31405" cy="26938"/>
                </a:xfrm>
                <a:custGeom>
                  <a:rect b="b" l="l" r="r" t="t"/>
                  <a:pathLst>
                    <a:path extrusionOk="0" h="3425" w="3993">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8" name="Google Shape;4618;p110"/>
                <p:cNvSpPr/>
                <p:nvPr/>
              </p:nvSpPr>
              <p:spPr>
                <a:xfrm>
                  <a:off x="4393354" y="3075500"/>
                  <a:ext cx="8950" cy="7676"/>
                </a:xfrm>
                <a:custGeom>
                  <a:rect b="b" l="l" r="r" t="t"/>
                  <a:pathLst>
                    <a:path extrusionOk="0" h="976" w="1138">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619" name="Google Shape;4619;p110"/>
            <p:cNvGrpSpPr/>
            <p:nvPr/>
          </p:nvGrpSpPr>
          <p:grpSpPr>
            <a:xfrm>
              <a:off x="4558998" y="3188237"/>
              <a:ext cx="1280131" cy="1052746"/>
              <a:chOff x="4558998" y="3188237"/>
              <a:chExt cx="1280131" cy="1052746"/>
            </a:xfrm>
          </p:grpSpPr>
          <p:sp>
            <p:nvSpPr>
              <p:cNvPr id="4620" name="Google Shape;4620;p110"/>
              <p:cNvSpPr/>
              <p:nvPr/>
            </p:nvSpPr>
            <p:spPr>
              <a:xfrm>
                <a:off x="4916156" y="3750813"/>
                <a:ext cx="8" cy="8"/>
              </a:xfrm>
              <a:custGeom>
                <a:rect b="b" l="l" r="r" t="t"/>
                <a:pathLst>
                  <a:path extrusionOk="0" fill="none" h="1" w="1">
                    <a:moveTo>
                      <a:pt x="0" y="0"/>
                    </a:move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21" name="Google Shape;4621;p110"/>
              <p:cNvGrpSpPr/>
              <p:nvPr/>
            </p:nvGrpSpPr>
            <p:grpSpPr>
              <a:xfrm>
                <a:off x="4579164" y="3203653"/>
                <a:ext cx="1244833" cy="1020397"/>
                <a:chOff x="4579164" y="3203653"/>
                <a:chExt cx="1244833" cy="1020397"/>
              </a:xfrm>
            </p:grpSpPr>
            <p:sp>
              <p:nvSpPr>
                <p:cNvPr id="4622" name="Google Shape;4622;p110"/>
                <p:cNvSpPr/>
                <p:nvPr/>
              </p:nvSpPr>
              <p:spPr>
                <a:xfrm>
                  <a:off x="5490144" y="3482892"/>
                  <a:ext cx="58995" cy="4955"/>
                </a:xfrm>
                <a:custGeom>
                  <a:rect b="b" l="l" r="r" t="t"/>
                  <a:pathLst>
                    <a:path extrusionOk="0" fill="none" h="630" w="7501">
                      <a:moveTo>
                        <a:pt x="0" y="630"/>
                      </a:moveTo>
                      <a:lnTo>
                        <a:pt x="750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3" name="Google Shape;4623;p110"/>
                <p:cNvSpPr/>
                <p:nvPr/>
              </p:nvSpPr>
              <p:spPr>
                <a:xfrm>
                  <a:off x="5490616" y="3482892"/>
                  <a:ext cx="66137" cy="77360"/>
                </a:xfrm>
                <a:custGeom>
                  <a:rect b="b" l="l" r="r" t="t"/>
                  <a:pathLst>
                    <a:path extrusionOk="0" fill="none" h="9836" w="8409">
                      <a:moveTo>
                        <a:pt x="1" y="1"/>
                      </a:moveTo>
                      <a:lnTo>
                        <a:pt x="8408" y="98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24" name="Google Shape;4624;p110"/>
                <p:cNvGrpSpPr/>
                <p:nvPr/>
              </p:nvGrpSpPr>
              <p:grpSpPr>
                <a:xfrm>
                  <a:off x="4579164" y="3203653"/>
                  <a:ext cx="1244833" cy="1020397"/>
                  <a:chOff x="4579164" y="3203653"/>
                  <a:chExt cx="1244833" cy="1020397"/>
                </a:xfrm>
              </p:grpSpPr>
              <p:sp>
                <p:nvSpPr>
                  <p:cNvPr id="4625" name="Google Shape;4625;p110"/>
                  <p:cNvSpPr/>
                  <p:nvPr/>
                </p:nvSpPr>
                <p:spPr>
                  <a:xfrm>
                    <a:off x="4787909" y="3833395"/>
                    <a:ext cx="69267" cy="22266"/>
                  </a:xfrm>
                  <a:custGeom>
                    <a:rect b="b" l="l" r="r" t="t"/>
                    <a:pathLst>
                      <a:path extrusionOk="0" fill="none" h="2831" w="8807">
                        <a:moveTo>
                          <a:pt x="8806" y="0"/>
                        </a:moveTo>
                        <a:lnTo>
                          <a:pt x="0" y="283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6" name="Google Shape;4626;p110"/>
                  <p:cNvSpPr/>
                  <p:nvPr/>
                </p:nvSpPr>
                <p:spPr>
                  <a:xfrm>
                    <a:off x="4857263" y="3819695"/>
                    <a:ext cx="69936" cy="14181"/>
                  </a:xfrm>
                  <a:custGeom>
                    <a:rect b="b" l="l" r="r" t="t"/>
                    <a:pathLst>
                      <a:path extrusionOk="0" fill="none" h="1803" w="8892">
                        <a:moveTo>
                          <a:pt x="1" y="1803"/>
                        </a:moveTo>
                        <a:lnTo>
                          <a:pt x="889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27" name="Google Shape;4627;p110"/>
                  <p:cNvGrpSpPr/>
                  <p:nvPr/>
                </p:nvGrpSpPr>
                <p:grpSpPr>
                  <a:xfrm>
                    <a:off x="4579164" y="3203653"/>
                    <a:ext cx="1244833" cy="1020397"/>
                    <a:chOff x="4579164" y="3203653"/>
                    <a:chExt cx="1244833" cy="1020397"/>
                  </a:xfrm>
                </p:grpSpPr>
                <p:sp>
                  <p:nvSpPr>
                    <p:cNvPr id="4628" name="Google Shape;4628;p110"/>
                    <p:cNvSpPr/>
                    <p:nvPr/>
                  </p:nvSpPr>
                  <p:spPr>
                    <a:xfrm>
                      <a:off x="4930329" y="3363965"/>
                      <a:ext cx="23894" cy="102764"/>
                    </a:xfrm>
                    <a:custGeom>
                      <a:rect b="b" l="l" r="r" t="t"/>
                      <a:pathLst>
                        <a:path extrusionOk="0" fill="none" h="13066" w="3038">
                          <a:moveTo>
                            <a:pt x="3037" y="13065"/>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9" name="Google Shape;4629;p110"/>
                    <p:cNvSpPr/>
                    <p:nvPr/>
                  </p:nvSpPr>
                  <p:spPr>
                    <a:xfrm>
                      <a:off x="4849846" y="3385948"/>
                      <a:ext cx="104085" cy="79256"/>
                    </a:xfrm>
                    <a:custGeom>
                      <a:rect b="b" l="l" r="r" t="t"/>
                      <a:pathLst>
                        <a:path extrusionOk="0" fill="none" h="10077" w="13234">
                          <a:moveTo>
                            <a:pt x="0" y="0"/>
                          </a:moveTo>
                          <a:lnTo>
                            <a:pt x="13234" y="1007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0" name="Google Shape;4630;p110"/>
                    <p:cNvSpPr/>
                    <p:nvPr/>
                  </p:nvSpPr>
                  <p:spPr>
                    <a:xfrm>
                      <a:off x="4849650" y="3306598"/>
                      <a:ext cx="45869" cy="79358"/>
                    </a:xfrm>
                    <a:custGeom>
                      <a:rect b="b" l="l" r="r" t="t"/>
                      <a:pathLst>
                        <a:path extrusionOk="0" fill="none" h="10090" w="5832">
                          <a:moveTo>
                            <a:pt x="5831" y="0"/>
                          </a:moveTo>
                          <a:lnTo>
                            <a:pt x="1" y="1008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1" name="Google Shape;4631;p110"/>
                    <p:cNvSpPr/>
                    <p:nvPr/>
                  </p:nvSpPr>
                  <p:spPr>
                    <a:xfrm>
                      <a:off x="4849650" y="3361299"/>
                      <a:ext cx="84305" cy="24657"/>
                    </a:xfrm>
                    <a:custGeom>
                      <a:rect b="b" l="l" r="r" t="t"/>
                      <a:pathLst>
                        <a:path extrusionOk="0" fill="none" h="3135" w="10719">
                          <a:moveTo>
                            <a:pt x="1" y="3134"/>
                          </a:moveTo>
                          <a:lnTo>
                            <a:pt x="1071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2" name="Google Shape;4632;p110"/>
                    <p:cNvSpPr/>
                    <p:nvPr/>
                  </p:nvSpPr>
                  <p:spPr>
                    <a:xfrm>
                      <a:off x="4789616" y="3306598"/>
                      <a:ext cx="19702" cy="54709"/>
                    </a:xfrm>
                    <a:custGeom>
                      <a:rect b="b" l="l" r="r" t="t"/>
                      <a:pathLst>
                        <a:path extrusionOk="0" fill="none" h="6956" w="2505">
                          <a:moveTo>
                            <a:pt x="2505" y="6956"/>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3" name="Google Shape;4633;p110"/>
                    <p:cNvSpPr/>
                    <p:nvPr/>
                  </p:nvSpPr>
                  <p:spPr>
                    <a:xfrm>
                      <a:off x="4738242" y="3357500"/>
                      <a:ext cx="74883" cy="10280"/>
                    </a:xfrm>
                    <a:custGeom>
                      <a:rect b="b" l="l" r="r" t="t"/>
                      <a:pathLst>
                        <a:path extrusionOk="0" fill="none" h="1307" w="9521">
                          <a:moveTo>
                            <a:pt x="1" y="1307"/>
                          </a:moveTo>
                          <a:lnTo>
                            <a:pt x="952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4" name="Google Shape;4634;p110"/>
                    <p:cNvSpPr/>
                    <p:nvPr/>
                  </p:nvSpPr>
                  <p:spPr>
                    <a:xfrm>
                      <a:off x="4710274" y="3357500"/>
                      <a:ext cx="99044" cy="63557"/>
                    </a:xfrm>
                    <a:custGeom>
                      <a:rect b="b" l="l" r="r" t="t"/>
                      <a:pathLst>
                        <a:path extrusionOk="0" fill="none" h="8081" w="12593">
                          <a:moveTo>
                            <a:pt x="0" y="8081"/>
                          </a:moveTo>
                          <a:lnTo>
                            <a:pt x="1259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5" name="Google Shape;4635;p110"/>
                    <p:cNvSpPr/>
                    <p:nvPr/>
                  </p:nvSpPr>
                  <p:spPr>
                    <a:xfrm>
                      <a:off x="4809310" y="3306598"/>
                      <a:ext cx="87443" cy="50910"/>
                    </a:xfrm>
                    <a:custGeom>
                      <a:rect b="b" l="l" r="r" t="t"/>
                      <a:pathLst>
                        <a:path extrusionOk="0" fill="none" h="6473" w="11118">
                          <a:moveTo>
                            <a:pt x="1" y="6472"/>
                          </a:moveTo>
                          <a:lnTo>
                            <a:pt x="1111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36" name="Google Shape;4636;p110"/>
                    <p:cNvGrpSpPr/>
                    <p:nvPr/>
                  </p:nvGrpSpPr>
                  <p:grpSpPr>
                    <a:xfrm>
                      <a:off x="4579164" y="3203653"/>
                      <a:ext cx="1244833" cy="1020397"/>
                      <a:chOff x="4579164" y="3203653"/>
                      <a:chExt cx="1244833" cy="1020397"/>
                    </a:xfrm>
                  </p:grpSpPr>
                  <p:sp>
                    <p:nvSpPr>
                      <p:cNvPr id="4637" name="Google Shape;4637;p110"/>
                      <p:cNvSpPr/>
                      <p:nvPr/>
                    </p:nvSpPr>
                    <p:spPr>
                      <a:xfrm>
                        <a:off x="4617986" y="3614284"/>
                        <a:ext cx="53002" cy="21031"/>
                      </a:xfrm>
                      <a:custGeom>
                        <a:rect b="b" l="l" r="r" t="t"/>
                        <a:pathLst>
                          <a:path extrusionOk="0" fill="none" h="2674" w="6739">
                            <a:moveTo>
                              <a:pt x="0" y="0"/>
                            </a:moveTo>
                            <a:lnTo>
                              <a:pt x="6738" y="267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8" name="Google Shape;4638;p110"/>
                      <p:cNvSpPr/>
                      <p:nvPr/>
                    </p:nvSpPr>
                    <p:spPr>
                      <a:xfrm>
                        <a:off x="4624545" y="3589069"/>
                        <a:ext cx="43682" cy="63180"/>
                      </a:xfrm>
                      <a:custGeom>
                        <a:rect b="b" l="l" r="r" t="t"/>
                        <a:pathLst>
                          <a:path extrusionOk="0" fill="none" h="8033" w="5554">
                            <a:moveTo>
                              <a:pt x="1" y="8033"/>
                            </a:moveTo>
                            <a:lnTo>
                              <a:pt x="555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9" name="Google Shape;4639;p110"/>
                      <p:cNvSpPr/>
                      <p:nvPr/>
                    </p:nvSpPr>
                    <p:spPr>
                      <a:xfrm>
                        <a:off x="4668220" y="3517907"/>
                        <a:ext cx="112178" cy="71170"/>
                      </a:xfrm>
                      <a:custGeom>
                        <a:rect b="b" l="l" r="r" t="t"/>
                        <a:pathLst>
                          <a:path extrusionOk="0" fill="none" h="9049" w="14263">
                            <a:moveTo>
                              <a:pt x="0" y="9049"/>
                            </a:moveTo>
                            <a:lnTo>
                              <a:pt x="1426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0" name="Google Shape;4640;p110"/>
                      <p:cNvSpPr/>
                      <p:nvPr/>
                    </p:nvSpPr>
                    <p:spPr>
                      <a:xfrm>
                        <a:off x="4706562" y="3516766"/>
                        <a:ext cx="77455" cy="79924"/>
                      </a:xfrm>
                      <a:custGeom>
                        <a:rect b="b" l="l" r="r" t="t"/>
                        <a:pathLst>
                          <a:path extrusionOk="0" fill="none" h="10162" w="9848">
                            <a:moveTo>
                              <a:pt x="0" y="10161"/>
                            </a:moveTo>
                            <a:lnTo>
                              <a:pt x="984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1" name="Google Shape;4641;p110"/>
                      <p:cNvSpPr/>
                      <p:nvPr/>
                    </p:nvSpPr>
                    <p:spPr>
                      <a:xfrm>
                        <a:off x="4763646" y="3516766"/>
                        <a:ext cx="20370" cy="52806"/>
                      </a:xfrm>
                      <a:custGeom>
                        <a:rect b="b" l="l" r="r" t="t"/>
                        <a:pathLst>
                          <a:path extrusionOk="0" fill="none" h="6714" w="2590">
                            <a:moveTo>
                              <a:pt x="0" y="6714"/>
                            </a:moveTo>
                            <a:lnTo>
                              <a:pt x="258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2" name="Google Shape;4642;p110"/>
                      <p:cNvSpPr/>
                      <p:nvPr/>
                    </p:nvSpPr>
                    <p:spPr>
                      <a:xfrm>
                        <a:off x="4783151" y="3520565"/>
                        <a:ext cx="45861" cy="97432"/>
                      </a:xfrm>
                      <a:custGeom>
                        <a:rect b="b" l="l" r="r" t="t"/>
                        <a:pathLst>
                          <a:path extrusionOk="0" fill="none" h="12388" w="5831">
                            <a:moveTo>
                              <a:pt x="5831" y="12388"/>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3" name="Google Shape;4643;p110"/>
                      <p:cNvSpPr/>
                      <p:nvPr/>
                    </p:nvSpPr>
                    <p:spPr>
                      <a:xfrm>
                        <a:off x="4738242" y="3483175"/>
                        <a:ext cx="44917" cy="37398"/>
                      </a:xfrm>
                      <a:custGeom>
                        <a:rect b="b" l="l" r="r" t="t"/>
                        <a:pathLst>
                          <a:path extrusionOk="0" fill="none" h="4755" w="5711">
                            <a:moveTo>
                              <a:pt x="1" y="1"/>
                            </a:moveTo>
                            <a:lnTo>
                              <a:pt x="5710" y="475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4" name="Google Shape;4644;p110"/>
                      <p:cNvSpPr/>
                      <p:nvPr/>
                    </p:nvSpPr>
                    <p:spPr>
                      <a:xfrm>
                        <a:off x="4704941" y="3501823"/>
                        <a:ext cx="78217" cy="18750"/>
                      </a:xfrm>
                      <a:custGeom>
                        <a:rect b="b" l="l" r="r" t="t"/>
                        <a:pathLst>
                          <a:path extrusionOk="0" fill="none" h="2384" w="9945">
                            <a:moveTo>
                              <a:pt x="1" y="1"/>
                            </a:moveTo>
                            <a:lnTo>
                              <a:pt x="9944" y="238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5" name="Google Shape;4645;p110"/>
                      <p:cNvSpPr/>
                      <p:nvPr/>
                    </p:nvSpPr>
                    <p:spPr>
                      <a:xfrm>
                        <a:off x="4668220" y="3520565"/>
                        <a:ext cx="115796" cy="19324"/>
                      </a:xfrm>
                      <a:custGeom>
                        <a:rect b="b" l="l" r="r" t="t"/>
                        <a:pathLst>
                          <a:path extrusionOk="0" fill="none" h="2457" w="14723">
                            <a:moveTo>
                              <a:pt x="0" y="2457"/>
                            </a:moveTo>
                            <a:lnTo>
                              <a:pt x="14722"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6" name="Google Shape;4646;p110"/>
                      <p:cNvSpPr/>
                      <p:nvPr/>
                    </p:nvSpPr>
                    <p:spPr>
                      <a:xfrm>
                        <a:off x="4813117" y="3462915"/>
                        <a:ext cx="40347" cy="51193"/>
                      </a:xfrm>
                      <a:custGeom>
                        <a:rect b="b" l="l" r="r" t="t"/>
                        <a:pathLst>
                          <a:path extrusionOk="0" fill="none" h="6509" w="5130">
                            <a:moveTo>
                              <a:pt x="5130" y="6508"/>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7" name="Google Shape;4647;p110"/>
                      <p:cNvSpPr/>
                      <p:nvPr/>
                    </p:nvSpPr>
                    <p:spPr>
                      <a:xfrm>
                        <a:off x="4787807" y="3462915"/>
                        <a:ext cx="25317" cy="55000"/>
                      </a:xfrm>
                      <a:custGeom>
                        <a:rect b="b" l="l" r="r" t="t"/>
                        <a:pathLst>
                          <a:path extrusionOk="0" fill="none" h="6993" w="3219">
                            <a:moveTo>
                              <a:pt x="1" y="6992"/>
                            </a:moveTo>
                            <a:lnTo>
                              <a:pt x="321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8" name="Google Shape;4648;p110"/>
                      <p:cNvSpPr/>
                      <p:nvPr/>
                    </p:nvSpPr>
                    <p:spPr>
                      <a:xfrm>
                        <a:off x="4781342" y="3514100"/>
                        <a:ext cx="72311" cy="6953"/>
                      </a:xfrm>
                      <a:custGeom>
                        <a:rect b="b" l="l" r="r" t="t"/>
                        <a:pathLst>
                          <a:path extrusionOk="0" fill="none" h="884" w="9194">
                            <a:moveTo>
                              <a:pt x="0" y="883"/>
                            </a:moveTo>
                            <a:lnTo>
                              <a:pt x="919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9" name="Google Shape;4649;p110"/>
                      <p:cNvSpPr/>
                      <p:nvPr/>
                    </p:nvSpPr>
                    <p:spPr>
                      <a:xfrm>
                        <a:off x="4853645" y="3514100"/>
                        <a:ext cx="26175" cy="59184"/>
                      </a:xfrm>
                      <a:custGeom>
                        <a:rect b="b" l="l" r="r" t="t"/>
                        <a:pathLst>
                          <a:path extrusionOk="0" fill="none" h="7525" w="3328">
                            <a:moveTo>
                              <a:pt x="1" y="0"/>
                            </a:moveTo>
                            <a:lnTo>
                              <a:pt x="3328" y="752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0" name="Google Shape;4650;p110"/>
                      <p:cNvSpPr/>
                      <p:nvPr/>
                    </p:nvSpPr>
                    <p:spPr>
                      <a:xfrm>
                        <a:off x="4827392" y="3514100"/>
                        <a:ext cx="26261" cy="100381"/>
                      </a:xfrm>
                      <a:custGeom>
                        <a:rect b="b" l="l" r="r" t="t"/>
                        <a:pathLst>
                          <a:path extrusionOk="0" fill="none" h="12763" w="3339">
                            <a:moveTo>
                              <a:pt x="3339" y="0"/>
                            </a:moveTo>
                            <a:lnTo>
                              <a:pt x="0" y="1276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51" name="Google Shape;4651;p110"/>
                      <p:cNvGrpSpPr/>
                      <p:nvPr/>
                    </p:nvGrpSpPr>
                    <p:grpSpPr>
                      <a:xfrm>
                        <a:off x="4579164" y="3203653"/>
                        <a:ext cx="1244833" cy="1020397"/>
                        <a:chOff x="4579164" y="3203653"/>
                        <a:chExt cx="1244833" cy="1020397"/>
                      </a:xfrm>
                    </p:grpSpPr>
                    <p:sp>
                      <p:nvSpPr>
                        <p:cNvPr id="4652" name="Google Shape;4652;p110"/>
                        <p:cNvSpPr/>
                        <p:nvPr/>
                      </p:nvSpPr>
                      <p:spPr>
                        <a:xfrm>
                          <a:off x="4879812" y="3466721"/>
                          <a:ext cx="74411" cy="106563"/>
                        </a:xfrm>
                        <a:custGeom>
                          <a:rect b="b" l="l" r="r" t="t"/>
                          <a:pathLst>
                            <a:path extrusionOk="0" fill="none" h="13549" w="9461">
                              <a:moveTo>
                                <a:pt x="1" y="13549"/>
                              </a:moveTo>
                              <a:lnTo>
                                <a:pt x="946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3" name="Google Shape;4653;p110"/>
                        <p:cNvSpPr/>
                        <p:nvPr/>
                      </p:nvSpPr>
                      <p:spPr>
                        <a:xfrm>
                          <a:off x="4954215" y="3408017"/>
                          <a:ext cx="105989" cy="58712"/>
                        </a:xfrm>
                        <a:custGeom>
                          <a:rect b="b" l="l" r="r" t="t"/>
                          <a:pathLst>
                            <a:path extrusionOk="0" fill="none" h="7465" w="13476">
                              <a:moveTo>
                                <a:pt x="0" y="7464"/>
                              </a:moveTo>
                              <a:lnTo>
                                <a:pt x="1347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4" name="Google Shape;4654;p110"/>
                        <p:cNvSpPr/>
                        <p:nvPr/>
                      </p:nvSpPr>
                      <p:spPr>
                        <a:xfrm>
                          <a:off x="4953924" y="3465195"/>
                          <a:ext cx="119792" cy="54811"/>
                        </a:xfrm>
                        <a:custGeom>
                          <a:rect b="b" l="l" r="r" t="t"/>
                          <a:pathLst>
                            <a:path extrusionOk="0" fill="none" h="6969" w="15231">
                              <a:moveTo>
                                <a:pt x="1" y="1"/>
                              </a:moveTo>
                              <a:lnTo>
                                <a:pt x="15231" y="696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5" name="Google Shape;4655;p110"/>
                        <p:cNvSpPr/>
                        <p:nvPr/>
                      </p:nvSpPr>
                      <p:spPr>
                        <a:xfrm>
                          <a:off x="5073708" y="3521045"/>
                          <a:ext cx="26938" cy="71839"/>
                        </a:xfrm>
                        <a:custGeom>
                          <a:rect b="b" l="l" r="r" t="t"/>
                          <a:pathLst>
                            <a:path extrusionOk="0" fill="none" h="9134" w="3425">
                              <a:moveTo>
                                <a:pt x="1" y="0"/>
                              </a:moveTo>
                              <a:lnTo>
                                <a:pt x="3424" y="913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6" name="Google Shape;4656;p110"/>
                        <p:cNvSpPr/>
                        <p:nvPr/>
                      </p:nvSpPr>
                      <p:spPr>
                        <a:xfrm>
                          <a:off x="5100637" y="3586309"/>
                          <a:ext cx="26741" cy="81167"/>
                        </a:xfrm>
                        <a:custGeom>
                          <a:rect b="b" l="l" r="r" t="t"/>
                          <a:pathLst>
                            <a:path extrusionOk="0" fill="none" h="10320" w="3400">
                              <a:moveTo>
                                <a:pt x="3399" y="10319"/>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7" name="Google Shape;4657;p110"/>
                        <p:cNvSpPr/>
                        <p:nvPr/>
                      </p:nvSpPr>
                      <p:spPr>
                        <a:xfrm>
                          <a:off x="5088549" y="3252840"/>
                          <a:ext cx="693968" cy="520624"/>
                        </a:xfrm>
                        <a:custGeom>
                          <a:rect b="b" l="l" r="r" t="t"/>
                          <a:pathLst>
                            <a:path extrusionOk="0" fill="none" h="66195" w="88235">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8" name="Google Shape;4658;p110"/>
                        <p:cNvSpPr/>
                        <p:nvPr/>
                      </p:nvSpPr>
                      <p:spPr>
                        <a:xfrm>
                          <a:off x="5060203" y="3203653"/>
                          <a:ext cx="544588" cy="316354"/>
                        </a:xfrm>
                        <a:custGeom>
                          <a:rect b="b" l="l" r="r" t="t"/>
                          <a:pathLst>
                            <a:path extrusionOk="0" fill="none" h="40223" w="69242">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9" name="Google Shape;4659;p110"/>
                        <p:cNvSpPr/>
                        <p:nvPr/>
                      </p:nvSpPr>
                      <p:spPr>
                        <a:xfrm>
                          <a:off x="5127371" y="3507533"/>
                          <a:ext cx="124739" cy="267835"/>
                        </a:xfrm>
                        <a:custGeom>
                          <a:rect b="b" l="l" r="r" t="t"/>
                          <a:pathLst>
                            <a:path extrusionOk="0" fill="none" h="34054" w="15860">
                              <a:moveTo>
                                <a:pt x="9266" y="1"/>
                              </a:moveTo>
                              <a:lnTo>
                                <a:pt x="10101" y="14396"/>
                              </a:lnTo>
                              <a:lnTo>
                                <a:pt x="15859" y="34053"/>
                              </a:lnTo>
                              <a:lnTo>
                                <a:pt x="0" y="19851"/>
                              </a:lnTo>
                              <a:lnTo>
                                <a:pt x="1234" y="336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0" name="Google Shape;4660;p110"/>
                        <p:cNvSpPr/>
                        <p:nvPr/>
                      </p:nvSpPr>
                      <p:spPr>
                        <a:xfrm>
                          <a:off x="5100637" y="3507533"/>
                          <a:ext cx="99618" cy="78784"/>
                        </a:xfrm>
                        <a:custGeom>
                          <a:rect b="b" l="l" r="r" t="t"/>
                          <a:pathLst>
                            <a:path extrusionOk="0" fill="none" h="10017" w="12666">
                              <a:moveTo>
                                <a:pt x="0" y="10017"/>
                              </a:moveTo>
                              <a:lnTo>
                                <a:pt x="12665"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1" name="Google Shape;4661;p110"/>
                        <p:cNvSpPr/>
                        <p:nvPr/>
                      </p:nvSpPr>
                      <p:spPr>
                        <a:xfrm>
                          <a:off x="5200248" y="3501068"/>
                          <a:ext cx="156514" cy="6473"/>
                        </a:xfrm>
                        <a:custGeom>
                          <a:rect b="b" l="l" r="r" t="t"/>
                          <a:pathLst>
                            <a:path extrusionOk="0" fill="none" h="823" w="19900">
                              <a:moveTo>
                                <a:pt x="0" y="823"/>
                              </a:moveTo>
                              <a:lnTo>
                                <a:pt x="1990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2" name="Google Shape;4662;p110"/>
                        <p:cNvSpPr/>
                        <p:nvPr/>
                      </p:nvSpPr>
                      <p:spPr>
                        <a:xfrm>
                          <a:off x="5127371" y="3507533"/>
                          <a:ext cx="72885" cy="155853"/>
                        </a:xfrm>
                        <a:custGeom>
                          <a:rect b="b" l="l" r="r" t="t"/>
                          <a:pathLst>
                            <a:path extrusionOk="0" fill="none" h="19816" w="9267">
                              <a:moveTo>
                                <a:pt x="9266" y="1"/>
                              </a:moveTo>
                              <a:lnTo>
                                <a:pt x="0" y="1981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3" name="Google Shape;4663;p110"/>
                        <p:cNvSpPr/>
                        <p:nvPr/>
                      </p:nvSpPr>
                      <p:spPr>
                        <a:xfrm>
                          <a:off x="5352947" y="3384139"/>
                          <a:ext cx="126265" cy="117692"/>
                        </a:xfrm>
                        <a:custGeom>
                          <a:rect b="b" l="l" r="r" t="t"/>
                          <a:pathLst>
                            <a:path extrusionOk="0" fill="none" h="14964" w="16054">
                              <a:moveTo>
                                <a:pt x="1" y="14964"/>
                              </a:moveTo>
                              <a:lnTo>
                                <a:pt x="1605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4" name="Google Shape;4664;p110"/>
                        <p:cNvSpPr/>
                        <p:nvPr/>
                      </p:nvSpPr>
                      <p:spPr>
                        <a:xfrm>
                          <a:off x="5356753" y="3246375"/>
                          <a:ext cx="61567" cy="254700"/>
                        </a:xfrm>
                        <a:custGeom>
                          <a:rect b="b" l="l" r="r" t="t"/>
                          <a:pathLst>
                            <a:path extrusionOk="0" fill="none" h="32384" w="7828">
                              <a:moveTo>
                                <a:pt x="1" y="32383"/>
                              </a:moveTo>
                              <a:lnTo>
                                <a:pt x="78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5" name="Google Shape;4665;p110"/>
                        <p:cNvSpPr/>
                        <p:nvPr/>
                      </p:nvSpPr>
                      <p:spPr>
                        <a:xfrm>
                          <a:off x="5352947" y="3486698"/>
                          <a:ext cx="141483" cy="10571"/>
                        </a:xfrm>
                        <a:custGeom>
                          <a:rect b="b" l="l" r="r" t="t"/>
                          <a:pathLst>
                            <a:path extrusionOk="0" fill="none" h="1344" w="17989">
                              <a:moveTo>
                                <a:pt x="1" y="1343"/>
                              </a:moveTo>
                              <a:lnTo>
                                <a:pt x="1798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6" name="Google Shape;4666;p110"/>
                        <p:cNvSpPr/>
                        <p:nvPr/>
                      </p:nvSpPr>
                      <p:spPr>
                        <a:xfrm>
                          <a:off x="5353898" y="3501068"/>
                          <a:ext cx="18089" cy="136725"/>
                        </a:xfrm>
                        <a:custGeom>
                          <a:rect b="b" l="l" r="r" t="t"/>
                          <a:pathLst>
                            <a:path extrusionOk="0" fill="none" h="17384" w="2300">
                              <a:moveTo>
                                <a:pt x="1" y="0"/>
                              </a:moveTo>
                              <a:lnTo>
                                <a:pt x="2299" y="1738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7" name="Google Shape;4667;p110"/>
                        <p:cNvSpPr/>
                        <p:nvPr/>
                      </p:nvSpPr>
                      <p:spPr>
                        <a:xfrm>
                          <a:off x="5206721" y="3620749"/>
                          <a:ext cx="102379" cy="98863"/>
                        </a:xfrm>
                        <a:custGeom>
                          <a:rect b="b" l="l" r="r" t="t"/>
                          <a:pathLst>
                            <a:path extrusionOk="0" fill="none" h="12570" w="13017">
                              <a:moveTo>
                                <a:pt x="0" y="1"/>
                              </a:moveTo>
                              <a:lnTo>
                                <a:pt x="13016" y="125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8" name="Google Shape;4668;p110"/>
                        <p:cNvSpPr/>
                        <p:nvPr/>
                      </p:nvSpPr>
                      <p:spPr>
                        <a:xfrm>
                          <a:off x="5293102" y="3715798"/>
                          <a:ext cx="15997" cy="101238"/>
                        </a:xfrm>
                        <a:custGeom>
                          <a:rect b="b" l="l" r="r" t="t"/>
                          <a:pathLst>
                            <a:path extrusionOk="0" fill="none" h="12872" w="2034">
                              <a:moveTo>
                                <a:pt x="2033" y="0"/>
                              </a:moveTo>
                              <a:lnTo>
                                <a:pt x="1" y="1287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9" name="Google Shape;4669;p110"/>
                        <p:cNvSpPr/>
                        <p:nvPr/>
                      </p:nvSpPr>
                      <p:spPr>
                        <a:xfrm>
                          <a:off x="5127371" y="3659854"/>
                          <a:ext cx="92862" cy="134539"/>
                        </a:xfrm>
                        <a:custGeom>
                          <a:rect b="b" l="l" r="r" t="t"/>
                          <a:pathLst>
                            <a:path extrusionOk="0" fill="none" h="17106" w="11807">
                              <a:moveTo>
                                <a:pt x="11807" y="17105"/>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0" name="Google Shape;4670;p110"/>
                        <p:cNvSpPr/>
                        <p:nvPr/>
                      </p:nvSpPr>
                      <p:spPr>
                        <a:xfrm>
                          <a:off x="5479203" y="3327149"/>
                          <a:ext cx="150615" cy="56998"/>
                        </a:xfrm>
                        <a:custGeom>
                          <a:rect b="b" l="l" r="r" t="t"/>
                          <a:pathLst>
                            <a:path extrusionOk="0" fill="none" h="7247" w="19150">
                              <a:moveTo>
                                <a:pt x="19149" y="0"/>
                              </a:moveTo>
                              <a:lnTo>
                                <a:pt x="0" y="72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1" name="Google Shape;4671;p110"/>
                        <p:cNvSpPr/>
                        <p:nvPr/>
                      </p:nvSpPr>
                      <p:spPr>
                        <a:xfrm>
                          <a:off x="5371980" y="3633790"/>
                          <a:ext cx="59373" cy="4003"/>
                        </a:xfrm>
                        <a:custGeom>
                          <a:rect b="b" l="l" r="r" t="t"/>
                          <a:pathLst>
                            <a:path extrusionOk="0" fill="none" h="509" w="7549">
                              <a:moveTo>
                                <a:pt x="0" y="508"/>
                              </a:moveTo>
                              <a:lnTo>
                                <a:pt x="754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2" name="Google Shape;4672;p110"/>
                        <p:cNvSpPr/>
                        <p:nvPr/>
                      </p:nvSpPr>
                      <p:spPr>
                        <a:xfrm>
                          <a:off x="5352947" y="3497261"/>
                          <a:ext cx="78406" cy="136536"/>
                        </a:xfrm>
                        <a:custGeom>
                          <a:rect b="b" l="l" r="r" t="t"/>
                          <a:pathLst>
                            <a:path extrusionOk="0" fill="none" h="17360" w="9969">
                              <a:moveTo>
                                <a:pt x="9969" y="17359"/>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3" name="Google Shape;4673;p110"/>
                        <p:cNvSpPr/>
                        <p:nvPr/>
                      </p:nvSpPr>
                      <p:spPr>
                        <a:xfrm>
                          <a:off x="4917296" y="3466721"/>
                          <a:ext cx="40733" cy="122356"/>
                        </a:xfrm>
                        <a:custGeom>
                          <a:rect b="b" l="l" r="r" t="t"/>
                          <a:pathLst>
                            <a:path extrusionOk="0" fill="none" h="15557" w="5179">
                              <a:moveTo>
                                <a:pt x="1" y="15557"/>
                              </a:moveTo>
                              <a:lnTo>
                                <a:pt x="517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4" name="Google Shape;4674;p110"/>
                        <p:cNvSpPr/>
                        <p:nvPr/>
                      </p:nvSpPr>
                      <p:spPr>
                        <a:xfrm>
                          <a:off x="5060203" y="3408017"/>
                          <a:ext cx="111416" cy="19513"/>
                        </a:xfrm>
                        <a:custGeom>
                          <a:rect b="b" l="l" r="r" t="t"/>
                          <a:pathLst>
                            <a:path extrusionOk="0" fill="none" h="2481" w="14166">
                              <a:moveTo>
                                <a:pt x="0" y="0"/>
                              </a:moveTo>
                              <a:lnTo>
                                <a:pt x="14165" y="248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5" name="Google Shape;4675;p110"/>
                        <p:cNvSpPr/>
                        <p:nvPr/>
                      </p:nvSpPr>
                      <p:spPr>
                        <a:xfrm>
                          <a:off x="5127371" y="3620749"/>
                          <a:ext cx="79358" cy="42636"/>
                        </a:xfrm>
                        <a:custGeom>
                          <a:rect b="b" l="l" r="r" t="t"/>
                          <a:pathLst>
                            <a:path extrusionOk="0" fill="none" h="5421" w="10090">
                              <a:moveTo>
                                <a:pt x="0" y="5420"/>
                              </a:moveTo>
                              <a:lnTo>
                                <a:pt x="1008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76" name="Google Shape;4676;p110"/>
                        <p:cNvGrpSpPr/>
                        <p:nvPr/>
                      </p:nvGrpSpPr>
                      <p:grpSpPr>
                        <a:xfrm>
                          <a:off x="4579164" y="3203653"/>
                          <a:ext cx="1244833" cy="1020397"/>
                          <a:chOff x="4579164" y="3203653"/>
                          <a:chExt cx="1244833" cy="1020397"/>
                        </a:xfrm>
                      </p:grpSpPr>
                      <p:sp>
                        <p:nvSpPr>
                          <p:cNvPr id="4677" name="Google Shape;4677;p110"/>
                          <p:cNvSpPr/>
                          <p:nvPr/>
                        </p:nvSpPr>
                        <p:spPr>
                          <a:xfrm>
                            <a:off x="4949551" y="3708185"/>
                            <a:ext cx="37972" cy="3815"/>
                          </a:xfrm>
                          <a:custGeom>
                            <a:rect b="b" l="l" r="r" t="t"/>
                            <a:pathLst>
                              <a:path extrusionOk="0" fill="none" h="485" w="4828">
                                <a:moveTo>
                                  <a:pt x="0" y="1"/>
                                </a:moveTo>
                                <a:lnTo>
                                  <a:pt x="4827" y="48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78" name="Google Shape;4678;p110"/>
                          <p:cNvGrpSpPr/>
                          <p:nvPr/>
                        </p:nvGrpSpPr>
                        <p:grpSpPr>
                          <a:xfrm>
                            <a:off x="4579164" y="3203653"/>
                            <a:ext cx="1244833" cy="1020397"/>
                            <a:chOff x="4579164" y="3203653"/>
                            <a:chExt cx="1244833" cy="1020397"/>
                          </a:xfrm>
                        </p:grpSpPr>
                        <p:sp>
                          <p:nvSpPr>
                            <p:cNvPr id="4679" name="Google Shape;4679;p110"/>
                            <p:cNvSpPr/>
                            <p:nvPr/>
                          </p:nvSpPr>
                          <p:spPr>
                            <a:xfrm>
                              <a:off x="4953357" y="3586309"/>
                              <a:ext cx="147288" cy="121884"/>
                            </a:xfrm>
                            <a:custGeom>
                              <a:rect b="b" l="l" r="r" t="t"/>
                              <a:pathLst>
                                <a:path extrusionOk="0" fill="none" h="15497" w="18727">
                                  <a:moveTo>
                                    <a:pt x="18726" y="1"/>
                                  </a:moveTo>
                                  <a:lnTo>
                                    <a:pt x="0" y="1549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0" name="Google Shape;4680;p110"/>
                            <p:cNvSpPr/>
                            <p:nvPr/>
                          </p:nvSpPr>
                          <p:spPr>
                            <a:xfrm>
                              <a:off x="4987515" y="3592876"/>
                              <a:ext cx="113130" cy="119123"/>
                            </a:xfrm>
                            <a:custGeom>
                              <a:rect b="b" l="l" r="r" t="t"/>
                              <a:pathLst>
                                <a:path extrusionOk="0" fill="none" h="15146" w="14384">
                                  <a:moveTo>
                                    <a:pt x="0" y="15146"/>
                                  </a:moveTo>
                                  <a:lnTo>
                                    <a:pt x="1438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1" name="Google Shape;4681;p110"/>
                            <p:cNvSpPr/>
                            <p:nvPr/>
                          </p:nvSpPr>
                          <p:spPr>
                            <a:xfrm>
                              <a:off x="4913395" y="3708185"/>
                              <a:ext cx="39970" cy="45389"/>
                            </a:xfrm>
                            <a:custGeom>
                              <a:rect b="b" l="l" r="r" t="t"/>
                              <a:pathLst>
                                <a:path extrusionOk="0" fill="none" h="5771" w="5082">
                                  <a:moveTo>
                                    <a:pt x="1" y="5771"/>
                                  </a:moveTo>
                                  <a:lnTo>
                                    <a:pt x="508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2" name="Google Shape;4682;p110"/>
                            <p:cNvSpPr/>
                            <p:nvPr/>
                          </p:nvSpPr>
                          <p:spPr>
                            <a:xfrm>
                              <a:off x="4888943" y="3704378"/>
                              <a:ext cx="60616" cy="26080"/>
                            </a:xfrm>
                            <a:custGeom>
                              <a:rect b="b" l="l" r="r" t="t"/>
                              <a:pathLst>
                                <a:path extrusionOk="0" fill="none" h="3316" w="7707">
                                  <a:moveTo>
                                    <a:pt x="1" y="3315"/>
                                  </a:moveTo>
                                  <a:lnTo>
                                    <a:pt x="770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3" name="Google Shape;4683;p110"/>
                            <p:cNvSpPr/>
                            <p:nvPr/>
                          </p:nvSpPr>
                          <p:spPr>
                            <a:xfrm>
                              <a:off x="4917296" y="3589069"/>
                              <a:ext cx="32262" cy="119123"/>
                            </a:xfrm>
                            <a:custGeom>
                              <a:rect b="b" l="l" r="r" t="t"/>
                              <a:pathLst>
                                <a:path extrusionOk="0" fill="none" h="15146" w="4102">
                                  <a:moveTo>
                                    <a:pt x="1" y="1"/>
                                  </a:moveTo>
                                  <a:lnTo>
                                    <a:pt x="4101" y="151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4" name="Google Shape;4684;p110"/>
                            <p:cNvSpPr/>
                            <p:nvPr/>
                          </p:nvSpPr>
                          <p:spPr>
                            <a:xfrm>
                              <a:off x="4949551" y="3708185"/>
                              <a:ext cx="22840" cy="72885"/>
                            </a:xfrm>
                            <a:custGeom>
                              <a:rect b="b" l="l" r="r" t="t"/>
                              <a:pathLst>
                                <a:path extrusionOk="0" fill="none" h="9267" w="2904">
                                  <a:moveTo>
                                    <a:pt x="0" y="1"/>
                                  </a:moveTo>
                                  <a:lnTo>
                                    <a:pt x="2904" y="926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5" name="Google Shape;4685;p110"/>
                            <p:cNvSpPr/>
                            <p:nvPr/>
                          </p:nvSpPr>
                          <p:spPr>
                            <a:xfrm>
                              <a:off x="4912066" y="3752237"/>
                              <a:ext cx="60325" cy="28833"/>
                            </a:xfrm>
                            <a:custGeom>
                              <a:rect b="b" l="l" r="r" t="t"/>
                              <a:pathLst>
                                <a:path extrusionOk="0" fill="none" h="3666" w="7670">
                                  <a:moveTo>
                                    <a:pt x="0" y="1"/>
                                  </a:moveTo>
                                  <a:lnTo>
                                    <a:pt x="7670" y="36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86" name="Google Shape;4686;p110"/>
                            <p:cNvGrpSpPr/>
                            <p:nvPr/>
                          </p:nvGrpSpPr>
                          <p:grpSpPr>
                            <a:xfrm>
                              <a:off x="4579164" y="3203653"/>
                              <a:ext cx="1244833" cy="1020397"/>
                              <a:chOff x="4579164" y="3203653"/>
                              <a:chExt cx="1244833" cy="1020397"/>
                            </a:xfrm>
                          </p:grpSpPr>
                          <p:sp>
                            <p:nvSpPr>
                              <p:cNvPr id="4687" name="Google Shape;4687;p110"/>
                              <p:cNvSpPr/>
                              <p:nvPr/>
                            </p:nvSpPr>
                            <p:spPr>
                              <a:xfrm>
                                <a:off x="4590301" y="3738347"/>
                                <a:ext cx="92956" cy="91722"/>
                              </a:xfrm>
                              <a:custGeom>
                                <a:rect b="b" l="l" r="r" t="t"/>
                                <a:pathLst>
                                  <a:path extrusionOk="0" fill="none" h="11662" w="11819">
                                    <a:moveTo>
                                      <a:pt x="0" y="0"/>
                                    </a:moveTo>
                                    <a:lnTo>
                                      <a:pt x="11819" y="1166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8" name="Google Shape;4688;p110"/>
                              <p:cNvSpPr/>
                              <p:nvPr/>
                            </p:nvSpPr>
                            <p:spPr>
                              <a:xfrm>
                                <a:off x="4683250" y="3652241"/>
                                <a:ext cx="33591" cy="177828"/>
                              </a:xfrm>
                              <a:custGeom>
                                <a:rect b="b" l="l" r="r" t="t"/>
                                <a:pathLst>
                                  <a:path extrusionOk="0" fill="none" h="22610" w="4271">
                                    <a:moveTo>
                                      <a:pt x="1" y="22610"/>
                                    </a:moveTo>
                                    <a:lnTo>
                                      <a:pt x="427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9" name="Google Shape;4689;p110"/>
                              <p:cNvSpPr/>
                              <p:nvPr/>
                            </p:nvSpPr>
                            <p:spPr>
                              <a:xfrm>
                                <a:off x="4716833" y="3652241"/>
                                <a:ext cx="70982" cy="207707"/>
                              </a:xfrm>
                              <a:custGeom>
                                <a:rect b="b" l="l" r="r" t="t"/>
                                <a:pathLst>
                                  <a:path extrusionOk="0" fill="none" h="26409" w="9025">
                                    <a:moveTo>
                                      <a:pt x="1" y="1"/>
                                    </a:moveTo>
                                    <a:lnTo>
                                      <a:pt x="9025" y="2640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0" name="Google Shape;4690;p110"/>
                              <p:cNvSpPr/>
                              <p:nvPr/>
                            </p:nvSpPr>
                            <p:spPr>
                              <a:xfrm>
                                <a:off x="4813117" y="3694578"/>
                                <a:ext cx="44154" cy="139297"/>
                              </a:xfrm>
                              <a:custGeom>
                                <a:rect b="b" l="l" r="r" t="t"/>
                                <a:pathLst>
                                  <a:path extrusionOk="0" fill="none" h="17711" w="5614">
                                    <a:moveTo>
                                      <a:pt x="5614" y="17711"/>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1" name="Google Shape;4691;p110"/>
                              <p:cNvSpPr/>
                              <p:nvPr/>
                            </p:nvSpPr>
                            <p:spPr>
                              <a:xfrm>
                                <a:off x="4787807" y="3694578"/>
                                <a:ext cx="25317" cy="165369"/>
                              </a:xfrm>
                              <a:custGeom>
                                <a:rect b="b" l="l" r="r" t="t"/>
                                <a:pathLst>
                                  <a:path extrusionOk="0" fill="none" h="21026" w="3219">
                                    <a:moveTo>
                                      <a:pt x="3219" y="1"/>
                                    </a:moveTo>
                                    <a:lnTo>
                                      <a:pt x="1" y="2102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2" name="Google Shape;4692;p110"/>
                              <p:cNvSpPr/>
                              <p:nvPr/>
                            </p:nvSpPr>
                            <p:spPr>
                              <a:xfrm>
                                <a:off x="4683250" y="3830061"/>
                                <a:ext cx="106374" cy="25223"/>
                              </a:xfrm>
                              <a:custGeom>
                                <a:rect b="b" l="l" r="r" t="t"/>
                                <a:pathLst>
                                  <a:path extrusionOk="0" fill="none" h="3207" w="13525">
                                    <a:moveTo>
                                      <a:pt x="1" y="1"/>
                                    </a:moveTo>
                                    <a:lnTo>
                                      <a:pt x="13525" y="320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3" name="Google Shape;4693;p110"/>
                              <p:cNvSpPr/>
                              <p:nvPr/>
                            </p:nvSpPr>
                            <p:spPr>
                              <a:xfrm>
                                <a:off x="4670980" y="3830061"/>
                                <a:ext cx="12277" cy="79263"/>
                              </a:xfrm>
                              <a:custGeom>
                                <a:rect b="b" l="l" r="r" t="t"/>
                                <a:pathLst>
                                  <a:path extrusionOk="0" fill="none" h="10078" w="1561">
                                    <a:moveTo>
                                      <a:pt x="1561" y="1"/>
                                    </a:moveTo>
                                    <a:lnTo>
                                      <a:pt x="0" y="1007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4" name="Google Shape;4694;p110"/>
                              <p:cNvSpPr/>
                              <p:nvPr/>
                            </p:nvSpPr>
                            <p:spPr>
                              <a:xfrm>
                                <a:off x="4583828" y="3830061"/>
                                <a:ext cx="99429" cy="34543"/>
                              </a:xfrm>
                              <a:custGeom>
                                <a:rect b="b" l="l" r="r" t="t"/>
                                <a:pathLst>
                                  <a:path extrusionOk="0" fill="none" h="4392" w="12642">
                                    <a:moveTo>
                                      <a:pt x="0" y="4392"/>
                                    </a:moveTo>
                                    <a:lnTo>
                                      <a:pt x="12642"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5" name="Google Shape;4695;p110"/>
                              <p:cNvSpPr/>
                              <p:nvPr/>
                            </p:nvSpPr>
                            <p:spPr>
                              <a:xfrm>
                                <a:off x="4683250" y="3830061"/>
                                <a:ext cx="50336" cy="117983"/>
                              </a:xfrm>
                              <a:custGeom>
                                <a:rect b="b" l="l" r="r" t="t"/>
                                <a:pathLst>
                                  <a:path extrusionOk="0" fill="none" h="15001" w="6400">
                                    <a:moveTo>
                                      <a:pt x="1" y="1"/>
                                    </a:moveTo>
                                    <a:lnTo>
                                      <a:pt x="6400" y="1500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6" name="Google Shape;4696;p110"/>
                              <p:cNvSpPr/>
                              <p:nvPr/>
                            </p:nvSpPr>
                            <p:spPr>
                              <a:xfrm>
                                <a:off x="4733578" y="3855276"/>
                                <a:ext cx="56046" cy="92768"/>
                              </a:xfrm>
                              <a:custGeom>
                                <a:rect b="b" l="l" r="r" t="t"/>
                                <a:pathLst>
                                  <a:path extrusionOk="0" fill="none" h="11795" w="7126">
                                    <a:moveTo>
                                      <a:pt x="1" y="11795"/>
                                    </a:moveTo>
                                    <a:lnTo>
                                      <a:pt x="712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7" name="Google Shape;4697;p110"/>
                              <p:cNvSpPr/>
                              <p:nvPr/>
                            </p:nvSpPr>
                            <p:spPr>
                              <a:xfrm>
                                <a:off x="4888943" y="3730450"/>
                                <a:ext cx="34928" cy="89252"/>
                              </a:xfrm>
                              <a:custGeom>
                                <a:rect b="b" l="l" r="r" t="t"/>
                                <a:pathLst>
                                  <a:path extrusionOk="0" fill="none" h="11348" w="4441">
                                    <a:moveTo>
                                      <a:pt x="4440" y="11347"/>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8" name="Google Shape;4698;p110"/>
                              <p:cNvSpPr/>
                              <p:nvPr/>
                            </p:nvSpPr>
                            <p:spPr>
                              <a:xfrm>
                                <a:off x="4590301" y="3667468"/>
                                <a:ext cx="49762" cy="70887"/>
                              </a:xfrm>
                              <a:custGeom>
                                <a:rect b="b" l="l" r="r" t="t"/>
                                <a:pathLst>
                                  <a:path extrusionOk="0" fill="none" h="9013" w="6327">
                                    <a:moveTo>
                                      <a:pt x="0" y="9012"/>
                                    </a:moveTo>
                                    <a:lnTo>
                                      <a:pt x="63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9" name="Google Shape;4699;p110"/>
                              <p:cNvSpPr/>
                              <p:nvPr/>
                            </p:nvSpPr>
                            <p:spPr>
                              <a:xfrm>
                                <a:off x="4640338" y="3648536"/>
                                <a:ext cx="80593" cy="20268"/>
                              </a:xfrm>
                              <a:custGeom>
                                <a:rect b="b" l="l" r="r" t="t"/>
                                <a:pathLst>
                                  <a:path extrusionOk="0" fill="none" h="2577" w="10247">
                                    <a:moveTo>
                                      <a:pt x="1" y="2577"/>
                                    </a:moveTo>
                                    <a:lnTo>
                                      <a:pt x="1024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00" name="Google Shape;4700;p110"/>
                              <p:cNvGrpSpPr/>
                              <p:nvPr/>
                            </p:nvGrpSpPr>
                            <p:grpSpPr>
                              <a:xfrm>
                                <a:off x="4579164" y="3203653"/>
                                <a:ext cx="1244833" cy="1020397"/>
                                <a:chOff x="4579164" y="3203653"/>
                                <a:chExt cx="1244833" cy="1020397"/>
                              </a:xfrm>
                            </p:grpSpPr>
                            <p:sp>
                              <p:nvSpPr>
                                <p:cNvPr id="4701" name="Google Shape;4701;p110"/>
                                <p:cNvSpPr/>
                                <p:nvPr/>
                              </p:nvSpPr>
                              <p:spPr>
                                <a:xfrm>
                                  <a:off x="4753083" y="3966015"/>
                                  <a:ext cx="92964" cy="53765"/>
                                </a:xfrm>
                                <a:custGeom>
                                  <a:rect b="b" l="l" r="r" t="t"/>
                                  <a:pathLst>
                                    <a:path extrusionOk="0" fill="none" h="6836" w="11820">
                                      <a:moveTo>
                                        <a:pt x="1" y="6836"/>
                                      </a:moveTo>
                                      <a:lnTo>
                                        <a:pt x="1181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2" name="Google Shape;4702;p110"/>
                                <p:cNvSpPr/>
                                <p:nvPr/>
                              </p:nvSpPr>
                              <p:spPr>
                                <a:xfrm>
                                  <a:off x="4846040" y="3952794"/>
                                  <a:ext cx="103519" cy="13135"/>
                                </a:xfrm>
                                <a:custGeom>
                                  <a:rect b="b" l="l" r="r" t="t"/>
                                  <a:pathLst>
                                    <a:path extrusionOk="0" fill="none" h="1670" w="13162">
                                      <a:moveTo>
                                        <a:pt x="13161" y="0"/>
                                      </a:moveTo>
                                      <a:lnTo>
                                        <a:pt x="0" y="167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3" name="Google Shape;4703;p110"/>
                                <p:cNvSpPr/>
                                <p:nvPr/>
                              </p:nvSpPr>
                              <p:spPr>
                                <a:xfrm>
                                  <a:off x="4846040" y="3962216"/>
                                  <a:ext cx="64800" cy="128066"/>
                                </a:xfrm>
                                <a:custGeom>
                                  <a:rect b="b" l="l" r="r" t="t"/>
                                  <a:pathLst>
                                    <a:path extrusionOk="0" fill="none" h="16283" w="8239">
                                      <a:moveTo>
                                        <a:pt x="0" y="0"/>
                                      </a:moveTo>
                                      <a:lnTo>
                                        <a:pt x="8238" y="1628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4" name="Google Shape;4704;p110"/>
                                <p:cNvSpPr/>
                                <p:nvPr/>
                              </p:nvSpPr>
                              <p:spPr>
                                <a:xfrm>
                                  <a:off x="4842233" y="3962216"/>
                                  <a:ext cx="3815" cy="164787"/>
                                </a:xfrm>
                                <a:custGeom>
                                  <a:rect b="b" l="l" r="r" t="t"/>
                                  <a:pathLst>
                                    <a:path extrusionOk="0" fill="none" h="20952" w="485">
                                      <a:moveTo>
                                        <a:pt x="0" y="20952"/>
                                      </a:moveTo>
                                      <a:lnTo>
                                        <a:pt x="48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5" name="Google Shape;4705;p110"/>
                                <p:cNvSpPr/>
                                <p:nvPr/>
                              </p:nvSpPr>
                              <p:spPr>
                                <a:xfrm>
                                  <a:off x="4842233" y="4123189"/>
                                  <a:ext cx="37587" cy="53002"/>
                                </a:xfrm>
                                <a:custGeom>
                                  <a:rect b="b" l="l" r="r" t="t"/>
                                  <a:pathLst>
                                    <a:path extrusionOk="0" fill="none" h="6739" w="4779">
                                      <a:moveTo>
                                        <a:pt x="4779" y="6739"/>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6" name="Google Shape;4706;p110"/>
                                <p:cNvSpPr/>
                                <p:nvPr/>
                              </p:nvSpPr>
                              <p:spPr>
                                <a:xfrm>
                                  <a:off x="4770779" y="4118525"/>
                                  <a:ext cx="71461" cy="4672"/>
                                </a:xfrm>
                                <a:custGeom>
                                  <a:rect b="b" l="l" r="r" t="t"/>
                                  <a:pathLst>
                                    <a:path extrusionOk="0" fill="none" h="594" w="9086">
                                      <a:moveTo>
                                        <a:pt x="9085" y="594"/>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7" name="Google Shape;4707;p110"/>
                                <p:cNvSpPr/>
                                <p:nvPr/>
                              </p:nvSpPr>
                              <p:spPr>
                                <a:xfrm>
                                  <a:off x="4842233" y="4090274"/>
                                  <a:ext cx="68606" cy="32923"/>
                                </a:xfrm>
                                <a:custGeom>
                                  <a:rect b="b" l="l" r="r" t="t"/>
                                  <a:pathLst>
                                    <a:path extrusionOk="0" fill="none" h="4186" w="8723">
                                      <a:moveTo>
                                        <a:pt x="0" y="4186"/>
                                      </a:moveTo>
                                      <a:lnTo>
                                        <a:pt x="872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08" name="Google Shape;4708;p110"/>
                                <p:cNvGrpSpPr/>
                                <p:nvPr/>
                              </p:nvGrpSpPr>
                              <p:grpSpPr>
                                <a:xfrm>
                                  <a:off x="4579164" y="3203653"/>
                                  <a:ext cx="1244833" cy="1020397"/>
                                  <a:chOff x="4579164" y="3203653"/>
                                  <a:chExt cx="1244833" cy="1020397"/>
                                </a:xfrm>
                              </p:grpSpPr>
                              <p:sp>
                                <p:nvSpPr>
                                  <p:cNvPr id="4709" name="Google Shape;4709;p110"/>
                                  <p:cNvSpPr/>
                                  <p:nvPr/>
                                </p:nvSpPr>
                                <p:spPr>
                                  <a:xfrm>
                                    <a:off x="4788476" y="3855276"/>
                                    <a:ext cx="57572" cy="110747"/>
                                  </a:xfrm>
                                  <a:custGeom>
                                    <a:rect b="b" l="l" r="r" t="t"/>
                                    <a:pathLst>
                                      <a:path extrusionOk="0" fill="none" h="14081" w="7320">
                                        <a:moveTo>
                                          <a:pt x="7319" y="14081"/>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0" name="Google Shape;4710;p110"/>
                                  <p:cNvSpPr/>
                                  <p:nvPr/>
                                </p:nvSpPr>
                                <p:spPr>
                                  <a:xfrm>
                                    <a:off x="4846040" y="3833867"/>
                                    <a:ext cx="11231" cy="132156"/>
                                  </a:xfrm>
                                  <a:custGeom>
                                    <a:rect b="b" l="l" r="r" t="t"/>
                                    <a:pathLst>
                                      <a:path extrusionOk="0" fill="none" h="16803" w="1428">
                                        <a:moveTo>
                                          <a:pt x="0" y="16803"/>
                                        </a:moveTo>
                                        <a:lnTo>
                                          <a:pt x="1428"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1" name="Google Shape;4711;p110"/>
                                  <p:cNvSpPr/>
                                  <p:nvPr/>
                                </p:nvSpPr>
                                <p:spPr>
                                  <a:xfrm>
                                    <a:off x="4761554" y="3854796"/>
                                    <a:ext cx="26261" cy="164984"/>
                                  </a:xfrm>
                                  <a:custGeom>
                                    <a:rect b="b" l="l" r="r" t="t"/>
                                    <a:pathLst>
                                      <a:path extrusionOk="0" fill="none" h="20977" w="3339">
                                        <a:moveTo>
                                          <a:pt x="0" y="20977"/>
                                        </a:moveTo>
                                        <a:lnTo>
                                          <a:pt x="333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2" name="Google Shape;4712;p110"/>
                                  <p:cNvSpPr/>
                                  <p:nvPr/>
                                </p:nvSpPr>
                                <p:spPr>
                                  <a:xfrm>
                                    <a:off x="4846991" y="3818263"/>
                                    <a:ext cx="74025" cy="146242"/>
                                  </a:xfrm>
                                  <a:custGeom>
                                    <a:rect b="b" l="l" r="r" t="t"/>
                                    <a:pathLst>
                                      <a:path extrusionOk="0" fill="none" h="18594" w="9412">
                                        <a:moveTo>
                                          <a:pt x="0" y="18593"/>
                                        </a:moveTo>
                                        <a:lnTo>
                                          <a:pt x="941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3" name="Google Shape;4713;p110"/>
                                  <p:cNvSpPr/>
                                  <p:nvPr/>
                                </p:nvSpPr>
                                <p:spPr>
                                  <a:xfrm>
                                    <a:off x="4927191" y="3823305"/>
                                    <a:ext cx="22368" cy="129497"/>
                                  </a:xfrm>
                                  <a:custGeom>
                                    <a:rect b="b" l="l" r="r" t="t"/>
                                    <a:pathLst>
                                      <a:path extrusionOk="0" fill="none" h="16465" w="2844">
                                        <a:moveTo>
                                          <a:pt x="1" y="1"/>
                                        </a:moveTo>
                                        <a:lnTo>
                                          <a:pt x="2843" y="1646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14" name="Google Shape;4714;p110"/>
                                  <p:cNvGrpSpPr/>
                                  <p:nvPr/>
                                </p:nvGrpSpPr>
                                <p:grpSpPr>
                                  <a:xfrm>
                                    <a:off x="4579164" y="3203653"/>
                                    <a:ext cx="1244833" cy="1020397"/>
                                    <a:chOff x="4579164" y="3203653"/>
                                    <a:chExt cx="1244833" cy="1020397"/>
                                  </a:xfrm>
                                </p:grpSpPr>
                                <p:sp>
                                  <p:nvSpPr>
                                    <p:cNvPr id="4715" name="Google Shape;4715;p110"/>
                                    <p:cNvSpPr/>
                                    <p:nvPr/>
                                  </p:nvSpPr>
                                  <p:spPr>
                                    <a:xfrm>
                                      <a:off x="4579164" y="3652241"/>
                                      <a:ext cx="422626" cy="571809"/>
                                    </a:xfrm>
                                    <a:custGeom>
                                      <a:rect b="b" l="l" r="r" t="t"/>
                                      <a:pathLst>
                                        <a:path extrusionOk="0" fill="none" h="72703" w="53735">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6" name="Google Shape;4716;p110"/>
                                    <p:cNvSpPr/>
                                    <p:nvPr/>
                                  </p:nvSpPr>
                                  <p:spPr>
                                    <a:xfrm>
                                      <a:off x="4617986" y="3203653"/>
                                      <a:ext cx="1206011" cy="684357"/>
                                    </a:xfrm>
                                    <a:custGeom>
                                      <a:rect b="b" l="l" r="r" t="t"/>
                                      <a:pathLst>
                                        <a:path extrusionOk="0" fill="none" h="87013" w="153339">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7" name="Google Shape;4717;p110"/>
                                    <p:cNvSpPr/>
                                    <p:nvPr/>
                                  </p:nvSpPr>
                                  <p:spPr>
                                    <a:xfrm>
                                      <a:off x="4906356" y="3466721"/>
                                      <a:ext cx="194289" cy="358880"/>
                                    </a:xfrm>
                                    <a:custGeom>
                                      <a:rect b="b" l="l" r="r" t="t"/>
                                      <a:pathLst>
                                        <a:path extrusionOk="0" fill="none" h="45630" w="24703">
                                          <a:moveTo>
                                            <a:pt x="8396" y="39968"/>
                                          </a:moveTo>
                                          <a:lnTo>
                                            <a:pt x="9835" y="45629"/>
                                          </a:lnTo>
                                          <a:lnTo>
                                            <a:pt x="11626" y="36786"/>
                                          </a:lnTo>
                                          <a:lnTo>
                                            <a:pt x="5492" y="30218"/>
                                          </a:lnTo>
                                          <a:lnTo>
                                            <a:pt x="1" y="25016"/>
                                          </a:lnTo>
                                          <a:lnTo>
                                            <a:pt x="1392" y="16040"/>
                                          </a:lnTo>
                                          <a:lnTo>
                                            <a:pt x="24702" y="15206"/>
                                          </a:lnTo>
                                          <a:lnTo>
                                            <a:pt x="647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8" name="Google Shape;4718;p110"/>
                                    <p:cNvSpPr/>
                                    <p:nvPr/>
                                  </p:nvSpPr>
                                  <p:spPr>
                                    <a:xfrm>
                                      <a:off x="4972383" y="3756043"/>
                                      <a:ext cx="25412" cy="25026"/>
                                    </a:xfrm>
                                    <a:custGeom>
                                      <a:rect b="b" l="l" r="r" t="t"/>
                                      <a:pathLst>
                                        <a:path extrusionOk="0" fill="none" h="3182" w="3231">
                                          <a:moveTo>
                                            <a:pt x="1" y="3182"/>
                                          </a:moveTo>
                                          <a:lnTo>
                                            <a:pt x="323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
                          <p:nvSpPr>
                            <p:cNvPr id="4719" name="Google Shape;4719;p110"/>
                            <p:cNvSpPr/>
                            <p:nvPr/>
                          </p:nvSpPr>
                          <p:spPr>
                            <a:xfrm>
                              <a:off x="4890375" y="3688019"/>
                              <a:ext cx="5144" cy="43769"/>
                            </a:xfrm>
                            <a:custGeom>
                              <a:rect b="b" l="l" r="r" t="t"/>
                              <a:pathLst>
                                <a:path extrusionOk="0" fill="none" h="5565" w="654">
                                  <a:moveTo>
                                    <a:pt x="653" y="0"/>
                                  </a:moveTo>
                                  <a:lnTo>
                                    <a:pt x="0" y="556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0" name="Google Shape;4720;p110"/>
                            <p:cNvSpPr/>
                            <p:nvPr/>
                          </p:nvSpPr>
                          <p:spPr>
                            <a:xfrm>
                              <a:off x="4899317" y="3688019"/>
                              <a:ext cx="54048" cy="20174"/>
                            </a:xfrm>
                            <a:custGeom>
                              <a:rect b="b" l="l" r="r" t="t"/>
                              <a:pathLst>
                                <a:path extrusionOk="0" fill="none" h="2565" w="6872">
                                  <a:moveTo>
                                    <a:pt x="0" y="0"/>
                                  </a:moveTo>
                                  <a:lnTo>
                                    <a:pt x="6871" y="256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1" name="Google Shape;4721;p110"/>
                            <p:cNvSpPr/>
                            <p:nvPr/>
                          </p:nvSpPr>
                          <p:spPr>
                            <a:xfrm>
                              <a:off x="4862690" y="3700571"/>
                              <a:ext cx="27693" cy="31216"/>
                            </a:xfrm>
                            <a:custGeom>
                              <a:rect b="b" l="l" r="r" t="t"/>
                              <a:pathLst>
                                <a:path extrusionOk="0" fill="none" h="3969" w="3521">
                                  <a:moveTo>
                                    <a:pt x="0" y="1"/>
                                  </a:moveTo>
                                  <a:lnTo>
                                    <a:pt x="3520" y="39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722" name="Google Shape;4722;p110"/>
                        <p:cNvSpPr/>
                        <p:nvPr/>
                      </p:nvSpPr>
                      <p:spPr>
                        <a:xfrm>
                          <a:off x="4953924" y="3297081"/>
                          <a:ext cx="146053" cy="168122"/>
                        </a:xfrm>
                        <a:custGeom>
                          <a:rect b="b" l="l" r="r" t="t"/>
                          <a:pathLst>
                            <a:path extrusionOk="0" fill="none" h="21376" w="18570">
                              <a:moveTo>
                                <a:pt x="1" y="21376"/>
                              </a:moveTo>
                              <a:lnTo>
                                <a:pt x="1856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grpSp>
            <p:nvGrpSpPr>
              <p:cNvPr id="4723" name="Google Shape;4723;p110"/>
              <p:cNvGrpSpPr/>
              <p:nvPr/>
            </p:nvGrpSpPr>
            <p:grpSpPr>
              <a:xfrm>
                <a:off x="4595437" y="3598775"/>
                <a:ext cx="37776" cy="32451"/>
                <a:chOff x="4595437" y="3598775"/>
                <a:chExt cx="37776" cy="32451"/>
              </a:xfrm>
            </p:grpSpPr>
            <p:sp>
              <p:nvSpPr>
                <p:cNvPr id="4724" name="Google Shape;4724;p110"/>
                <p:cNvSpPr/>
                <p:nvPr/>
              </p:nvSpPr>
              <p:spPr>
                <a:xfrm>
                  <a:off x="4595437" y="3598775"/>
                  <a:ext cx="37776" cy="32451"/>
                </a:xfrm>
                <a:custGeom>
                  <a:rect b="b" l="l" r="r" t="t"/>
                  <a:pathLst>
                    <a:path extrusionOk="0" h="4126" w="4803">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5" name="Google Shape;4725;p110"/>
                <p:cNvSpPr/>
                <p:nvPr/>
              </p:nvSpPr>
              <p:spPr>
                <a:xfrm>
                  <a:off x="4610561" y="3608480"/>
                  <a:ext cx="13040" cy="13040"/>
                </a:xfrm>
                <a:custGeom>
                  <a:rect b="b" l="l" r="r" t="t"/>
                  <a:pathLst>
                    <a:path extrusionOk="0" h="1658" w="1658">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26" name="Google Shape;4726;p110"/>
              <p:cNvGrpSpPr/>
              <p:nvPr/>
            </p:nvGrpSpPr>
            <p:grpSpPr>
              <a:xfrm>
                <a:off x="4641864" y="3524443"/>
                <a:ext cx="37776" cy="32380"/>
                <a:chOff x="4641864" y="3524443"/>
                <a:chExt cx="37776" cy="32380"/>
              </a:xfrm>
            </p:grpSpPr>
            <p:sp>
              <p:nvSpPr>
                <p:cNvPr id="4727" name="Google Shape;4727;p110"/>
                <p:cNvSpPr/>
                <p:nvPr/>
              </p:nvSpPr>
              <p:spPr>
                <a:xfrm>
                  <a:off x="4641864" y="3524443"/>
                  <a:ext cx="37776" cy="32380"/>
                </a:xfrm>
                <a:custGeom>
                  <a:rect b="b" l="l" r="r" t="t"/>
                  <a:pathLst>
                    <a:path extrusionOk="0" h="4117" w="4803">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8" name="Google Shape;4728;p110"/>
                <p:cNvSpPr/>
                <p:nvPr/>
              </p:nvSpPr>
              <p:spPr>
                <a:xfrm>
                  <a:off x="4656988" y="3534077"/>
                  <a:ext cx="13048" cy="13040"/>
                </a:xfrm>
                <a:custGeom>
                  <a:rect b="b" l="l" r="r" t="t"/>
                  <a:pathLst>
                    <a:path extrusionOk="0" h="1658" w="1659">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29" name="Google Shape;4729;p110"/>
              <p:cNvGrpSpPr/>
              <p:nvPr/>
            </p:nvGrpSpPr>
            <p:grpSpPr>
              <a:xfrm>
                <a:off x="4648431" y="3893901"/>
                <a:ext cx="37776" cy="32357"/>
                <a:chOff x="4648431" y="3893901"/>
                <a:chExt cx="37776" cy="32357"/>
              </a:xfrm>
            </p:grpSpPr>
            <p:sp>
              <p:nvSpPr>
                <p:cNvPr id="4730" name="Google Shape;4730;p110"/>
                <p:cNvSpPr/>
                <p:nvPr/>
              </p:nvSpPr>
              <p:spPr>
                <a:xfrm>
                  <a:off x="4648431" y="3893901"/>
                  <a:ext cx="37776" cy="32357"/>
                </a:xfrm>
                <a:custGeom>
                  <a:rect b="b" l="l" r="r" t="t"/>
                  <a:pathLst>
                    <a:path extrusionOk="0" h="4114" w="4803">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1" name="Google Shape;4731;p110"/>
                <p:cNvSpPr/>
                <p:nvPr/>
              </p:nvSpPr>
              <p:spPr>
                <a:xfrm>
                  <a:off x="4663556" y="3903606"/>
                  <a:ext cx="13040" cy="13040"/>
                </a:xfrm>
                <a:custGeom>
                  <a:rect b="b" l="l" r="r" t="t"/>
                  <a:pathLst>
                    <a:path extrusionOk="0" h="1658" w="1658">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32" name="Google Shape;4732;p110"/>
              <p:cNvGrpSpPr/>
              <p:nvPr/>
            </p:nvGrpSpPr>
            <p:grpSpPr>
              <a:xfrm>
                <a:off x="4567752" y="3722908"/>
                <a:ext cx="37870" cy="32380"/>
                <a:chOff x="4567752" y="3722908"/>
                <a:chExt cx="37870" cy="32380"/>
              </a:xfrm>
            </p:grpSpPr>
            <p:sp>
              <p:nvSpPr>
                <p:cNvPr id="4733" name="Google Shape;4733;p110"/>
                <p:cNvSpPr/>
                <p:nvPr/>
              </p:nvSpPr>
              <p:spPr>
                <a:xfrm>
                  <a:off x="4567752" y="3722908"/>
                  <a:ext cx="37870" cy="32380"/>
                </a:xfrm>
                <a:custGeom>
                  <a:rect b="b" l="l" r="r" t="t"/>
                  <a:pathLst>
                    <a:path extrusionOk="0" h="4117" w="4815">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4" name="Google Shape;4734;p110"/>
                <p:cNvSpPr/>
                <p:nvPr/>
              </p:nvSpPr>
              <p:spPr>
                <a:xfrm>
                  <a:off x="4580690" y="3732543"/>
                  <a:ext cx="15227" cy="13064"/>
                </a:xfrm>
                <a:custGeom>
                  <a:rect b="b" l="l" r="r" t="t"/>
                  <a:pathLst>
                    <a:path extrusionOk="0" h="1661" w="1936">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35" name="Google Shape;4735;p110"/>
              <p:cNvGrpSpPr/>
              <p:nvPr/>
            </p:nvGrpSpPr>
            <p:grpSpPr>
              <a:xfrm>
                <a:off x="4617506" y="3652052"/>
                <a:ext cx="37783" cy="32357"/>
                <a:chOff x="4617506" y="3652052"/>
                <a:chExt cx="37783" cy="32357"/>
              </a:xfrm>
            </p:grpSpPr>
            <p:sp>
              <p:nvSpPr>
                <p:cNvPr id="4736" name="Google Shape;4736;p110"/>
                <p:cNvSpPr/>
                <p:nvPr/>
              </p:nvSpPr>
              <p:spPr>
                <a:xfrm>
                  <a:off x="4617506" y="3652052"/>
                  <a:ext cx="37783" cy="32357"/>
                </a:xfrm>
                <a:custGeom>
                  <a:rect b="b" l="l" r="r" t="t"/>
                  <a:pathLst>
                    <a:path extrusionOk="0" h="4114" w="4804">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7" name="Google Shape;4737;p110"/>
                <p:cNvSpPr/>
                <p:nvPr/>
              </p:nvSpPr>
              <p:spPr>
                <a:xfrm>
                  <a:off x="4632638" y="3661758"/>
                  <a:ext cx="13040" cy="13040"/>
                </a:xfrm>
                <a:custGeom>
                  <a:rect b="b" l="l" r="r" t="t"/>
                  <a:pathLst>
                    <a:path extrusionOk="0" h="1658" w="1658">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38" name="Google Shape;4738;p110"/>
              <p:cNvGrpSpPr/>
              <p:nvPr/>
            </p:nvGrpSpPr>
            <p:grpSpPr>
              <a:xfrm>
                <a:off x="4739005" y="3554149"/>
                <a:ext cx="37870" cy="32357"/>
                <a:chOff x="4739005" y="3554149"/>
                <a:chExt cx="37870" cy="32357"/>
              </a:xfrm>
            </p:grpSpPr>
            <p:sp>
              <p:nvSpPr>
                <p:cNvPr id="4739" name="Google Shape;4739;p110"/>
                <p:cNvSpPr/>
                <p:nvPr/>
              </p:nvSpPr>
              <p:spPr>
                <a:xfrm>
                  <a:off x="4739005" y="3554149"/>
                  <a:ext cx="37870" cy="32357"/>
                </a:xfrm>
                <a:custGeom>
                  <a:rect b="b" l="l" r="r" t="t"/>
                  <a:pathLst>
                    <a:path extrusionOk="0" h="4114" w="4815">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0" name="Google Shape;4740;p110"/>
                <p:cNvSpPr/>
                <p:nvPr/>
              </p:nvSpPr>
              <p:spPr>
                <a:xfrm>
                  <a:off x="4751943" y="3563854"/>
                  <a:ext cx="15227" cy="13048"/>
                </a:xfrm>
                <a:custGeom>
                  <a:rect b="b" l="l" r="r" t="t"/>
                  <a:pathLst>
                    <a:path extrusionOk="0" h="1659" w="1936">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41" name="Google Shape;4741;p110"/>
              <p:cNvGrpSpPr/>
              <p:nvPr/>
            </p:nvGrpSpPr>
            <p:grpSpPr>
              <a:xfrm>
                <a:off x="4806557" y="3630258"/>
                <a:ext cx="37776" cy="32364"/>
                <a:chOff x="4806557" y="3630258"/>
                <a:chExt cx="37776" cy="32364"/>
              </a:xfrm>
            </p:grpSpPr>
            <p:sp>
              <p:nvSpPr>
                <p:cNvPr id="4742" name="Google Shape;4742;p110"/>
                <p:cNvSpPr/>
                <p:nvPr/>
              </p:nvSpPr>
              <p:spPr>
                <a:xfrm>
                  <a:off x="4806557" y="3630258"/>
                  <a:ext cx="37776" cy="32364"/>
                </a:xfrm>
                <a:custGeom>
                  <a:rect b="b" l="l" r="r" t="t"/>
                  <a:pathLst>
                    <a:path extrusionOk="0" h="4115" w="4803">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3" name="Google Shape;4743;p110"/>
                <p:cNvSpPr/>
                <p:nvPr/>
              </p:nvSpPr>
              <p:spPr>
                <a:xfrm>
                  <a:off x="4819495" y="3639972"/>
                  <a:ext cx="15227" cy="13040"/>
                </a:xfrm>
                <a:custGeom>
                  <a:rect b="b" l="l" r="r" t="t"/>
                  <a:pathLst>
                    <a:path extrusionOk="0" h="1658" w="1936">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44" name="Google Shape;4744;p110"/>
              <p:cNvGrpSpPr/>
              <p:nvPr/>
            </p:nvGrpSpPr>
            <p:grpSpPr>
              <a:xfrm>
                <a:off x="4737007" y="4004357"/>
                <a:ext cx="37870" cy="32357"/>
                <a:chOff x="4737007" y="4004357"/>
                <a:chExt cx="37870" cy="32357"/>
              </a:xfrm>
            </p:grpSpPr>
            <p:sp>
              <p:nvSpPr>
                <p:cNvPr id="4745" name="Google Shape;4745;p110"/>
                <p:cNvSpPr/>
                <p:nvPr/>
              </p:nvSpPr>
              <p:spPr>
                <a:xfrm>
                  <a:off x="4737007" y="4004357"/>
                  <a:ext cx="37870" cy="32357"/>
                </a:xfrm>
                <a:custGeom>
                  <a:rect b="b" l="l" r="r" t="t"/>
                  <a:pathLst>
                    <a:path extrusionOk="0" h="4114" w="4815">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6" name="Google Shape;4746;p110"/>
                <p:cNvSpPr/>
                <p:nvPr/>
              </p:nvSpPr>
              <p:spPr>
                <a:xfrm>
                  <a:off x="4752131" y="4014062"/>
                  <a:ext cx="13040" cy="13048"/>
                </a:xfrm>
                <a:custGeom>
                  <a:rect b="b" l="l" r="r" t="t"/>
                  <a:pathLst>
                    <a:path extrusionOk="0" h="1659" w="1658">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47" name="Google Shape;4747;p110"/>
              <p:cNvGrpSpPr/>
              <p:nvPr/>
            </p:nvGrpSpPr>
            <p:grpSpPr>
              <a:xfrm>
                <a:off x="4773634" y="4208627"/>
                <a:ext cx="37776" cy="32357"/>
                <a:chOff x="4773634" y="4208627"/>
                <a:chExt cx="37776" cy="32357"/>
              </a:xfrm>
            </p:grpSpPr>
            <p:sp>
              <p:nvSpPr>
                <p:cNvPr id="4748" name="Google Shape;4748;p110"/>
                <p:cNvSpPr/>
                <p:nvPr/>
              </p:nvSpPr>
              <p:spPr>
                <a:xfrm>
                  <a:off x="4773634" y="4208627"/>
                  <a:ext cx="37776" cy="32357"/>
                </a:xfrm>
                <a:custGeom>
                  <a:rect b="b" l="l" r="r" t="t"/>
                  <a:pathLst>
                    <a:path extrusionOk="0" h="4114" w="4803">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9" name="Google Shape;4749;p110"/>
                <p:cNvSpPr/>
                <p:nvPr/>
              </p:nvSpPr>
              <p:spPr>
                <a:xfrm>
                  <a:off x="4788664" y="4218332"/>
                  <a:ext cx="13048" cy="13040"/>
                </a:xfrm>
                <a:custGeom>
                  <a:rect b="b" l="l" r="r" t="t"/>
                  <a:pathLst>
                    <a:path extrusionOk="0" h="1658" w="1659">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50" name="Google Shape;4750;p110"/>
              <p:cNvGrpSpPr/>
              <p:nvPr/>
            </p:nvGrpSpPr>
            <p:grpSpPr>
              <a:xfrm>
                <a:off x="4888282" y="4074764"/>
                <a:ext cx="37776" cy="32451"/>
                <a:chOff x="4888282" y="4074764"/>
                <a:chExt cx="37776" cy="32451"/>
              </a:xfrm>
            </p:grpSpPr>
            <p:sp>
              <p:nvSpPr>
                <p:cNvPr id="4751" name="Google Shape;4751;p110"/>
                <p:cNvSpPr/>
                <p:nvPr/>
              </p:nvSpPr>
              <p:spPr>
                <a:xfrm>
                  <a:off x="4888282" y="4074764"/>
                  <a:ext cx="37776" cy="32451"/>
                </a:xfrm>
                <a:custGeom>
                  <a:rect b="b" l="l" r="r" t="t"/>
                  <a:pathLst>
                    <a:path extrusionOk="0" h="4126" w="4803">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2" name="Google Shape;4752;p110"/>
                <p:cNvSpPr/>
                <p:nvPr/>
              </p:nvSpPr>
              <p:spPr>
                <a:xfrm>
                  <a:off x="4901220" y="4084470"/>
                  <a:ext cx="15227" cy="13064"/>
                </a:xfrm>
                <a:custGeom>
                  <a:rect b="b" l="l" r="r" t="t"/>
                  <a:pathLst>
                    <a:path extrusionOk="0" h="1661" w="1936">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53" name="Google Shape;4753;p110"/>
              <p:cNvGrpSpPr/>
              <p:nvPr/>
            </p:nvGrpSpPr>
            <p:grpSpPr>
              <a:xfrm>
                <a:off x="4901315" y="3804271"/>
                <a:ext cx="37776" cy="32364"/>
                <a:chOff x="4901315" y="3804271"/>
                <a:chExt cx="37776" cy="32364"/>
              </a:xfrm>
            </p:grpSpPr>
            <p:sp>
              <p:nvSpPr>
                <p:cNvPr id="4754" name="Google Shape;4754;p110"/>
                <p:cNvSpPr/>
                <p:nvPr/>
              </p:nvSpPr>
              <p:spPr>
                <a:xfrm>
                  <a:off x="4901315" y="3804271"/>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5" name="Google Shape;4755;p110"/>
                <p:cNvSpPr/>
                <p:nvPr/>
              </p:nvSpPr>
              <p:spPr>
                <a:xfrm>
                  <a:off x="4914253" y="3813985"/>
                  <a:ext cx="15235" cy="13040"/>
                </a:xfrm>
                <a:custGeom>
                  <a:rect b="b" l="l" r="r" t="t"/>
                  <a:pathLst>
                    <a:path extrusionOk="0" h="1658" w="1937">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56" name="Google Shape;4756;p110"/>
              <p:cNvGrpSpPr/>
              <p:nvPr/>
            </p:nvGrpSpPr>
            <p:grpSpPr>
              <a:xfrm>
                <a:off x="4866394" y="3715035"/>
                <a:ext cx="37846" cy="32357"/>
                <a:chOff x="4866394" y="3715035"/>
                <a:chExt cx="37846" cy="32357"/>
              </a:xfrm>
            </p:grpSpPr>
            <p:sp>
              <p:nvSpPr>
                <p:cNvPr id="4757" name="Google Shape;4757;p110"/>
                <p:cNvSpPr/>
                <p:nvPr/>
              </p:nvSpPr>
              <p:spPr>
                <a:xfrm>
                  <a:off x="4866394" y="3715035"/>
                  <a:ext cx="37846" cy="32357"/>
                </a:xfrm>
                <a:custGeom>
                  <a:rect b="b" l="l" r="r" t="t"/>
                  <a:pathLst>
                    <a:path extrusionOk="0" h="4114" w="4812">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8" name="Google Shape;4758;p110"/>
                <p:cNvSpPr/>
                <p:nvPr/>
              </p:nvSpPr>
              <p:spPr>
                <a:xfrm>
                  <a:off x="4879340" y="3724646"/>
                  <a:ext cx="15227" cy="13103"/>
                </a:xfrm>
                <a:custGeom>
                  <a:rect b="b" l="l" r="r" t="t"/>
                  <a:pathLst>
                    <a:path extrusionOk="0" h="1666" w="1936">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59" name="Google Shape;4759;p110"/>
              <p:cNvGrpSpPr/>
              <p:nvPr/>
            </p:nvGrpSpPr>
            <p:grpSpPr>
              <a:xfrm>
                <a:off x="4979233" y="3839798"/>
                <a:ext cx="37878" cy="32420"/>
                <a:chOff x="4979233" y="3839798"/>
                <a:chExt cx="37878" cy="32420"/>
              </a:xfrm>
            </p:grpSpPr>
            <p:sp>
              <p:nvSpPr>
                <p:cNvPr id="4760" name="Google Shape;4760;p110"/>
                <p:cNvSpPr/>
                <p:nvPr/>
              </p:nvSpPr>
              <p:spPr>
                <a:xfrm>
                  <a:off x="4979233" y="3839798"/>
                  <a:ext cx="37878" cy="32420"/>
                </a:xfrm>
                <a:custGeom>
                  <a:rect b="b" l="l" r="r" t="t"/>
                  <a:pathLst>
                    <a:path extrusionOk="0" h="4122" w="4816">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1" name="Google Shape;4761;p110"/>
                <p:cNvSpPr/>
                <p:nvPr/>
              </p:nvSpPr>
              <p:spPr>
                <a:xfrm>
                  <a:off x="4994366" y="3849472"/>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62" name="Google Shape;4762;p110"/>
              <p:cNvGrpSpPr/>
              <p:nvPr/>
            </p:nvGrpSpPr>
            <p:grpSpPr>
              <a:xfrm>
                <a:off x="4790662" y="3679147"/>
                <a:ext cx="37783" cy="32380"/>
                <a:chOff x="4790662" y="3679147"/>
                <a:chExt cx="37783" cy="32380"/>
              </a:xfrm>
            </p:grpSpPr>
            <p:sp>
              <p:nvSpPr>
                <p:cNvPr id="4763" name="Google Shape;4763;p110"/>
                <p:cNvSpPr/>
                <p:nvPr/>
              </p:nvSpPr>
              <p:spPr>
                <a:xfrm>
                  <a:off x="4790662" y="3679147"/>
                  <a:ext cx="37783" cy="32380"/>
                </a:xfrm>
                <a:custGeom>
                  <a:rect b="b" l="l" r="r" t="t"/>
                  <a:pathLst>
                    <a:path extrusionOk="0" h="4117" w="4804">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4" name="Google Shape;4764;p110"/>
                <p:cNvSpPr/>
                <p:nvPr/>
              </p:nvSpPr>
              <p:spPr>
                <a:xfrm>
                  <a:off x="4803506" y="3688774"/>
                  <a:ext cx="15235" cy="13072"/>
                </a:xfrm>
                <a:custGeom>
                  <a:rect b="b" l="l" r="r" t="t"/>
                  <a:pathLst>
                    <a:path extrusionOk="0" h="1662" w="1937">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65" name="Google Shape;4765;p110"/>
              <p:cNvGrpSpPr/>
              <p:nvPr/>
            </p:nvGrpSpPr>
            <p:grpSpPr>
              <a:xfrm>
                <a:off x="4857263" y="3557861"/>
                <a:ext cx="37776" cy="32357"/>
                <a:chOff x="4857263" y="3557861"/>
                <a:chExt cx="37776" cy="32357"/>
              </a:xfrm>
            </p:grpSpPr>
            <p:sp>
              <p:nvSpPr>
                <p:cNvPr id="4766" name="Google Shape;4766;p110"/>
                <p:cNvSpPr/>
                <p:nvPr/>
              </p:nvSpPr>
              <p:spPr>
                <a:xfrm>
                  <a:off x="4857263" y="3557861"/>
                  <a:ext cx="37776" cy="32357"/>
                </a:xfrm>
                <a:custGeom>
                  <a:rect b="b" l="l" r="r" t="t"/>
                  <a:pathLst>
                    <a:path extrusionOk="0" h="4114" w="4803">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7" name="Google Shape;4767;p110"/>
                <p:cNvSpPr/>
                <p:nvPr/>
              </p:nvSpPr>
              <p:spPr>
                <a:xfrm>
                  <a:off x="4870106" y="3567566"/>
                  <a:ext cx="15329" cy="13040"/>
                </a:xfrm>
                <a:custGeom>
                  <a:rect b="b" l="l" r="r" t="t"/>
                  <a:pathLst>
                    <a:path extrusionOk="0" h="1658" w="1949">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68" name="Google Shape;4768;p110"/>
              <p:cNvGrpSpPr/>
              <p:nvPr/>
            </p:nvGrpSpPr>
            <p:grpSpPr>
              <a:xfrm>
                <a:off x="4883902" y="3648033"/>
                <a:ext cx="37783" cy="32380"/>
                <a:chOff x="4883902" y="3648033"/>
                <a:chExt cx="37783" cy="32380"/>
              </a:xfrm>
            </p:grpSpPr>
            <p:sp>
              <p:nvSpPr>
                <p:cNvPr id="4769" name="Google Shape;4769;p110"/>
                <p:cNvSpPr/>
                <p:nvPr/>
              </p:nvSpPr>
              <p:spPr>
                <a:xfrm>
                  <a:off x="4883902" y="3648033"/>
                  <a:ext cx="37783" cy="32380"/>
                </a:xfrm>
                <a:custGeom>
                  <a:rect b="b" l="l" r="r" t="t"/>
                  <a:pathLst>
                    <a:path extrusionOk="0" h="4117" w="4804">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0" name="Google Shape;4770;p110"/>
                <p:cNvSpPr/>
                <p:nvPr/>
              </p:nvSpPr>
              <p:spPr>
                <a:xfrm>
                  <a:off x="4896745" y="3657668"/>
                  <a:ext cx="15329" cy="13009"/>
                </a:xfrm>
                <a:custGeom>
                  <a:rect b="b" l="l" r="r" t="t"/>
                  <a:pathLst>
                    <a:path extrusionOk="0" h="1654" w="1949">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71" name="Google Shape;4771;p110"/>
              <p:cNvGrpSpPr/>
              <p:nvPr/>
            </p:nvGrpSpPr>
            <p:grpSpPr>
              <a:xfrm>
                <a:off x="4907780" y="3347220"/>
                <a:ext cx="37878" cy="32357"/>
                <a:chOff x="4907780" y="3347220"/>
                <a:chExt cx="37878" cy="32357"/>
              </a:xfrm>
            </p:grpSpPr>
            <p:sp>
              <p:nvSpPr>
                <p:cNvPr id="4772" name="Google Shape;4772;p110"/>
                <p:cNvSpPr/>
                <p:nvPr/>
              </p:nvSpPr>
              <p:spPr>
                <a:xfrm>
                  <a:off x="4907780" y="3347220"/>
                  <a:ext cx="37878" cy="32357"/>
                </a:xfrm>
                <a:custGeom>
                  <a:rect b="b" l="l" r="r" t="t"/>
                  <a:pathLst>
                    <a:path extrusionOk="0" h="4114" w="4816">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3" name="Google Shape;4773;p110"/>
                <p:cNvSpPr/>
                <p:nvPr/>
              </p:nvSpPr>
              <p:spPr>
                <a:xfrm>
                  <a:off x="4922912" y="3356926"/>
                  <a:ext cx="13040" cy="13040"/>
                </a:xfrm>
                <a:custGeom>
                  <a:rect b="b" l="l" r="r" t="t"/>
                  <a:pathLst>
                    <a:path extrusionOk="0" h="1658" w="1658">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74" name="Google Shape;4774;p110"/>
              <p:cNvGrpSpPr/>
              <p:nvPr/>
            </p:nvGrpSpPr>
            <p:grpSpPr>
              <a:xfrm>
                <a:off x="5065048" y="3738150"/>
                <a:ext cx="37783" cy="32364"/>
                <a:chOff x="5065048" y="3738150"/>
                <a:chExt cx="37783" cy="32364"/>
              </a:xfrm>
            </p:grpSpPr>
            <p:sp>
              <p:nvSpPr>
                <p:cNvPr id="4775" name="Google Shape;4775;p110"/>
                <p:cNvSpPr/>
                <p:nvPr/>
              </p:nvSpPr>
              <p:spPr>
                <a:xfrm>
                  <a:off x="5065048" y="3738150"/>
                  <a:ext cx="37783" cy="32364"/>
                </a:xfrm>
                <a:custGeom>
                  <a:rect b="b" l="l" r="r" t="t"/>
                  <a:pathLst>
                    <a:path extrusionOk="0" h="4115" w="4804">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6" name="Google Shape;4776;p110"/>
                <p:cNvSpPr/>
                <p:nvPr/>
              </p:nvSpPr>
              <p:spPr>
                <a:xfrm>
                  <a:off x="5077994" y="3747761"/>
                  <a:ext cx="15227" cy="13072"/>
                </a:xfrm>
                <a:custGeom>
                  <a:rect b="b" l="l" r="r" t="t"/>
                  <a:pathLst>
                    <a:path extrusionOk="0" h="1662" w="1936">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77" name="Google Shape;4777;p110"/>
              <p:cNvGrpSpPr/>
              <p:nvPr/>
            </p:nvGrpSpPr>
            <p:grpSpPr>
              <a:xfrm>
                <a:off x="5071616" y="3284615"/>
                <a:ext cx="37783" cy="32357"/>
                <a:chOff x="5071616" y="3284615"/>
                <a:chExt cx="37783" cy="32357"/>
              </a:xfrm>
            </p:grpSpPr>
            <p:sp>
              <p:nvSpPr>
                <p:cNvPr id="4778" name="Google Shape;4778;p110"/>
                <p:cNvSpPr/>
                <p:nvPr/>
              </p:nvSpPr>
              <p:spPr>
                <a:xfrm>
                  <a:off x="5071616" y="3284615"/>
                  <a:ext cx="37783" cy="32357"/>
                </a:xfrm>
                <a:custGeom>
                  <a:rect b="b" l="l" r="r" t="t"/>
                  <a:pathLst>
                    <a:path extrusionOk="0" h="4114" w="4804">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9" name="Google Shape;4779;p110"/>
                <p:cNvSpPr/>
                <p:nvPr/>
              </p:nvSpPr>
              <p:spPr>
                <a:xfrm>
                  <a:off x="5086646" y="3294320"/>
                  <a:ext cx="13048" cy="13048"/>
                </a:xfrm>
                <a:custGeom>
                  <a:rect b="b" l="l" r="r" t="t"/>
                  <a:pathLst>
                    <a:path extrusionOk="0" h="1659" w="1659">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80" name="Google Shape;4780;p110"/>
              <p:cNvGrpSpPr/>
              <p:nvPr/>
            </p:nvGrpSpPr>
            <p:grpSpPr>
              <a:xfrm>
                <a:off x="5389291" y="3759921"/>
                <a:ext cx="37783" cy="32380"/>
                <a:chOff x="5389291" y="3759921"/>
                <a:chExt cx="37783" cy="32380"/>
              </a:xfrm>
            </p:grpSpPr>
            <p:sp>
              <p:nvSpPr>
                <p:cNvPr id="4781" name="Google Shape;4781;p110"/>
                <p:cNvSpPr/>
                <p:nvPr/>
              </p:nvSpPr>
              <p:spPr>
                <a:xfrm>
                  <a:off x="5389291" y="3759921"/>
                  <a:ext cx="37783" cy="32380"/>
                </a:xfrm>
                <a:custGeom>
                  <a:rect b="b" l="l" r="r" t="t"/>
                  <a:pathLst>
                    <a:path extrusionOk="0" h="4117" w="4804">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2" name="Google Shape;4782;p110"/>
                <p:cNvSpPr/>
                <p:nvPr/>
              </p:nvSpPr>
              <p:spPr>
                <a:xfrm>
                  <a:off x="5402229" y="3769555"/>
                  <a:ext cx="15235" cy="13064"/>
                </a:xfrm>
                <a:custGeom>
                  <a:rect b="b" l="l" r="r" t="t"/>
                  <a:pathLst>
                    <a:path extrusionOk="0" h="1661" w="1937">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83" name="Google Shape;4783;p110"/>
              <p:cNvGrpSpPr/>
              <p:nvPr/>
            </p:nvGrpSpPr>
            <p:grpSpPr>
              <a:xfrm>
                <a:off x="5431534" y="3632932"/>
                <a:ext cx="37878" cy="32451"/>
                <a:chOff x="5431534" y="3632932"/>
                <a:chExt cx="37878" cy="32451"/>
              </a:xfrm>
            </p:grpSpPr>
            <p:sp>
              <p:nvSpPr>
                <p:cNvPr id="4784" name="Google Shape;4784;p110"/>
                <p:cNvSpPr/>
                <p:nvPr/>
              </p:nvSpPr>
              <p:spPr>
                <a:xfrm>
                  <a:off x="5431534" y="3632932"/>
                  <a:ext cx="37878" cy="32451"/>
                </a:xfrm>
                <a:custGeom>
                  <a:rect b="b" l="l" r="r" t="t"/>
                  <a:pathLst>
                    <a:path extrusionOk="0" h="4126" w="4816">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5" name="Google Shape;4785;p110"/>
                <p:cNvSpPr/>
                <p:nvPr/>
              </p:nvSpPr>
              <p:spPr>
                <a:xfrm>
                  <a:off x="5444472" y="3642638"/>
                  <a:ext cx="15235" cy="13064"/>
                </a:xfrm>
                <a:custGeom>
                  <a:rect b="b" l="l" r="r" t="t"/>
                  <a:pathLst>
                    <a:path extrusionOk="0" h="1661" w="1937">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86" name="Google Shape;4786;p110"/>
              <p:cNvGrpSpPr/>
              <p:nvPr/>
            </p:nvGrpSpPr>
            <p:grpSpPr>
              <a:xfrm>
                <a:off x="5540755" y="3544829"/>
                <a:ext cx="37783" cy="32357"/>
                <a:chOff x="5540755" y="3544829"/>
                <a:chExt cx="37783" cy="32357"/>
              </a:xfrm>
            </p:grpSpPr>
            <p:sp>
              <p:nvSpPr>
                <p:cNvPr id="4787" name="Google Shape;4787;p110"/>
                <p:cNvSpPr/>
                <p:nvPr/>
              </p:nvSpPr>
              <p:spPr>
                <a:xfrm>
                  <a:off x="5540755" y="3544829"/>
                  <a:ext cx="37783" cy="32357"/>
                </a:xfrm>
                <a:custGeom>
                  <a:rect b="b" l="l" r="r" t="t"/>
                  <a:pathLst>
                    <a:path extrusionOk="0" h="4114" w="4804">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8" name="Google Shape;4788;p110"/>
                <p:cNvSpPr/>
                <p:nvPr/>
              </p:nvSpPr>
              <p:spPr>
                <a:xfrm>
                  <a:off x="5553693" y="3554534"/>
                  <a:ext cx="15235" cy="13040"/>
                </a:xfrm>
                <a:custGeom>
                  <a:rect b="b" l="l" r="r" t="t"/>
                  <a:pathLst>
                    <a:path extrusionOk="0" h="1658" w="1937">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89" name="Google Shape;4789;p110"/>
              <p:cNvGrpSpPr/>
              <p:nvPr/>
            </p:nvGrpSpPr>
            <p:grpSpPr>
              <a:xfrm>
                <a:off x="5579293" y="3412107"/>
                <a:ext cx="37776" cy="32357"/>
                <a:chOff x="5579293" y="3412107"/>
                <a:chExt cx="37776" cy="32357"/>
              </a:xfrm>
            </p:grpSpPr>
            <p:sp>
              <p:nvSpPr>
                <p:cNvPr id="4790" name="Google Shape;4790;p110"/>
                <p:cNvSpPr/>
                <p:nvPr/>
              </p:nvSpPr>
              <p:spPr>
                <a:xfrm>
                  <a:off x="5579293" y="3412107"/>
                  <a:ext cx="37776" cy="32357"/>
                </a:xfrm>
                <a:custGeom>
                  <a:rect b="b" l="l" r="r" t="t"/>
                  <a:pathLst>
                    <a:path extrusionOk="0" h="4114" w="4803">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1" name="Google Shape;4791;p110"/>
                <p:cNvSpPr/>
                <p:nvPr/>
              </p:nvSpPr>
              <p:spPr>
                <a:xfrm>
                  <a:off x="5594418" y="3421812"/>
                  <a:ext cx="13040" cy="13040"/>
                </a:xfrm>
                <a:custGeom>
                  <a:rect b="b" l="l" r="r" t="t"/>
                  <a:pathLst>
                    <a:path extrusionOk="0" h="1658" w="1658">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92" name="Google Shape;4792;p110"/>
              <p:cNvGrpSpPr/>
              <p:nvPr/>
            </p:nvGrpSpPr>
            <p:grpSpPr>
              <a:xfrm>
                <a:off x="5801346" y="3284615"/>
                <a:ext cx="37783" cy="32357"/>
                <a:chOff x="5801346" y="3284615"/>
                <a:chExt cx="37783" cy="32357"/>
              </a:xfrm>
            </p:grpSpPr>
            <p:sp>
              <p:nvSpPr>
                <p:cNvPr id="4793" name="Google Shape;4793;p110"/>
                <p:cNvSpPr/>
                <p:nvPr/>
              </p:nvSpPr>
              <p:spPr>
                <a:xfrm>
                  <a:off x="5801346" y="3284615"/>
                  <a:ext cx="37783" cy="32357"/>
                </a:xfrm>
                <a:custGeom>
                  <a:rect b="b" l="l" r="r" t="t"/>
                  <a:pathLst>
                    <a:path extrusionOk="0" h="4114" w="4804">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4" name="Google Shape;4794;p110"/>
                <p:cNvSpPr/>
                <p:nvPr/>
              </p:nvSpPr>
              <p:spPr>
                <a:xfrm>
                  <a:off x="5816478" y="3294320"/>
                  <a:ext cx="13040" cy="13048"/>
                </a:xfrm>
                <a:custGeom>
                  <a:rect b="b" l="l" r="r" t="t"/>
                  <a:pathLst>
                    <a:path extrusionOk="0" h="1659" w="1658">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95" name="Google Shape;4795;p110"/>
              <p:cNvGrpSpPr/>
              <p:nvPr/>
            </p:nvGrpSpPr>
            <p:grpSpPr>
              <a:xfrm>
                <a:off x="5763578" y="3399067"/>
                <a:ext cx="37776" cy="32364"/>
                <a:chOff x="5763578" y="3399067"/>
                <a:chExt cx="37776" cy="32364"/>
              </a:xfrm>
            </p:grpSpPr>
            <p:sp>
              <p:nvSpPr>
                <p:cNvPr id="4796" name="Google Shape;4796;p110"/>
                <p:cNvSpPr/>
                <p:nvPr/>
              </p:nvSpPr>
              <p:spPr>
                <a:xfrm>
                  <a:off x="5763578" y="3399067"/>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7" name="Google Shape;4797;p110"/>
                <p:cNvSpPr/>
                <p:nvPr/>
              </p:nvSpPr>
              <p:spPr>
                <a:xfrm>
                  <a:off x="5776516" y="3408780"/>
                  <a:ext cx="15235" cy="13040"/>
                </a:xfrm>
                <a:custGeom>
                  <a:rect b="b" l="l" r="r" t="t"/>
                  <a:pathLst>
                    <a:path extrusionOk="0" h="1658" w="1937">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98" name="Google Shape;4798;p110"/>
              <p:cNvGrpSpPr/>
              <p:nvPr/>
            </p:nvGrpSpPr>
            <p:grpSpPr>
              <a:xfrm>
                <a:off x="5395858" y="3230952"/>
                <a:ext cx="37776" cy="32364"/>
                <a:chOff x="5395858" y="3230952"/>
                <a:chExt cx="37776" cy="32364"/>
              </a:xfrm>
            </p:grpSpPr>
            <p:sp>
              <p:nvSpPr>
                <p:cNvPr id="4799" name="Google Shape;4799;p110"/>
                <p:cNvSpPr/>
                <p:nvPr/>
              </p:nvSpPr>
              <p:spPr>
                <a:xfrm>
                  <a:off x="5395858" y="3230952"/>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0" name="Google Shape;4800;p110"/>
                <p:cNvSpPr/>
                <p:nvPr/>
              </p:nvSpPr>
              <p:spPr>
                <a:xfrm>
                  <a:off x="5408702" y="3240571"/>
                  <a:ext cx="15227" cy="13064"/>
                </a:xfrm>
                <a:custGeom>
                  <a:rect b="b" l="l" r="r" t="t"/>
                  <a:pathLst>
                    <a:path extrusionOk="0" h="1661" w="1936">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01" name="Google Shape;4801;p110"/>
              <p:cNvGrpSpPr/>
              <p:nvPr/>
            </p:nvGrpSpPr>
            <p:grpSpPr>
              <a:xfrm>
                <a:off x="5264088" y="3188237"/>
                <a:ext cx="37776" cy="32357"/>
                <a:chOff x="5264088" y="3188237"/>
                <a:chExt cx="37776" cy="32357"/>
              </a:xfrm>
            </p:grpSpPr>
            <p:sp>
              <p:nvSpPr>
                <p:cNvPr id="4802" name="Google Shape;4802;p110"/>
                <p:cNvSpPr/>
                <p:nvPr/>
              </p:nvSpPr>
              <p:spPr>
                <a:xfrm>
                  <a:off x="5264088" y="3188237"/>
                  <a:ext cx="37776" cy="32357"/>
                </a:xfrm>
                <a:custGeom>
                  <a:rect b="b" l="l" r="r" t="t"/>
                  <a:pathLst>
                    <a:path extrusionOk="0" h="4114" w="4803">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3" name="Google Shape;4803;p110"/>
                <p:cNvSpPr/>
                <p:nvPr/>
              </p:nvSpPr>
              <p:spPr>
                <a:xfrm>
                  <a:off x="5279212" y="3197943"/>
                  <a:ext cx="13048" cy="13048"/>
                </a:xfrm>
                <a:custGeom>
                  <a:rect b="b" l="l" r="r" t="t"/>
                  <a:pathLst>
                    <a:path extrusionOk="0" h="1659" w="1659">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04" name="Google Shape;4804;p110"/>
              <p:cNvGrpSpPr/>
              <p:nvPr/>
            </p:nvGrpSpPr>
            <p:grpSpPr>
              <a:xfrm>
                <a:off x="5585758" y="3237425"/>
                <a:ext cx="37878" cy="32357"/>
                <a:chOff x="5585758" y="3237425"/>
                <a:chExt cx="37878" cy="32357"/>
              </a:xfrm>
            </p:grpSpPr>
            <p:sp>
              <p:nvSpPr>
                <p:cNvPr id="4805" name="Google Shape;4805;p110"/>
                <p:cNvSpPr/>
                <p:nvPr/>
              </p:nvSpPr>
              <p:spPr>
                <a:xfrm>
                  <a:off x="5585758" y="3237425"/>
                  <a:ext cx="37878" cy="32357"/>
                </a:xfrm>
                <a:custGeom>
                  <a:rect b="b" l="l" r="r" t="t"/>
                  <a:pathLst>
                    <a:path extrusionOk="0" h="4114" w="4816">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6" name="Google Shape;4806;p110"/>
                <p:cNvSpPr/>
                <p:nvPr/>
              </p:nvSpPr>
              <p:spPr>
                <a:xfrm>
                  <a:off x="5598696" y="3247130"/>
                  <a:ext cx="15235" cy="13048"/>
                </a:xfrm>
                <a:custGeom>
                  <a:rect b="b" l="l" r="r" t="t"/>
                  <a:pathLst>
                    <a:path extrusionOk="0" h="1659" w="1937">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07" name="Google Shape;4807;p110"/>
              <p:cNvGrpSpPr/>
              <p:nvPr/>
            </p:nvGrpSpPr>
            <p:grpSpPr>
              <a:xfrm>
                <a:off x="4874196" y="3291088"/>
                <a:ext cx="37878" cy="32451"/>
                <a:chOff x="4874196" y="3291088"/>
                <a:chExt cx="37878" cy="32451"/>
              </a:xfrm>
            </p:grpSpPr>
            <p:sp>
              <p:nvSpPr>
                <p:cNvPr id="4808" name="Google Shape;4808;p110"/>
                <p:cNvSpPr/>
                <p:nvPr/>
              </p:nvSpPr>
              <p:spPr>
                <a:xfrm>
                  <a:off x="4874196" y="3291088"/>
                  <a:ext cx="37878" cy="32451"/>
                </a:xfrm>
                <a:custGeom>
                  <a:rect b="b" l="l" r="r" t="t"/>
                  <a:pathLst>
                    <a:path extrusionOk="0" h="4126" w="4816">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9" name="Google Shape;4809;p110"/>
                <p:cNvSpPr/>
                <p:nvPr/>
              </p:nvSpPr>
              <p:spPr>
                <a:xfrm>
                  <a:off x="4889328" y="3300793"/>
                  <a:ext cx="13040" cy="13040"/>
                </a:xfrm>
                <a:custGeom>
                  <a:rect b="b" l="l" r="r" t="t"/>
                  <a:pathLst>
                    <a:path extrusionOk="0" h="1658" w="1658">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10" name="Google Shape;4810;p110"/>
              <p:cNvGrpSpPr/>
              <p:nvPr/>
            </p:nvGrpSpPr>
            <p:grpSpPr>
              <a:xfrm>
                <a:off x="5197770" y="3785466"/>
                <a:ext cx="37783" cy="32427"/>
                <a:chOff x="5197770" y="3785466"/>
                <a:chExt cx="37783" cy="32427"/>
              </a:xfrm>
            </p:grpSpPr>
            <p:sp>
              <p:nvSpPr>
                <p:cNvPr id="4811" name="Google Shape;4811;p110"/>
                <p:cNvSpPr/>
                <p:nvPr/>
              </p:nvSpPr>
              <p:spPr>
                <a:xfrm>
                  <a:off x="5197770" y="3785466"/>
                  <a:ext cx="37783" cy="32427"/>
                </a:xfrm>
                <a:custGeom>
                  <a:rect b="b" l="l" r="r" t="t"/>
                  <a:pathLst>
                    <a:path extrusionOk="0" h="4123" w="4804">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2" name="Google Shape;4812;p110"/>
                <p:cNvSpPr/>
                <p:nvPr/>
              </p:nvSpPr>
              <p:spPr>
                <a:xfrm>
                  <a:off x="5212808" y="3795148"/>
                  <a:ext cx="13040" cy="13040"/>
                </a:xfrm>
                <a:custGeom>
                  <a:rect b="b" l="l" r="r" t="t"/>
                  <a:pathLst>
                    <a:path extrusionOk="0" h="1658" w="1658">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13" name="Google Shape;4813;p110"/>
              <p:cNvGrpSpPr/>
              <p:nvPr/>
            </p:nvGrpSpPr>
            <p:grpSpPr>
              <a:xfrm>
                <a:off x="5177699" y="3492117"/>
                <a:ext cx="37776" cy="32357"/>
                <a:chOff x="5177699" y="3492117"/>
                <a:chExt cx="37776" cy="32357"/>
              </a:xfrm>
            </p:grpSpPr>
            <p:sp>
              <p:nvSpPr>
                <p:cNvPr id="4814" name="Google Shape;4814;p110"/>
                <p:cNvSpPr/>
                <p:nvPr/>
              </p:nvSpPr>
              <p:spPr>
                <a:xfrm>
                  <a:off x="5177699" y="3492117"/>
                  <a:ext cx="37776" cy="32357"/>
                </a:xfrm>
                <a:custGeom>
                  <a:rect b="b" l="l" r="r" t="t"/>
                  <a:pathLst>
                    <a:path extrusionOk="0" h="4114" w="4803">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5" name="Google Shape;4815;p110"/>
                <p:cNvSpPr/>
                <p:nvPr/>
              </p:nvSpPr>
              <p:spPr>
                <a:xfrm>
                  <a:off x="5192823" y="3501823"/>
                  <a:ext cx="13048" cy="13048"/>
                </a:xfrm>
                <a:custGeom>
                  <a:rect b="b" l="l" r="r" t="t"/>
                  <a:pathLst>
                    <a:path extrusionOk="0" h="1659" w="1659">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16" name="Google Shape;4816;p110"/>
              <p:cNvGrpSpPr/>
              <p:nvPr/>
            </p:nvGrpSpPr>
            <p:grpSpPr>
              <a:xfrm>
                <a:off x="5349431" y="3622346"/>
                <a:ext cx="37870" cy="32380"/>
                <a:chOff x="5349431" y="3622346"/>
                <a:chExt cx="37870" cy="32380"/>
              </a:xfrm>
            </p:grpSpPr>
            <p:sp>
              <p:nvSpPr>
                <p:cNvPr id="4817" name="Google Shape;4817;p110"/>
                <p:cNvSpPr/>
                <p:nvPr/>
              </p:nvSpPr>
              <p:spPr>
                <a:xfrm>
                  <a:off x="5349431" y="3622346"/>
                  <a:ext cx="37870" cy="32380"/>
                </a:xfrm>
                <a:custGeom>
                  <a:rect b="b" l="l" r="r" t="t"/>
                  <a:pathLst>
                    <a:path extrusionOk="0" h="4117" w="4815">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8" name="Google Shape;4818;p110"/>
                <p:cNvSpPr/>
                <p:nvPr/>
              </p:nvSpPr>
              <p:spPr>
                <a:xfrm>
                  <a:off x="5362369" y="3632075"/>
                  <a:ext cx="15227" cy="13040"/>
                </a:xfrm>
                <a:custGeom>
                  <a:rect b="b" l="l" r="r" t="t"/>
                  <a:pathLst>
                    <a:path extrusionOk="0" h="1658" w="1936">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19" name="Google Shape;4819;p110"/>
              <p:cNvGrpSpPr/>
              <p:nvPr/>
            </p:nvGrpSpPr>
            <p:grpSpPr>
              <a:xfrm>
                <a:off x="5068855" y="3563980"/>
                <a:ext cx="53954" cy="46223"/>
                <a:chOff x="5068855" y="3563980"/>
                <a:chExt cx="53954" cy="46223"/>
              </a:xfrm>
            </p:grpSpPr>
            <p:sp>
              <p:nvSpPr>
                <p:cNvPr id="4820" name="Google Shape;4820;p110"/>
                <p:cNvSpPr/>
                <p:nvPr/>
              </p:nvSpPr>
              <p:spPr>
                <a:xfrm>
                  <a:off x="5068855" y="3563980"/>
                  <a:ext cx="53954" cy="46223"/>
                </a:xfrm>
                <a:custGeom>
                  <a:rect b="b" l="l" r="r" t="t"/>
                  <a:pathLst>
                    <a:path extrusionOk="0" h="5877" w="686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1" name="Google Shape;4821;p110"/>
                <p:cNvSpPr/>
                <p:nvPr/>
              </p:nvSpPr>
              <p:spPr>
                <a:xfrm>
                  <a:off x="5086268" y="3573654"/>
                  <a:ext cx="26835" cy="26843"/>
                </a:xfrm>
                <a:custGeom>
                  <a:rect b="b" l="l" r="r" t="t"/>
                  <a:pathLst>
                    <a:path extrusionOk="0" h="3413" w="3412">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22" name="Google Shape;4822;p110"/>
              <p:cNvGrpSpPr/>
              <p:nvPr/>
            </p:nvGrpSpPr>
            <p:grpSpPr>
              <a:xfrm>
                <a:off x="5037654" y="3392507"/>
                <a:ext cx="37870" cy="32451"/>
                <a:chOff x="5037654" y="3392507"/>
                <a:chExt cx="37870" cy="32451"/>
              </a:xfrm>
            </p:grpSpPr>
            <p:sp>
              <p:nvSpPr>
                <p:cNvPr id="4823" name="Google Shape;4823;p110"/>
                <p:cNvSpPr/>
                <p:nvPr/>
              </p:nvSpPr>
              <p:spPr>
                <a:xfrm>
                  <a:off x="5037654" y="3392507"/>
                  <a:ext cx="37870" cy="32451"/>
                </a:xfrm>
                <a:custGeom>
                  <a:rect b="b" l="l" r="r" t="t"/>
                  <a:pathLst>
                    <a:path extrusionOk="0" h="4126" w="4815">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4" name="Google Shape;4824;p110"/>
                <p:cNvSpPr/>
                <p:nvPr/>
              </p:nvSpPr>
              <p:spPr>
                <a:xfrm>
                  <a:off x="5050592" y="3402213"/>
                  <a:ext cx="15227" cy="13064"/>
                </a:xfrm>
                <a:custGeom>
                  <a:rect b="b" l="l" r="r" t="t"/>
                  <a:pathLst>
                    <a:path extrusionOk="0" h="1661" w="1936">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25" name="Google Shape;4825;p110"/>
              <p:cNvGrpSpPr/>
              <p:nvPr/>
            </p:nvGrpSpPr>
            <p:grpSpPr>
              <a:xfrm>
                <a:off x="5456560" y="3368629"/>
                <a:ext cx="37870" cy="32451"/>
                <a:chOff x="5456560" y="3368629"/>
                <a:chExt cx="37870" cy="32451"/>
              </a:xfrm>
            </p:grpSpPr>
            <p:sp>
              <p:nvSpPr>
                <p:cNvPr id="4826" name="Google Shape;4826;p110"/>
                <p:cNvSpPr/>
                <p:nvPr/>
              </p:nvSpPr>
              <p:spPr>
                <a:xfrm>
                  <a:off x="5456560" y="3368629"/>
                  <a:ext cx="37870" cy="32451"/>
                </a:xfrm>
                <a:custGeom>
                  <a:rect b="b" l="l" r="r" t="t"/>
                  <a:pathLst>
                    <a:path extrusionOk="0" h="4126" w="4815">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7" name="Google Shape;4827;p110"/>
                <p:cNvSpPr/>
                <p:nvPr/>
              </p:nvSpPr>
              <p:spPr>
                <a:xfrm>
                  <a:off x="5469498" y="3378334"/>
                  <a:ext cx="15227" cy="13064"/>
                </a:xfrm>
                <a:custGeom>
                  <a:rect b="b" l="l" r="r" t="t"/>
                  <a:pathLst>
                    <a:path extrusionOk="0" h="1661" w="1936">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28" name="Google Shape;4828;p110"/>
              <p:cNvGrpSpPr/>
              <p:nvPr/>
            </p:nvGrpSpPr>
            <p:grpSpPr>
              <a:xfrm>
                <a:off x="4755749" y="3501516"/>
                <a:ext cx="46246" cy="39608"/>
                <a:chOff x="4755749" y="3501516"/>
                <a:chExt cx="46246" cy="39608"/>
              </a:xfrm>
            </p:grpSpPr>
            <p:sp>
              <p:nvSpPr>
                <p:cNvPr id="4829" name="Google Shape;4829;p110"/>
                <p:cNvSpPr/>
                <p:nvPr/>
              </p:nvSpPr>
              <p:spPr>
                <a:xfrm>
                  <a:off x="4755749" y="3501516"/>
                  <a:ext cx="46246" cy="39608"/>
                </a:xfrm>
                <a:custGeom>
                  <a:rect b="b" l="l" r="r" t="t"/>
                  <a:pathLst>
                    <a:path extrusionOk="0" h="5036" w="588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0" name="Google Shape;4830;p110"/>
                <p:cNvSpPr/>
                <p:nvPr/>
              </p:nvSpPr>
              <p:spPr>
                <a:xfrm>
                  <a:off x="4768687" y="3511245"/>
                  <a:ext cx="23697" cy="20221"/>
                </a:xfrm>
                <a:custGeom>
                  <a:rect b="b" l="l" r="r" t="t"/>
                  <a:pathLst>
                    <a:path extrusionOk="0" h="2571" w="3013">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31" name="Google Shape;4831;p110"/>
              <p:cNvGrpSpPr/>
              <p:nvPr/>
            </p:nvGrpSpPr>
            <p:grpSpPr>
              <a:xfrm>
                <a:off x="4681346" y="3485582"/>
                <a:ext cx="37783" cy="32427"/>
                <a:chOff x="4681346" y="3485582"/>
                <a:chExt cx="37783" cy="32427"/>
              </a:xfrm>
            </p:grpSpPr>
            <p:sp>
              <p:nvSpPr>
                <p:cNvPr id="4832" name="Google Shape;4832;p110"/>
                <p:cNvSpPr/>
                <p:nvPr/>
              </p:nvSpPr>
              <p:spPr>
                <a:xfrm>
                  <a:off x="4681346" y="3485582"/>
                  <a:ext cx="37783" cy="32427"/>
                </a:xfrm>
                <a:custGeom>
                  <a:rect b="b" l="l" r="r" t="t"/>
                  <a:pathLst>
                    <a:path extrusionOk="0" h="4123" w="4804">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3" name="Google Shape;4833;p110"/>
                <p:cNvSpPr/>
                <p:nvPr/>
              </p:nvSpPr>
              <p:spPr>
                <a:xfrm>
                  <a:off x="4696479" y="3495263"/>
                  <a:ext cx="13040" cy="13040"/>
                </a:xfrm>
                <a:custGeom>
                  <a:rect b="b" l="l" r="r" t="t"/>
                  <a:pathLst>
                    <a:path extrusionOk="0" h="1658" w="1658">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34" name="Google Shape;4834;p110"/>
              <p:cNvGrpSpPr/>
              <p:nvPr/>
            </p:nvGrpSpPr>
            <p:grpSpPr>
              <a:xfrm>
                <a:off x="4767067" y="3291088"/>
                <a:ext cx="37878" cy="32451"/>
                <a:chOff x="4767067" y="3291088"/>
                <a:chExt cx="37878" cy="32451"/>
              </a:xfrm>
            </p:grpSpPr>
            <p:sp>
              <p:nvSpPr>
                <p:cNvPr id="4835" name="Google Shape;4835;p110"/>
                <p:cNvSpPr/>
                <p:nvPr/>
              </p:nvSpPr>
              <p:spPr>
                <a:xfrm>
                  <a:off x="4767067" y="3291088"/>
                  <a:ext cx="37878" cy="32451"/>
                </a:xfrm>
                <a:custGeom>
                  <a:rect b="b" l="l" r="r" t="t"/>
                  <a:pathLst>
                    <a:path extrusionOk="0" h="4126" w="4816">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6" name="Google Shape;4836;p110"/>
                <p:cNvSpPr/>
                <p:nvPr/>
              </p:nvSpPr>
              <p:spPr>
                <a:xfrm>
                  <a:off x="4780036" y="3300888"/>
                  <a:ext cx="15203" cy="13009"/>
                </a:xfrm>
                <a:custGeom>
                  <a:rect b="b" l="l" r="r" t="t"/>
                  <a:pathLst>
                    <a:path extrusionOk="0" h="1654" w="1933">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37" name="Google Shape;4837;p110"/>
              <p:cNvGrpSpPr/>
              <p:nvPr/>
            </p:nvGrpSpPr>
            <p:grpSpPr>
              <a:xfrm>
                <a:off x="4687819" y="3405539"/>
                <a:ext cx="37776" cy="32451"/>
                <a:chOff x="4687819" y="3405539"/>
                <a:chExt cx="37776" cy="32451"/>
              </a:xfrm>
            </p:grpSpPr>
            <p:sp>
              <p:nvSpPr>
                <p:cNvPr id="4838" name="Google Shape;4838;p110"/>
                <p:cNvSpPr/>
                <p:nvPr/>
              </p:nvSpPr>
              <p:spPr>
                <a:xfrm>
                  <a:off x="4687819" y="3405539"/>
                  <a:ext cx="37776" cy="32451"/>
                </a:xfrm>
                <a:custGeom>
                  <a:rect b="b" l="l" r="r" t="t"/>
                  <a:pathLst>
                    <a:path extrusionOk="0" h="4126" w="4803">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9" name="Google Shape;4839;p110"/>
                <p:cNvSpPr/>
                <p:nvPr/>
              </p:nvSpPr>
              <p:spPr>
                <a:xfrm>
                  <a:off x="4702944" y="3415245"/>
                  <a:ext cx="13040" cy="13048"/>
                </a:xfrm>
                <a:custGeom>
                  <a:rect b="b" l="l" r="r" t="t"/>
                  <a:pathLst>
                    <a:path extrusionOk="0" h="1659" w="1658">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40" name="Google Shape;4840;p110"/>
              <p:cNvGrpSpPr/>
              <p:nvPr/>
            </p:nvGrpSpPr>
            <p:grpSpPr>
              <a:xfrm>
                <a:off x="4923101" y="3444809"/>
                <a:ext cx="52813" cy="45318"/>
                <a:chOff x="4923101" y="3444809"/>
                <a:chExt cx="52813" cy="45318"/>
              </a:xfrm>
            </p:grpSpPr>
            <p:sp>
              <p:nvSpPr>
                <p:cNvPr id="4841" name="Google Shape;4841;p110"/>
                <p:cNvSpPr/>
                <p:nvPr/>
              </p:nvSpPr>
              <p:spPr>
                <a:xfrm>
                  <a:off x="4923101" y="3444809"/>
                  <a:ext cx="52813" cy="45318"/>
                </a:xfrm>
                <a:custGeom>
                  <a:rect b="b" l="l" r="r" t="t"/>
                  <a:pathLst>
                    <a:path extrusionOk="0" h="5762" w="6715">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2" name="Google Shape;4842;p110"/>
                <p:cNvSpPr/>
                <p:nvPr/>
              </p:nvSpPr>
              <p:spPr>
                <a:xfrm>
                  <a:off x="4936039" y="3454538"/>
                  <a:ext cx="30265" cy="25915"/>
                </a:xfrm>
                <a:custGeom>
                  <a:rect b="b" l="l" r="r" t="t"/>
                  <a:pathLst>
                    <a:path extrusionOk="0" h="3295" w="3848">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43" name="Google Shape;4843;p110"/>
              <p:cNvGrpSpPr/>
              <p:nvPr/>
            </p:nvGrpSpPr>
            <p:grpSpPr>
              <a:xfrm>
                <a:off x="4846040" y="3654750"/>
                <a:ext cx="31405" cy="26993"/>
                <a:chOff x="4846040" y="3654750"/>
                <a:chExt cx="31405" cy="26993"/>
              </a:xfrm>
            </p:grpSpPr>
            <p:sp>
              <p:nvSpPr>
                <p:cNvPr id="4844" name="Google Shape;4844;p110"/>
                <p:cNvSpPr/>
                <p:nvPr/>
              </p:nvSpPr>
              <p:spPr>
                <a:xfrm>
                  <a:off x="4846040" y="3654750"/>
                  <a:ext cx="31405" cy="26993"/>
                </a:xfrm>
                <a:custGeom>
                  <a:rect b="b" l="l" r="r" t="t"/>
                  <a:pathLst>
                    <a:path extrusionOk="0" h="3432" w="3993">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5" name="Google Shape;4845;p110"/>
                <p:cNvSpPr/>
                <p:nvPr/>
              </p:nvSpPr>
              <p:spPr>
                <a:xfrm>
                  <a:off x="4858883" y="3664424"/>
                  <a:ext cx="8856" cy="7676"/>
                </a:xfrm>
                <a:custGeom>
                  <a:rect b="b" l="l" r="r" t="t"/>
                  <a:pathLst>
                    <a:path extrusionOk="0" h="976" w="1126">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46" name="Google Shape;4846;p110"/>
              <p:cNvGrpSpPr/>
              <p:nvPr/>
            </p:nvGrpSpPr>
            <p:grpSpPr>
              <a:xfrm>
                <a:off x="4925673" y="3691700"/>
                <a:ext cx="40253" cy="34472"/>
                <a:chOff x="4925673" y="3691700"/>
                <a:chExt cx="40253" cy="34472"/>
              </a:xfrm>
            </p:grpSpPr>
            <p:sp>
              <p:nvSpPr>
                <p:cNvPr id="4847" name="Google Shape;4847;p110"/>
                <p:cNvSpPr/>
                <p:nvPr/>
              </p:nvSpPr>
              <p:spPr>
                <a:xfrm>
                  <a:off x="4925673" y="3691700"/>
                  <a:ext cx="40253" cy="34472"/>
                </a:xfrm>
                <a:custGeom>
                  <a:rect b="b" l="l" r="r" t="t"/>
                  <a:pathLst>
                    <a:path extrusionOk="0" h="4383" w="5118">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8" name="Google Shape;4848;p110"/>
                <p:cNvSpPr/>
                <p:nvPr/>
              </p:nvSpPr>
              <p:spPr>
                <a:xfrm>
                  <a:off x="4938516" y="3701334"/>
                  <a:ext cx="17704" cy="15187"/>
                </a:xfrm>
                <a:custGeom>
                  <a:rect b="b" l="l" r="r" t="t"/>
                  <a:pathLst>
                    <a:path extrusionOk="0" h="1931" w="2251">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49" name="Google Shape;4849;p110"/>
              <p:cNvGrpSpPr/>
              <p:nvPr/>
            </p:nvGrpSpPr>
            <p:grpSpPr>
              <a:xfrm>
                <a:off x="4894653" y="3740848"/>
                <a:ext cx="31405" cy="26906"/>
                <a:chOff x="4894653" y="3740848"/>
                <a:chExt cx="31405" cy="26906"/>
              </a:xfrm>
            </p:grpSpPr>
            <p:sp>
              <p:nvSpPr>
                <p:cNvPr id="4850" name="Google Shape;4850;p110"/>
                <p:cNvSpPr/>
                <p:nvPr/>
              </p:nvSpPr>
              <p:spPr>
                <a:xfrm>
                  <a:off x="4894653" y="3740848"/>
                  <a:ext cx="31405" cy="26906"/>
                </a:xfrm>
                <a:custGeom>
                  <a:rect b="b" l="l" r="r" t="t"/>
                  <a:pathLst>
                    <a:path extrusionOk="0" h="3421" w="3993">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1" name="Google Shape;4851;p110"/>
                <p:cNvSpPr/>
                <p:nvPr/>
              </p:nvSpPr>
              <p:spPr>
                <a:xfrm>
                  <a:off x="4907497" y="3750522"/>
                  <a:ext cx="8950" cy="7605"/>
                </a:xfrm>
                <a:custGeom>
                  <a:rect b="b" l="l" r="r" t="t"/>
                  <a:pathLst>
                    <a:path extrusionOk="0" h="967" w="1138">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52" name="Google Shape;4852;p110"/>
              <p:cNvGrpSpPr/>
              <p:nvPr/>
            </p:nvGrpSpPr>
            <p:grpSpPr>
              <a:xfrm>
                <a:off x="4962300" y="3696348"/>
                <a:ext cx="38255" cy="32773"/>
                <a:chOff x="4962300" y="3696348"/>
                <a:chExt cx="38255" cy="32773"/>
              </a:xfrm>
            </p:grpSpPr>
            <p:sp>
              <p:nvSpPr>
                <p:cNvPr id="4853" name="Google Shape;4853;p110"/>
                <p:cNvSpPr/>
                <p:nvPr/>
              </p:nvSpPr>
              <p:spPr>
                <a:xfrm>
                  <a:off x="4962300" y="3696348"/>
                  <a:ext cx="38255" cy="32773"/>
                </a:xfrm>
                <a:custGeom>
                  <a:rect b="b" l="l" r="r" t="t"/>
                  <a:pathLst>
                    <a:path extrusionOk="0" h="4167" w="4864">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4" name="Google Shape;4854;p110"/>
                <p:cNvSpPr/>
                <p:nvPr/>
              </p:nvSpPr>
              <p:spPr>
                <a:xfrm>
                  <a:off x="4975238" y="3706093"/>
                  <a:ext cx="15612" cy="13386"/>
                </a:xfrm>
                <a:custGeom>
                  <a:rect b="b" l="l" r="r" t="t"/>
                  <a:pathLst>
                    <a:path extrusionOk="0" h="1702" w="1985">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55" name="Google Shape;4855;p110"/>
              <p:cNvGrpSpPr/>
              <p:nvPr/>
            </p:nvGrpSpPr>
            <p:grpSpPr>
              <a:xfrm>
                <a:off x="4980185" y="3743349"/>
                <a:ext cx="31499" cy="26969"/>
                <a:chOff x="4980185" y="3743349"/>
                <a:chExt cx="31499" cy="26969"/>
              </a:xfrm>
            </p:grpSpPr>
            <p:sp>
              <p:nvSpPr>
                <p:cNvPr id="4856" name="Google Shape;4856;p110"/>
                <p:cNvSpPr/>
                <p:nvPr/>
              </p:nvSpPr>
              <p:spPr>
                <a:xfrm>
                  <a:off x="4980185" y="3743349"/>
                  <a:ext cx="31499" cy="26969"/>
                </a:xfrm>
                <a:custGeom>
                  <a:rect b="b" l="l" r="r" t="t"/>
                  <a:pathLst>
                    <a:path extrusionOk="0" h="3429" w="4005">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7" name="Google Shape;4857;p110"/>
                <p:cNvSpPr/>
                <p:nvPr/>
              </p:nvSpPr>
              <p:spPr>
                <a:xfrm>
                  <a:off x="4993123" y="3753094"/>
                  <a:ext cx="8856" cy="7605"/>
                </a:xfrm>
                <a:custGeom>
                  <a:rect b="b" l="l" r="r" t="t"/>
                  <a:pathLst>
                    <a:path extrusionOk="0" h="967" w="1126">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58" name="Google Shape;4858;p110"/>
              <p:cNvGrpSpPr/>
              <p:nvPr/>
            </p:nvGrpSpPr>
            <p:grpSpPr>
              <a:xfrm>
                <a:off x="5013768" y="3734312"/>
                <a:ext cx="31499" cy="26969"/>
                <a:chOff x="5013768" y="3734312"/>
                <a:chExt cx="31499" cy="26969"/>
              </a:xfrm>
            </p:grpSpPr>
            <p:sp>
              <p:nvSpPr>
                <p:cNvPr id="4859" name="Google Shape;4859;p110"/>
                <p:cNvSpPr/>
                <p:nvPr/>
              </p:nvSpPr>
              <p:spPr>
                <a:xfrm>
                  <a:off x="5013768" y="3734312"/>
                  <a:ext cx="31499" cy="26969"/>
                </a:xfrm>
                <a:custGeom>
                  <a:rect b="b" l="l" r="r" t="t"/>
                  <a:pathLst>
                    <a:path extrusionOk="0" h="3429" w="4005">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0" name="Google Shape;4860;p110"/>
                <p:cNvSpPr/>
                <p:nvPr/>
              </p:nvSpPr>
              <p:spPr>
                <a:xfrm>
                  <a:off x="5028043" y="3743963"/>
                  <a:ext cx="7621" cy="7613"/>
                </a:xfrm>
                <a:custGeom>
                  <a:rect b="b" l="l" r="r" t="t"/>
                  <a:pathLst>
                    <a:path extrusionOk="0" h="968"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61" name="Google Shape;4861;p110"/>
              <p:cNvGrpSpPr/>
              <p:nvPr/>
            </p:nvGrpSpPr>
            <p:grpSpPr>
              <a:xfrm>
                <a:off x="5036703" y="3764545"/>
                <a:ext cx="31499" cy="26898"/>
                <a:chOff x="5036703" y="3764545"/>
                <a:chExt cx="31499" cy="26898"/>
              </a:xfrm>
            </p:grpSpPr>
            <p:sp>
              <p:nvSpPr>
                <p:cNvPr id="4862" name="Google Shape;4862;p110"/>
                <p:cNvSpPr/>
                <p:nvPr/>
              </p:nvSpPr>
              <p:spPr>
                <a:xfrm>
                  <a:off x="5036703" y="3764545"/>
                  <a:ext cx="31499" cy="26898"/>
                </a:xfrm>
                <a:custGeom>
                  <a:rect b="b" l="l" r="r" t="t"/>
                  <a:pathLst>
                    <a:path extrusionOk="0" h="3420" w="4005">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3" name="Google Shape;4863;p110"/>
                <p:cNvSpPr/>
                <p:nvPr/>
              </p:nvSpPr>
              <p:spPr>
                <a:xfrm>
                  <a:off x="5049641" y="3774211"/>
                  <a:ext cx="8856" cy="7605"/>
                </a:xfrm>
                <a:custGeom>
                  <a:rect b="b" l="l" r="r" t="t"/>
                  <a:pathLst>
                    <a:path extrusionOk="0" h="967" w="1126">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64" name="Google Shape;4864;p110"/>
              <p:cNvGrpSpPr/>
              <p:nvPr/>
            </p:nvGrpSpPr>
            <p:grpSpPr>
              <a:xfrm>
                <a:off x="4953546" y="3768352"/>
                <a:ext cx="31405" cy="26898"/>
                <a:chOff x="4953546" y="3768352"/>
                <a:chExt cx="31405" cy="26898"/>
              </a:xfrm>
            </p:grpSpPr>
            <p:sp>
              <p:nvSpPr>
                <p:cNvPr id="4865" name="Google Shape;4865;p110"/>
                <p:cNvSpPr/>
                <p:nvPr/>
              </p:nvSpPr>
              <p:spPr>
                <a:xfrm>
                  <a:off x="4953546" y="3768352"/>
                  <a:ext cx="31405" cy="26898"/>
                </a:xfrm>
                <a:custGeom>
                  <a:rect b="b" l="l" r="r" t="t"/>
                  <a:pathLst>
                    <a:path extrusionOk="0" h="3420" w="3993">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6" name="Google Shape;4866;p110"/>
                <p:cNvSpPr/>
                <p:nvPr/>
              </p:nvSpPr>
              <p:spPr>
                <a:xfrm>
                  <a:off x="4966390" y="3778018"/>
                  <a:ext cx="8950" cy="7684"/>
                </a:xfrm>
                <a:custGeom>
                  <a:rect b="b" l="l" r="r" t="t"/>
                  <a:pathLst>
                    <a:path extrusionOk="0" h="977" w="1138">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67" name="Google Shape;4867;p110"/>
              <p:cNvGrpSpPr/>
              <p:nvPr/>
            </p:nvGrpSpPr>
            <p:grpSpPr>
              <a:xfrm>
                <a:off x="4964770" y="3814016"/>
                <a:ext cx="31499" cy="26993"/>
                <a:chOff x="4964770" y="3814016"/>
                <a:chExt cx="31499" cy="26993"/>
              </a:xfrm>
            </p:grpSpPr>
            <p:sp>
              <p:nvSpPr>
                <p:cNvPr id="4868" name="Google Shape;4868;p110"/>
                <p:cNvSpPr/>
                <p:nvPr/>
              </p:nvSpPr>
              <p:spPr>
                <a:xfrm>
                  <a:off x="4964770" y="3814016"/>
                  <a:ext cx="31499" cy="26993"/>
                </a:xfrm>
                <a:custGeom>
                  <a:rect b="b" l="l" r="r" t="t"/>
                  <a:pathLst>
                    <a:path extrusionOk="0" h="3432" w="4005">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9" name="Google Shape;4869;p110"/>
                <p:cNvSpPr/>
                <p:nvPr/>
              </p:nvSpPr>
              <p:spPr>
                <a:xfrm>
                  <a:off x="4977715" y="3823690"/>
                  <a:ext cx="8856" cy="7676"/>
                </a:xfrm>
                <a:custGeom>
                  <a:rect b="b" l="l" r="r" t="t"/>
                  <a:pathLst>
                    <a:path extrusionOk="0" h="976" w="1126">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70" name="Google Shape;4870;p110"/>
              <p:cNvGrpSpPr/>
              <p:nvPr/>
            </p:nvGrpSpPr>
            <p:grpSpPr>
              <a:xfrm>
                <a:off x="4923290" y="3800504"/>
                <a:ext cx="31468" cy="26898"/>
                <a:chOff x="4923290" y="3800504"/>
                <a:chExt cx="31468" cy="26898"/>
              </a:xfrm>
            </p:grpSpPr>
            <p:sp>
              <p:nvSpPr>
                <p:cNvPr id="4871" name="Google Shape;4871;p110"/>
                <p:cNvSpPr/>
                <p:nvPr/>
              </p:nvSpPr>
              <p:spPr>
                <a:xfrm>
                  <a:off x="4923290" y="3800504"/>
                  <a:ext cx="31468" cy="26898"/>
                </a:xfrm>
                <a:custGeom>
                  <a:rect b="b" l="l" r="r" t="t"/>
                  <a:pathLst>
                    <a:path extrusionOk="0" h="3420" w="4001">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2" name="Google Shape;4872;p110"/>
                <p:cNvSpPr/>
                <p:nvPr/>
              </p:nvSpPr>
              <p:spPr>
                <a:xfrm>
                  <a:off x="4937470" y="3810178"/>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73" name="Google Shape;4873;p110"/>
              <p:cNvGrpSpPr/>
              <p:nvPr/>
            </p:nvGrpSpPr>
            <p:grpSpPr>
              <a:xfrm>
                <a:off x="5108534" y="3650943"/>
                <a:ext cx="31405" cy="26993"/>
                <a:chOff x="5108534" y="3650943"/>
                <a:chExt cx="31405" cy="26993"/>
              </a:xfrm>
            </p:grpSpPr>
            <p:sp>
              <p:nvSpPr>
                <p:cNvPr id="4874" name="Google Shape;4874;p110"/>
                <p:cNvSpPr/>
                <p:nvPr/>
              </p:nvSpPr>
              <p:spPr>
                <a:xfrm>
                  <a:off x="5108534" y="3650943"/>
                  <a:ext cx="31405" cy="26993"/>
                </a:xfrm>
                <a:custGeom>
                  <a:rect b="b" l="l" r="r" t="t"/>
                  <a:pathLst>
                    <a:path extrusionOk="0" h="3432" w="3993">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5" name="Google Shape;4875;p110"/>
                <p:cNvSpPr/>
                <p:nvPr/>
              </p:nvSpPr>
              <p:spPr>
                <a:xfrm>
                  <a:off x="5122707" y="3660617"/>
                  <a:ext cx="7621" cy="7621"/>
                </a:xfrm>
                <a:custGeom>
                  <a:rect b="b" l="l" r="r" t="t"/>
                  <a:pathLst>
                    <a:path extrusionOk="0" h="969" w="969">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76" name="Google Shape;4876;p110"/>
              <p:cNvGrpSpPr/>
              <p:nvPr/>
            </p:nvGrpSpPr>
            <p:grpSpPr>
              <a:xfrm>
                <a:off x="5119380" y="3760739"/>
                <a:ext cx="31499" cy="26993"/>
                <a:chOff x="5119380" y="3760739"/>
                <a:chExt cx="31499" cy="26993"/>
              </a:xfrm>
            </p:grpSpPr>
            <p:sp>
              <p:nvSpPr>
                <p:cNvPr id="4877" name="Google Shape;4877;p110"/>
                <p:cNvSpPr/>
                <p:nvPr/>
              </p:nvSpPr>
              <p:spPr>
                <a:xfrm>
                  <a:off x="5119380" y="3760739"/>
                  <a:ext cx="31499" cy="26993"/>
                </a:xfrm>
                <a:custGeom>
                  <a:rect b="b" l="l" r="r" t="t"/>
                  <a:pathLst>
                    <a:path extrusionOk="0" h="3432" w="4005">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8" name="Google Shape;4878;p110"/>
                <p:cNvSpPr/>
                <p:nvPr/>
              </p:nvSpPr>
              <p:spPr>
                <a:xfrm>
                  <a:off x="5132318" y="3770405"/>
                  <a:ext cx="8856" cy="7653"/>
                </a:xfrm>
                <a:custGeom>
                  <a:rect b="b" l="l" r="r" t="t"/>
                  <a:pathLst>
                    <a:path extrusionOk="0" h="973" w="1126">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79" name="Google Shape;4879;p110"/>
              <p:cNvGrpSpPr/>
              <p:nvPr/>
            </p:nvGrpSpPr>
            <p:grpSpPr>
              <a:xfrm>
                <a:off x="5119380" y="3788235"/>
                <a:ext cx="31499" cy="26993"/>
                <a:chOff x="5119380" y="3788235"/>
                <a:chExt cx="31499" cy="26993"/>
              </a:xfrm>
            </p:grpSpPr>
            <p:sp>
              <p:nvSpPr>
                <p:cNvPr id="4880" name="Google Shape;4880;p110"/>
                <p:cNvSpPr/>
                <p:nvPr/>
              </p:nvSpPr>
              <p:spPr>
                <a:xfrm>
                  <a:off x="5119380" y="3788235"/>
                  <a:ext cx="31499" cy="26993"/>
                </a:xfrm>
                <a:custGeom>
                  <a:rect b="b" l="l" r="r" t="t"/>
                  <a:pathLst>
                    <a:path extrusionOk="0" h="3432" w="4005">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1" name="Google Shape;4881;p110"/>
                <p:cNvSpPr/>
                <p:nvPr/>
              </p:nvSpPr>
              <p:spPr>
                <a:xfrm>
                  <a:off x="5132318" y="3797901"/>
                  <a:ext cx="8856" cy="7605"/>
                </a:xfrm>
                <a:custGeom>
                  <a:rect b="b" l="l" r="r" t="t"/>
                  <a:pathLst>
                    <a:path extrusionOk="0" h="967" w="1126">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82" name="Google Shape;4882;p110"/>
              <p:cNvGrpSpPr/>
              <p:nvPr/>
            </p:nvGrpSpPr>
            <p:grpSpPr>
              <a:xfrm>
                <a:off x="5158005" y="3875284"/>
                <a:ext cx="31405" cy="27001"/>
                <a:chOff x="5158005" y="3875284"/>
                <a:chExt cx="31405" cy="27001"/>
              </a:xfrm>
            </p:grpSpPr>
            <p:sp>
              <p:nvSpPr>
                <p:cNvPr id="4883" name="Google Shape;4883;p110"/>
                <p:cNvSpPr/>
                <p:nvPr/>
              </p:nvSpPr>
              <p:spPr>
                <a:xfrm>
                  <a:off x="5158005" y="3875284"/>
                  <a:ext cx="31405" cy="27001"/>
                </a:xfrm>
                <a:custGeom>
                  <a:rect b="b" l="l" r="r" t="t"/>
                  <a:pathLst>
                    <a:path extrusionOk="0" h="3433" w="3993">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4" name="Google Shape;4884;p110"/>
                <p:cNvSpPr/>
                <p:nvPr/>
              </p:nvSpPr>
              <p:spPr>
                <a:xfrm>
                  <a:off x="5170848" y="3884958"/>
                  <a:ext cx="8950" cy="7645"/>
                </a:xfrm>
                <a:custGeom>
                  <a:rect b="b" l="l" r="r" t="t"/>
                  <a:pathLst>
                    <a:path extrusionOk="0" h="972" w="1138">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85" name="Google Shape;4885;p110"/>
              <p:cNvGrpSpPr/>
              <p:nvPr/>
            </p:nvGrpSpPr>
            <p:grpSpPr>
              <a:xfrm>
                <a:off x="5233163" y="3764545"/>
                <a:ext cx="31499" cy="26898"/>
                <a:chOff x="5233163" y="3764545"/>
                <a:chExt cx="31499" cy="26898"/>
              </a:xfrm>
            </p:grpSpPr>
            <p:sp>
              <p:nvSpPr>
                <p:cNvPr id="4886" name="Google Shape;4886;p110"/>
                <p:cNvSpPr/>
                <p:nvPr/>
              </p:nvSpPr>
              <p:spPr>
                <a:xfrm>
                  <a:off x="5233163" y="3764545"/>
                  <a:ext cx="31499" cy="26898"/>
                </a:xfrm>
                <a:custGeom>
                  <a:rect b="b" l="l" r="r" t="t"/>
                  <a:pathLst>
                    <a:path extrusionOk="0" h="3420" w="4005">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7" name="Google Shape;4887;p110"/>
                <p:cNvSpPr/>
                <p:nvPr/>
              </p:nvSpPr>
              <p:spPr>
                <a:xfrm>
                  <a:off x="5246108" y="3774211"/>
                  <a:ext cx="8856" cy="7590"/>
                </a:xfrm>
                <a:custGeom>
                  <a:rect b="b" l="l" r="r" t="t"/>
                  <a:pathLst>
                    <a:path extrusionOk="0" h="965" w="1126">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88" name="Google Shape;4888;p110"/>
              <p:cNvGrpSpPr/>
              <p:nvPr/>
            </p:nvGrpSpPr>
            <p:grpSpPr>
              <a:xfrm>
                <a:off x="5276168" y="3805545"/>
                <a:ext cx="31499" cy="26906"/>
                <a:chOff x="5276168" y="3805545"/>
                <a:chExt cx="31499" cy="26906"/>
              </a:xfrm>
            </p:grpSpPr>
            <p:sp>
              <p:nvSpPr>
                <p:cNvPr id="4889" name="Google Shape;4889;p110"/>
                <p:cNvSpPr/>
                <p:nvPr/>
              </p:nvSpPr>
              <p:spPr>
                <a:xfrm>
                  <a:off x="5276168" y="3805545"/>
                  <a:ext cx="31499" cy="26906"/>
                </a:xfrm>
                <a:custGeom>
                  <a:rect b="b" l="l" r="r" t="t"/>
                  <a:pathLst>
                    <a:path extrusionOk="0" h="3421" w="4005">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0" name="Google Shape;4890;p110"/>
                <p:cNvSpPr/>
                <p:nvPr/>
              </p:nvSpPr>
              <p:spPr>
                <a:xfrm>
                  <a:off x="5289106" y="3815219"/>
                  <a:ext cx="8856" cy="7605"/>
                </a:xfrm>
                <a:custGeom>
                  <a:rect b="b" l="l" r="r" t="t"/>
                  <a:pathLst>
                    <a:path extrusionOk="0" h="967" w="1126">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91" name="Google Shape;4891;p110"/>
              <p:cNvGrpSpPr/>
              <p:nvPr/>
            </p:nvGrpSpPr>
            <p:grpSpPr>
              <a:xfrm>
                <a:off x="5294053" y="3851933"/>
                <a:ext cx="31405" cy="26945"/>
                <a:chOff x="5294053" y="3851933"/>
                <a:chExt cx="31405" cy="26945"/>
              </a:xfrm>
            </p:grpSpPr>
            <p:sp>
              <p:nvSpPr>
                <p:cNvPr id="4892" name="Google Shape;4892;p110"/>
                <p:cNvSpPr/>
                <p:nvPr/>
              </p:nvSpPr>
              <p:spPr>
                <a:xfrm>
                  <a:off x="5294053" y="3851933"/>
                  <a:ext cx="31405" cy="26945"/>
                </a:xfrm>
                <a:custGeom>
                  <a:rect b="b" l="l" r="r" t="t"/>
                  <a:pathLst>
                    <a:path extrusionOk="0" h="3426" w="3993">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3" name="Google Shape;4893;p110"/>
                <p:cNvSpPr/>
                <p:nvPr/>
              </p:nvSpPr>
              <p:spPr>
                <a:xfrm>
                  <a:off x="5308234" y="3861552"/>
                  <a:ext cx="7621" cy="7621"/>
                </a:xfrm>
                <a:custGeom>
                  <a:rect b="b" l="l" r="r" t="t"/>
                  <a:pathLst>
                    <a:path extrusionOk="0" h="969" w="969">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94" name="Google Shape;4894;p110"/>
              <p:cNvGrpSpPr/>
              <p:nvPr/>
            </p:nvGrpSpPr>
            <p:grpSpPr>
              <a:xfrm>
                <a:off x="5341723" y="3851902"/>
                <a:ext cx="31405" cy="26977"/>
                <a:chOff x="5341723" y="3851902"/>
                <a:chExt cx="31405" cy="26977"/>
              </a:xfrm>
            </p:grpSpPr>
            <p:sp>
              <p:nvSpPr>
                <p:cNvPr id="4895" name="Google Shape;4895;p110"/>
                <p:cNvSpPr/>
                <p:nvPr/>
              </p:nvSpPr>
              <p:spPr>
                <a:xfrm>
                  <a:off x="5341723" y="3851902"/>
                  <a:ext cx="31405" cy="26977"/>
                </a:xfrm>
                <a:custGeom>
                  <a:rect b="b" l="l" r="r" t="t"/>
                  <a:pathLst>
                    <a:path extrusionOk="0" h="3430" w="3993">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6" name="Google Shape;4896;p110"/>
                <p:cNvSpPr/>
                <p:nvPr/>
              </p:nvSpPr>
              <p:spPr>
                <a:xfrm>
                  <a:off x="5354567" y="3861647"/>
                  <a:ext cx="8950" cy="7590"/>
                </a:xfrm>
                <a:custGeom>
                  <a:rect b="b" l="l" r="r" t="t"/>
                  <a:pathLst>
                    <a:path extrusionOk="0" h="965" w="1138">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97" name="Google Shape;4897;p110"/>
              <p:cNvGrpSpPr/>
              <p:nvPr/>
            </p:nvGrpSpPr>
            <p:grpSpPr>
              <a:xfrm>
                <a:off x="5054871" y="3507855"/>
                <a:ext cx="31405" cy="26993"/>
                <a:chOff x="5054871" y="3507855"/>
                <a:chExt cx="31405" cy="26993"/>
              </a:xfrm>
            </p:grpSpPr>
            <p:sp>
              <p:nvSpPr>
                <p:cNvPr id="4898" name="Google Shape;4898;p110"/>
                <p:cNvSpPr/>
                <p:nvPr/>
              </p:nvSpPr>
              <p:spPr>
                <a:xfrm>
                  <a:off x="5054871" y="3507855"/>
                  <a:ext cx="31405" cy="26993"/>
                </a:xfrm>
                <a:custGeom>
                  <a:rect b="b" l="l" r="r" t="t"/>
                  <a:pathLst>
                    <a:path extrusionOk="0" h="3432" w="3993">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9" name="Google Shape;4899;p110"/>
                <p:cNvSpPr/>
                <p:nvPr/>
              </p:nvSpPr>
              <p:spPr>
                <a:xfrm>
                  <a:off x="5067715" y="3517521"/>
                  <a:ext cx="8950" cy="7605"/>
                </a:xfrm>
                <a:custGeom>
                  <a:rect b="b" l="l" r="r" t="t"/>
                  <a:pathLst>
                    <a:path extrusionOk="0" h="967" w="1138">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00" name="Google Shape;4900;p110"/>
              <p:cNvGrpSpPr/>
              <p:nvPr/>
            </p:nvGrpSpPr>
            <p:grpSpPr>
              <a:xfrm>
                <a:off x="4876579" y="3675325"/>
                <a:ext cx="31405" cy="26969"/>
                <a:chOff x="4876579" y="3675325"/>
                <a:chExt cx="31405" cy="26969"/>
              </a:xfrm>
            </p:grpSpPr>
            <p:sp>
              <p:nvSpPr>
                <p:cNvPr id="4901" name="Google Shape;4901;p110"/>
                <p:cNvSpPr/>
                <p:nvPr/>
              </p:nvSpPr>
              <p:spPr>
                <a:xfrm>
                  <a:off x="4876579" y="3675325"/>
                  <a:ext cx="31405" cy="26969"/>
                </a:xfrm>
                <a:custGeom>
                  <a:rect b="b" l="l" r="r" t="t"/>
                  <a:pathLst>
                    <a:path extrusionOk="0" h="3429" w="3993">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2" name="Google Shape;4902;p110"/>
                <p:cNvSpPr/>
                <p:nvPr/>
              </p:nvSpPr>
              <p:spPr>
                <a:xfrm>
                  <a:off x="4889517" y="3684975"/>
                  <a:ext cx="8856" cy="7676"/>
                </a:xfrm>
                <a:custGeom>
                  <a:rect b="b" l="l" r="r" t="t"/>
                  <a:pathLst>
                    <a:path extrusionOk="0" h="976" w="1126">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03" name="Google Shape;4903;p110"/>
              <p:cNvGrpSpPr/>
              <p:nvPr/>
            </p:nvGrpSpPr>
            <p:grpSpPr>
              <a:xfrm>
                <a:off x="4842233" y="3688333"/>
                <a:ext cx="31405" cy="26993"/>
                <a:chOff x="4842233" y="3688333"/>
                <a:chExt cx="31405" cy="26993"/>
              </a:xfrm>
            </p:grpSpPr>
            <p:sp>
              <p:nvSpPr>
                <p:cNvPr id="4904" name="Google Shape;4904;p110"/>
                <p:cNvSpPr/>
                <p:nvPr/>
              </p:nvSpPr>
              <p:spPr>
                <a:xfrm>
                  <a:off x="4842233" y="3688333"/>
                  <a:ext cx="31405" cy="26993"/>
                </a:xfrm>
                <a:custGeom>
                  <a:rect b="b" l="l" r="r" t="t"/>
                  <a:pathLst>
                    <a:path extrusionOk="0" h="3432" w="3993">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5" name="Google Shape;4905;p110"/>
                <p:cNvSpPr/>
                <p:nvPr/>
              </p:nvSpPr>
              <p:spPr>
                <a:xfrm>
                  <a:off x="4855076" y="3698094"/>
                  <a:ext cx="8856" cy="7590"/>
                </a:xfrm>
                <a:custGeom>
                  <a:rect b="b" l="l" r="r" t="t"/>
                  <a:pathLst>
                    <a:path extrusionOk="0" h="965" w="1126">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06" name="Google Shape;4906;p110"/>
              <p:cNvGrpSpPr/>
              <p:nvPr/>
            </p:nvGrpSpPr>
            <p:grpSpPr>
              <a:xfrm>
                <a:off x="5187876" y="3608032"/>
                <a:ext cx="31405" cy="27001"/>
                <a:chOff x="5187876" y="3608032"/>
                <a:chExt cx="31405" cy="27001"/>
              </a:xfrm>
            </p:grpSpPr>
            <p:sp>
              <p:nvSpPr>
                <p:cNvPr id="4907" name="Google Shape;4907;p110"/>
                <p:cNvSpPr/>
                <p:nvPr/>
              </p:nvSpPr>
              <p:spPr>
                <a:xfrm>
                  <a:off x="5187876" y="3608032"/>
                  <a:ext cx="31405" cy="27001"/>
                </a:xfrm>
                <a:custGeom>
                  <a:rect b="b" l="l" r="r" t="t"/>
                  <a:pathLst>
                    <a:path extrusionOk="0" h="3433" w="3993">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8" name="Google Shape;4908;p110"/>
                <p:cNvSpPr/>
                <p:nvPr/>
              </p:nvSpPr>
              <p:spPr>
                <a:xfrm>
                  <a:off x="5202057" y="3617706"/>
                  <a:ext cx="7621" cy="7621"/>
                </a:xfrm>
                <a:custGeom>
                  <a:rect b="b" l="l" r="r" t="t"/>
                  <a:pathLst>
                    <a:path extrusionOk="0" h="969" w="969">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09" name="Google Shape;4909;p110"/>
              <p:cNvSpPr/>
              <p:nvPr/>
            </p:nvSpPr>
            <p:spPr>
              <a:xfrm>
                <a:off x="5142589" y="3410030"/>
                <a:ext cx="42542" cy="36525"/>
              </a:xfrm>
              <a:custGeom>
                <a:rect b="b" l="l" r="r" t="t"/>
                <a:pathLst>
                  <a:path extrusionOk="0" h="4644" w="5409">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0" name="Google Shape;4910;p110"/>
              <p:cNvSpPr/>
              <p:nvPr/>
            </p:nvSpPr>
            <p:spPr>
              <a:xfrm>
                <a:off x="5158382" y="3419720"/>
                <a:ext cx="17138" cy="17130"/>
              </a:xfrm>
              <a:custGeom>
                <a:rect b="b" l="l" r="r" t="t"/>
                <a:pathLst>
                  <a:path extrusionOk="0" h="2178" w="2179">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11" name="Google Shape;4911;p110"/>
              <p:cNvGrpSpPr/>
              <p:nvPr/>
            </p:nvGrpSpPr>
            <p:grpSpPr>
              <a:xfrm>
                <a:off x="5269224" y="3304167"/>
                <a:ext cx="40253" cy="34402"/>
                <a:chOff x="5269224" y="3304167"/>
                <a:chExt cx="40253" cy="34402"/>
              </a:xfrm>
            </p:grpSpPr>
            <p:sp>
              <p:nvSpPr>
                <p:cNvPr id="4912" name="Google Shape;4912;p110"/>
                <p:cNvSpPr/>
                <p:nvPr/>
              </p:nvSpPr>
              <p:spPr>
                <a:xfrm>
                  <a:off x="5269224" y="3304167"/>
                  <a:ext cx="40253" cy="34402"/>
                </a:xfrm>
                <a:custGeom>
                  <a:rect b="b" l="l" r="r" t="t"/>
                  <a:pathLst>
                    <a:path extrusionOk="0" h="4374" w="5118">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3" name="Google Shape;4913;p110"/>
                <p:cNvSpPr/>
                <p:nvPr/>
              </p:nvSpPr>
              <p:spPr>
                <a:xfrm>
                  <a:off x="5284639" y="3313826"/>
                  <a:ext cx="15132" cy="15140"/>
                </a:xfrm>
                <a:custGeom>
                  <a:rect b="b" l="l" r="r" t="t"/>
                  <a:pathLst>
                    <a:path extrusionOk="0" h="1925" w="1924">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14" name="Google Shape;4914;p110"/>
              <p:cNvGrpSpPr/>
              <p:nvPr/>
            </p:nvGrpSpPr>
            <p:grpSpPr>
              <a:xfrm>
                <a:off x="5327354" y="3476615"/>
                <a:ext cx="49864" cy="42723"/>
                <a:chOff x="5327354" y="3476615"/>
                <a:chExt cx="49864" cy="42723"/>
              </a:xfrm>
            </p:grpSpPr>
            <p:sp>
              <p:nvSpPr>
                <p:cNvPr id="4915" name="Google Shape;4915;p110"/>
                <p:cNvSpPr/>
                <p:nvPr/>
              </p:nvSpPr>
              <p:spPr>
                <a:xfrm>
                  <a:off x="5327354" y="3476615"/>
                  <a:ext cx="49864" cy="42723"/>
                </a:xfrm>
                <a:custGeom>
                  <a:rect b="b" l="l" r="r" t="t"/>
                  <a:pathLst>
                    <a:path extrusionOk="0" h="5432" w="634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6" name="Google Shape;4916;p110"/>
                <p:cNvSpPr/>
                <p:nvPr/>
              </p:nvSpPr>
              <p:spPr>
                <a:xfrm>
                  <a:off x="5340197" y="3486321"/>
                  <a:ext cx="27315" cy="23406"/>
                </a:xfrm>
                <a:custGeom>
                  <a:rect b="b" l="l" r="r" t="t"/>
                  <a:pathLst>
                    <a:path extrusionOk="0" h="2976" w="3473">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17" name="Google Shape;4917;p110"/>
              <p:cNvSpPr/>
              <p:nvPr/>
            </p:nvSpPr>
            <p:spPr>
              <a:xfrm>
                <a:off x="5290255" y="3703080"/>
                <a:ext cx="31397" cy="26898"/>
              </a:xfrm>
              <a:custGeom>
                <a:rect b="b" l="l" r="r" t="t"/>
                <a:pathLst>
                  <a:path extrusionOk="0" h="3420" w="3992">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8" name="Google Shape;4918;p110"/>
              <p:cNvSpPr/>
              <p:nvPr/>
            </p:nvSpPr>
            <p:spPr>
              <a:xfrm>
                <a:off x="5304427" y="3712754"/>
                <a:ext cx="7621" cy="7621"/>
              </a:xfrm>
              <a:custGeom>
                <a:rect b="b" l="l" r="r" t="t"/>
                <a:pathLst>
                  <a:path extrusionOk="0" h="969"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19" name="Google Shape;4919;p110"/>
              <p:cNvGrpSpPr/>
              <p:nvPr/>
            </p:nvGrpSpPr>
            <p:grpSpPr>
              <a:xfrm>
                <a:off x="5341723" y="3775957"/>
                <a:ext cx="31405" cy="26898"/>
                <a:chOff x="5341723" y="3775957"/>
                <a:chExt cx="31405" cy="26898"/>
              </a:xfrm>
            </p:grpSpPr>
            <p:sp>
              <p:nvSpPr>
                <p:cNvPr id="4920" name="Google Shape;4920;p110"/>
                <p:cNvSpPr/>
                <p:nvPr/>
              </p:nvSpPr>
              <p:spPr>
                <a:xfrm>
                  <a:off x="5341723" y="3775957"/>
                  <a:ext cx="31405" cy="26898"/>
                </a:xfrm>
                <a:custGeom>
                  <a:rect b="b" l="l" r="r" t="t"/>
                  <a:pathLst>
                    <a:path extrusionOk="0" h="3420" w="3993">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1" name="Google Shape;4921;p110"/>
                <p:cNvSpPr/>
                <p:nvPr/>
              </p:nvSpPr>
              <p:spPr>
                <a:xfrm>
                  <a:off x="5354567" y="3785631"/>
                  <a:ext cx="8950" cy="7605"/>
                </a:xfrm>
                <a:custGeom>
                  <a:rect b="b" l="l" r="r" t="t"/>
                  <a:pathLst>
                    <a:path extrusionOk="0" h="967" w="1138">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22" name="Google Shape;4922;p110"/>
              <p:cNvGrpSpPr/>
              <p:nvPr/>
            </p:nvGrpSpPr>
            <p:grpSpPr>
              <a:xfrm>
                <a:off x="5439053" y="3699274"/>
                <a:ext cx="31405" cy="26898"/>
                <a:chOff x="5439053" y="3699274"/>
                <a:chExt cx="31405" cy="26898"/>
              </a:xfrm>
            </p:grpSpPr>
            <p:sp>
              <p:nvSpPr>
                <p:cNvPr id="4923" name="Google Shape;4923;p110"/>
                <p:cNvSpPr/>
                <p:nvPr/>
              </p:nvSpPr>
              <p:spPr>
                <a:xfrm>
                  <a:off x="5439053" y="3699274"/>
                  <a:ext cx="31405" cy="26898"/>
                </a:xfrm>
                <a:custGeom>
                  <a:rect b="b" l="l" r="r" t="t"/>
                  <a:pathLst>
                    <a:path extrusionOk="0" h="3420" w="3993">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4" name="Google Shape;4924;p110"/>
                <p:cNvSpPr/>
                <p:nvPr/>
              </p:nvSpPr>
              <p:spPr>
                <a:xfrm>
                  <a:off x="5453225" y="3708948"/>
                  <a:ext cx="7621" cy="7621"/>
                </a:xfrm>
                <a:custGeom>
                  <a:rect b="b" l="l" r="r" t="t"/>
                  <a:pathLst>
                    <a:path extrusionOk="0" h="969"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25" name="Google Shape;4925;p110"/>
              <p:cNvGrpSpPr/>
              <p:nvPr/>
            </p:nvGrpSpPr>
            <p:grpSpPr>
              <a:xfrm>
                <a:off x="5412414" y="3622307"/>
                <a:ext cx="31499" cy="26993"/>
                <a:chOff x="5412414" y="3622307"/>
                <a:chExt cx="31499" cy="26993"/>
              </a:xfrm>
            </p:grpSpPr>
            <p:sp>
              <p:nvSpPr>
                <p:cNvPr id="4926" name="Google Shape;4926;p110"/>
                <p:cNvSpPr/>
                <p:nvPr/>
              </p:nvSpPr>
              <p:spPr>
                <a:xfrm>
                  <a:off x="5412414" y="3622307"/>
                  <a:ext cx="31499" cy="26993"/>
                </a:xfrm>
                <a:custGeom>
                  <a:rect b="b" l="l" r="r" t="t"/>
                  <a:pathLst>
                    <a:path extrusionOk="0" h="3432" w="4005">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7" name="Google Shape;4927;p110"/>
                <p:cNvSpPr/>
                <p:nvPr/>
              </p:nvSpPr>
              <p:spPr>
                <a:xfrm>
                  <a:off x="5426681" y="3632075"/>
                  <a:ext cx="7527" cy="7519"/>
                </a:xfrm>
                <a:custGeom>
                  <a:rect b="b" l="l" r="r" t="t"/>
                  <a:pathLst>
                    <a:path extrusionOk="0" h="956" w="957">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28" name="Google Shape;4928;p110"/>
              <p:cNvGrpSpPr/>
              <p:nvPr/>
            </p:nvGrpSpPr>
            <p:grpSpPr>
              <a:xfrm>
                <a:off x="5476254" y="3473949"/>
                <a:ext cx="26835" cy="26930"/>
                <a:chOff x="5476254" y="3473949"/>
                <a:chExt cx="26835" cy="26930"/>
              </a:xfrm>
            </p:grpSpPr>
            <p:sp>
              <p:nvSpPr>
                <p:cNvPr id="4929" name="Google Shape;4929;p110"/>
                <p:cNvSpPr/>
                <p:nvPr/>
              </p:nvSpPr>
              <p:spPr>
                <a:xfrm>
                  <a:off x="5476254" y="3473949"/>
                  <a:ext cx="26835" cy="26930"/>
                </a:xfrm>
                <a:custGeom>
                  <a:rect b="b" l="l" r="r" t="t"/>
                  <a:pathLst>
                    <a:path extrusionOk="0" h="3424" w="3412">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0" name="Google Shape;4930;p110"/>
                <p:cNvSpPr/>
                <p:nvPr/>
              </p:nvSpPr>
              <p:spPr>
                <a:xfrm>
                  <a:off x="5485857" y="3483655"/>
                  <a:ext cx="7621" cy="7621"/>
                </a:xfrm>
                <a:custGeom>
                  <a:rect b="b" l="l" r="r" t="t"/>
                  <a:pathLst>
                    <a:path extrusionOk="0" h="969"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31" name="Google Shape;4931;p110"/>
              <p:cNvGrpSpPr/>
              <p:nvPr/>
            </p:nvGrpSpPr>
            <p:grpSpPr>
              <a:xfrm>
                <a:off x="5564547" y="3481594"/>
                <a:ext cx="31397" cy="26898"/>
                <a:chOff x="5564547" y="3481594"/>
                <a:chExt cx="31397" cy="26898"/>
              </a:xfrm>
            </p:grpSpPr>
            <p:sp>
              <p:nvSpPr>
                <p:cNvPr id="4932" name="Google Shape;4932;p110"/>
                <p:cNvSpPr/>
                <p:nvPr/>
              </p:nvSpPr>
              <p:spPr>
                <a:xfrm>
                  <a:off x="5564547" y="3481594"/>
                  <a:ext cx="31397" cy="26898"/>
                </a:xfrm>
                <a:custGeom>
                  <a:rect b="b" l="l" r="r" t="t"/>
                  <a:pathLst>
                    <a:path extrusionOk="0" h="3420" w="3992">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3" name="Google Shape;4933;p110"/>
                <p:cNvSpPr/>
                <p:nvPr/>
              </p:nvSpPr>
              <p:spPr>
                <a:xfrm>
                  <a:off x="5578719" y="3491268"/>
                  <a:ext cx="7621" cy="7613"/>
                </a:xfrm>
                <a:custGeom>
                  <a:rect b="b" l="l" r="r" t="t"/>
                  <a:pathLst>
                    <a:path extrusionOk="0" h="968"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34" name="Google Shape;4934;p110"/>
              <p:cNvGrpSpPr/>
              <p:nvPr/>
            </p:nvGrpSpPr>
            <p:grpSpPr>
              <a:xfrm>
                <a:off x="5534101" y="3470174"/>
                <a:ext cx="31397" cy="26906"/>
                <a:chOff x="5534101" y="3470174"/>
                <a:chExt cx="31397" cy="26906"/>
              </a:xfrm>
            </p:grpSpPr>
            <p:sp>
              <p:nvSpPr>
                <p:cNvPr id="4935" name="Google Shape;4935;p110"/>
                <p:cNvSpPr/>
                <p:nvPr/>
              </p:nvSpPr>
              <p:spPr>
                <a:xfrm>
                  <a:off x="5534101" y="3470174"/>
                  <a:ext cx="31397" cy="26906"/>
                </a:xfrm>
                <a:custGeom>
                  <a:rect b="b" l="l" r="r" t="t"/>
                  <a:pathLst>
                    <a:path extrusionOk="0" h="3421" w="3992">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6" name="Google Shape;4936;p110"/>
                <p:cNvSpPr/>
                <p:nvPr/>
              </p:nvSpPr>
              <p:spPr>
                <a:xfrm>
                  <a:off x="5546945" y="3479848"/>
                  <a:ext cx="8950" cy="7582"/>
                </a:xfrm>
                <a:custGeom>
                  <a:rect b="b" l="l" r="r" t="t"/>
                  <a:pathLst>
                    <a:path extrusionOk="0" h="964" w="1138">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37" name="Google Shape;4937;p110"/>
              <p:cNvGrpSpPr/>
              <p:nvPr/>
            </p:nvGrpSpPr>
            <p:grpSpPr>
              <a:xfrm>
                <a:off x="5610879" y="3314486"/>
                <a:ext cx="31499" cy="26938"/>
                <a:chOff x="5610879" y="3314486"/>
                <a:chExt cx="31499" cy="26938"/>
              </a:xfrm>
            </p:grpSpPr>
            <p:sp>
              <p:nvSpPr>
                <p:cNvPr id="4938" name="Google Shape;4938;p110"/>
                <p:cNvSpPr/>
                <p:nvPr/>
              </p:nvSpPr>
              <p:spPr>
                <a:xfrm>
                  <a:off x="5610879" y="3314486"/>
                  <a:ext cx="31499" cy="26938"/>
                </a:xfrm>
                <a:custGeom>
                  <a:rect b="b" l="l" r="r" t="t"/>
                  <a:pathLst>
                    <a:path extrusionOk="0" h="3425" w="4005">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9" name="Google Shape;4939;p110"/>
                <p:cNvSpPr/>
                <p:nvPr/>
              </p:nvSpPr>
              <p:spPr>
                <a:xfrm>
                  <a:off x="5623817" y="3324192"/>
                  <a:ext cx="8950" cy="7590"/>
                </a:xfrm>
                <a:custGeom>
                  <a:rect b="b" l="l" r="r" t="t"/>
                  <a:pathLst>
                    <a:path extrusionOk="0" h="965" w="1138">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40" name="Google Shape;4940;p110"/>
              <p:cNvGrpSpPr/>
              <p:nvPr/>
            </p:nvGrpSpPr>
            <p:grpSpPr>
              <a:xfrm>
                <a:off x="4834525" y="3501382"/>
                <a:ext cx="31499" cy="26898"/>
                <a:chOff x="4834525" y="3501382"/>
                <a:chExt cx="31499" cy="26898"/>
              </a:xfrm>
            </p:grpSpPr>
            <p:sp>
              <p:nvSpPr>
                <p:cNvPr id="4941" name="Google Shape;4941;p110"/>
                <p:cNvSpPr/>
                <p:nvPr/>
              </p:nvSpPr>
              <p:spPr>
                <a:xfrm>
                  <a:off x="4834525" y="3501382"/>
                  <a:ext cx="31499" cy="26898"/>
                </a:xfrm>
                <a:custGeom>
                  <a:rect b="b" l="l" r="r" t="t"/>
                  <a:pathLst>
                    <a:path extrusionOk="0" h="3420" w="4005">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2" name="Google Shape;4942;p110"/>
                <p:cNvSpPr/>
                <p:nvPr/>
              </p:nvSpPr>
              <p:spPr>
                <a:xfrm>
                  <a:off x="4847463" y="3511056"/>
                  <a:ext cx="8950" cy="7605"/>
                </a:xfrm>
                <a:custGeom>
                  <a:rect b="b" l="l" r="r" t="t"/>
                  <a:pathLst>
                    <a:path extrusionOk="0" h="967" w="1138">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43" name="Google Shape;4943;p110"/>
              <p:cNvGrpSpPr/>
              <p:nvPr/>
            </p:nvGrpSpPr>
            <p:grpSpPr>
              <a:xfrm>
                <a:off x="4898460" y="3580158"/>
                <a:ext cx="31405" cy="26898"/>
                <a:chOff x="4898460" y="3580158"/>
                <a:chExt cx="31405" cy="26898"/>
              </a:xfrm>
            </p:grpSpPr>
            <p:sp>
              <p:nvSpPr>
                <p:cNvPr id="4944" name="Google Shape;4944;p110"/>
                <p:cNvSpPr/>
                <p:nvPr/>
              </p:nvSpPr>
              <p:spPr>
                <a:xfrm>
                  <a:off x="4898460" y="3580158"/>
                  <a:ext cx="31405" cy="26898"/>
                </a:xfrm>
                <a:custGeom>
                  <a:rect b="b" l="l" r="r" t="t"/>
                  <a:pathLst>
                    <a:path extrusionOk="0" h="3420" w="3993">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5" name="Google Shape;4945;p110"/>
                <p:cNvSpPr/>
                <p:nvPr/>
              </p:nvSpPr>
              <p:spPr>
                <a:xfrm>
                  <a:off x="4911303" y="3589832"/>
                  <a:ext cx="8950" cy="7605"/>
                </a:xfrm>
                <a:custGeom>
                  <a:rect b="b" l="l" r="r" t="t"/>
                  <a:pathLst>
                    <a:path extrusionOk="0" h="967" w="1138">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46" name="Google Shape;4946;p110"/>
              <p:cNvGrpSpPr/>
              <p:nvPr/>
            </p:nvGrpSpPr>
            <p:grpSpPr>
              <a:xfrm>
                <a:off x="4882667" y="3608032"/>
                <a:ext cx="31499" cy="27001"/>
                <a:chOff x="4882667" y="3608032"/>
                <a:chExt cx="31499" cy="27001"/>
              </a:xfrm>
            </p:grpSpPr>
            <p:sp>
              <p:nvSpPr>
                <p:cNvPr id="4947" name="Google Shape;4947;p110"/>
                <p:cNvSpPr/>
                <p:nvPr/>
              </p:nvSpPr>
              <p:spPr>
                <a:xfrm>
                  <a:off x="4882667" y="3608032"/>
                  <a:ext cx="31499" cy="27001"/>
                </a:xfrm>
                <a:custGeom>
                  <a:rect b="b" l="l" r="r" t="t"/>
                  <a:pathLst>
                    <a:path extrusionOk="0" h="3433" w="4005">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8" name="Google Shape;4948;p110"/>
                <p:cNvSpPr/>
                <p:nvPr/>
              </p:nvSpPr>
              <p:spPr>
                <a:xfrm>
                  <a:off x="4895605" y="3617706"/>
                  <a:ext cx="8950" cy="7653"/>
                </a:xfrm>
                <a:custGeom>
                  <a:rect b="b" l="l" r="r" t="t"/>
                  <a:pathLst>
                    <a:path extrusionOk="0" h="973" w="1138">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49" name="Google Shape;4949;p110"/>
              <p:cNvGrpSpPr/>
              <p:nvPr/>
            </p:nvGrpSpPr>
            <p:grpSpPr>
              <a:xfrm>
                <a:off x="4843373" y="3631407"/>
                <a:ext cx="16273" cy="16186"/>
                <a:chOff x="4843373" y="3631407"/>
                <a:chExt cx="16273" cy="16186"/>
              </a:xfrm>
            </p:grpSpPr>
            <p:sp>
              <p:nvSpPr>
                <p:cNvPr id="4950" name="Google Shape;4950;p110"/>
                <p:cNvSpPr/>
                <p:nvPr/>
              </p:nvSpPr>
              <p:spPr>
                <a:xfrm>
                  <a:off x="4843373" y="3631407"/>
                  <a:ext cx="16273" cy="16186"/>
                </a:xfrm>
                <a:custGeom>
                  <a:rect b="b" l="l" r="r" t="t"/>
                  <a:pathLst>
                    <a:path extrusionOk="0" h="2058" w="2069">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1" name="Google Shape;4951;p110"/>
                <p:cNvSpPr/>
                <p:nvPr/>
              </p:nvSpPr>
              <p:spPr>
                <a:xfrm>
                  <a:off x="4849178" y="3637211"/>
                  <a:ext cx="4672" cy="4577"/>
                </a:xfrm>
                <a:custGeom>
                  <a:rect b="b" l="l" r="r" t="t"/>
                  <a:pathLst>
                    <a:path extrusionOk="0" h="582" w="594">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52" name="Google Shape;4952;p110"/>
              <p:cNvGrpSpPr/>
              <p:nvPr/>
            </p:nvGrpSpPr>
            <p:grpSpPr>
              <a:xfrm>
                <a:off x="4727773" y="3591578"/>
                <a:ext cx="31499" cy="26898"/>
                <a:chOff x="4727773" y="3591578"/>
                <a:chExt cx="31499" cy="26898"/>
              </a:xfrm>
            </p:grpSpPr>
            <p:sp>
              <p:nvSpPr>
                <p:cNvPr id="4953" name="Google Shape;4953;p110"/>
                <p:cNvSpPr/>
                <p:nvPr/>
              </p:nvSpPr>
              <p:spPr>
                <a:xfrm>
                  <a:off x="4727773" y="3591578"/>
                  <a:ext cx="31499" cy="26898"/>
                </a:xfrm>
                <a:custGeom>
                  <a:rect b="b" l="l" r="r" t="t"/>
                  <a:pathLst>
                    <a:path extrusionOk="0" h="3420" w="4005">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4" name="Google Shape;4954;p110"/>
                <p:cNvSpPr/>
                <p:nvPr/>
              </p:nvSpPr>
              <p:spPr>
                <a:xfrm>
                  <a:off x="4740719" y="3601244"/>
                  <a:ext cx="8856" cy="7590"/>
                </a:xfrm>
                <a:custGeom>
                  <a:rect b="b" l="l" r="r" t="t"/>
                  <a:pathLst>
                    <a:path extrusionOk="0" h="965" w="1126">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55" name="Google Shape;4955;p110"/>
              <p:cNvSpPr/>
              <p:nvPr/>
            </p:nvSpPr>
            <p:spPr>
              <a:xfrm>
                <a:off x="4652041" y="3622590"/>
                <a:ext cx="31405" cy="26906"/>
              </a:xfrm>
              <a:custGeom>
                <a:rect b="b" l="l" r="r" t="t"/>
                <a:pathLst>
                  <a:path extrusionOk="0" h="3421" w="3993">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6" name="Google Shape;4956;p110"/>
              <p:cNvSpPr/>
              <p:nvPr/>
            </p:nvSpPr>
            <p:spPr>
              <a:xfrm>
                <a:off x="4666222" y="3632264"/>
                <a:ext cx="7613" cy="7621"/>
              </a:xfrm>
              <a:custGeom>
                <a:rect b="b" l="l" r="r" t="t"/>
                <a:pathLst>
                  <a:path extrusionOk="0" h="969" w="968">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57" name="Google Shape;4957;p110"/>
              <p:cNvGrpSpPr/>
              <p:nvPr/>
            </p:nvGrpSpPr>
            <p:grpSpPr>
              <a:xfrm>
                <a:off x="4609421" y="3577398"/>
                <a:ext cx="31499" cy="27001"/>
                <a:chOff x="4609421" y="3577398"/>
                <a:chExt cx="31499" cy="27001"/>
              </a:xfrm>
            </p:grpSpPr>
            <p:sp>
              <p:nvSpPr>
                <p:cNvPr id="4958" name="Google Shape;4958;p110"/>
                <p:cNvSpPr/>
                <p:nvPr/>
              </p:nvSpPr>
              <p:spPr>
                <a:xfrm>
                  <a:off x="4609421" y="3577398"/>
                  <a:ext cx="31499" cy="27001"/>
                </a:xfrm>
                <a:custGeom>
                  <a:rect b="b" l="l" r="r" t="t"/>
                  <a:pathLst>
                    <a:path extrusionOk="0" h="3433" w="4005">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9" name="Google Shape;4959;p110"/>
                <p:cNvSpPr/>
                <p:nvPr/>
              </p:nvSpPr>
              <p:spPr>
                <a:xfrm>
                  <a:off x="4623594" y="3587072"/>
                  <a:ext cx="7621" cy="7621"/>
                </a:xfrm>
                <a:custGeom>
                  <a:rect b="b" l="l" r="r" t="t"/>
                  <a:pathLst>
                    <a:path extrusionOk="0" h="969" w="969">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60" name="Google Shape;4960;p110"/>
              <p:cNvGrpSpPr/>
              <p:nvPr/>
            </p:nvGrpSpPr>
            <p:grpSpPr>
              <a:xfrm>
                <a:off x="4649289" y="3577398"/>
                <a:ext cx="31499" cy="27001"/>
                <a:chOff x="4649289" y="3577398"/>
                <a:chExt cx="31499" cy="27001"/>
              </a:xfrm>
            </p:grpSpPr>
            <p:sp>
              <p:nvSpPr>
                <p:cNvPr id="4961" name="Google Shape;4961;p110"/>
                <p:cNvSpPr/>
                <p:nvPr/>
              </p:nvSpPr>
              <p:spPr>
                <a:xfrm>
                  <a:off x="4649289" y="3577398"/>
                  <a:ext cx="31499" cy="27001"/>
                </a:xfrm>
                <a:custGeom>
                  <a:rect b="b" l="l" r="r" t="t"/>
                  <a:pathLst>
                    <a:path extrusionOk="0" h="3433" w="4005">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2" name="Google Shape;4962;p110"/>
                <p:cNvSpPr/>
                <p:nvPr/>
              </p:nvSpPr>
              <p:spPr>
                <a:xfrm>
                  <a:off x="4662227" y="3587072"/>
                  <a:ext cx="8856" cy="7676"/>
                </a:xfrm>
                <a:custGeom>
                  <a:rect b="b" l="l" r="r" t="t"/>
                  <a:pathLst>
                    <a:path extrusionOk="0" h="976" w="1126">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63" name="Google Shape;4963;p110"/>
              <p:cNvGrpSpPr/>
              <p:nvPr/>
            </p:nvGrpSpPr>
            <p:grpSpPr>
              <a:xfrm>
                <a:off x="4605614" y="3639523"/>
                <a:ext cx="31499" cy="26906"/>
                <a:chOff x="4605614" y="3639523"/>
                <a:chExt cx="31499" cy="26906"/>
              </a:xfrm>
            </p:grpSpPr>
            <p:sp>
              <p:nvSpPr>
                <p:cNvPr id="4964" name="Google Shape;4964;p110"/>
                <p:cNvSpPr/>
                <p:nvPr/>
              </p:nvSpPr>
              <p:spPr>
                <a:xfrm>
                  <a:off x="4605614" y="3639523"/>
                  <a:ext cx="31499" cy="26906"/>
                </a:xfrm>
                <a:custGeom>
                  <a:rect b="b" l="l" r="r" t="t"/>
                  <a:pathLst>
                    <a:path extrusionOk="0" h="3421" w="4005">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5" name="Google Shape;4965;p110"/>
                <p:cNvSpPr/>
                <p:nvPr/>
              </p:nvSpPr>
              <p:spPr>
                <a:xfrm>
                  <a:off x="4619795" y="3649197"/>
                  <a:ext cx="7613" cy="7621"/>
                </a:xfrm>
                <a:custGeom>
                  <a:rect b="b" l="l" r="r" t="t"/>
                  <a:pathLst>
                    <a:path extrusionOk="0" h="969" w="968">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66" name="Google Shape;4966;p110"/>
              <p:cNvGrpSpPr/>
              <p:nvPr/>
            </p:nvGrpSpPr>
            <p:grpSpPr>
              <a:xfrm>
                <a:off x="4785149" y="3618846"/>
                <a:ext cx="26930" cy="26843"/>
                <a:chOff x="4785149" y="3618846"/>
                <a:chExt cx="26930" cy="26843"/>
              </a:xfrm>
            </p:grpSpPr>
            <p:sp>
              <p:nvSpPr>
                <p:cNvPr id="4967" name="Google Shape;4967;p110"/>
                <p:cNvSpPr/>
                <p:nvPr/>
              </p:nvSpPr>
              <p:spPr>
                <a:xfrm>
                  <a:off x="4785149" y="3618846"/>
                  <a:ext cx="26930" cy="26843"/>
                </a:xfrm>
                <a:custGeom>
                  <a:rect b="b" l="l" r="r" t="t"/>
                  <a:pathLst>
                    <a:path extrusionOk="0" h="3413" w="3424">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8" name="Google Shape;4968;p110"/>
                <p:cNvSpPr/>
                <p:nvPr/>
              </p:nvSpPr>
              <p:spPr>
                <a:xfrm>
                  <a:off x="4793611" y="3628457"/>
                  <a:ext cx="8856" cy="7590"/>
                </a:xfrm>
                <a:custGeom>
                  <a:rect b="b" l="l" r="r" t="t"/>
                  <a:pathLst>
                    <a:path extrusionOk="0" h="965" w="1126">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69" name="Google Shape;4969;p110"/>
              <p:cNvGrpSpPr/>
              <p:nvPr/>
            </p:nvGrpSpPr>
            <p:grpSpPr>
              <a:xfrm>
                <a:off x="4810167" y="3601567"/>
                <a:ext cx="31405" cy="26898"/>
                <a:chOff x="4810167" y="3601567"/>
                <a:chExt cx="31405" cy="26898"/>
              </a:xfrm>
            </p:grpSpPr>
            <p:sp>
              <p:nvSpPr>
                <p:cNvPr id="4970" name="Google Shape;4970;p110"/>
                <p:cNvSpPr/>
                <p:nvPr/>
              </p:nvSpPr>
              <p:spPr>
                <a:xfrm>
                  <a:off x="4810167" y="3601567"/>
                  <a:ext cx="31405" cy="26898"/>
                </a:xfrm>
                <a:custGeom>
                  <a:rect b="b" l="l" r="r" t="t"/>
                  <a:pathLst>
                    <a:path extrusionOk="0" h="3420" w="3993">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1" name="Google Shape;4971;p110"/>
                <p:cNvSpPr/>
                <p:nvPr/>
              </p:nvSpPr>
              <p:spPr>
                <a:xfrm>
                  <a:off x="4824348" y="3611241"/>
                  <a:ext cx="7613" cy="7613"/>
                </a:xfrm>
                <a:custGeom>
                  <a:rect b="b" l="l" r="r" t="t"/>
                  <a:pathLst>
                    <a:path extrusionOk="0" h="968"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72" name="Google Shape;4972;p110"/>
              <p:cNvGrpSpPr/>
              <p:nvPr/>
            </p:nvGrpSpPr>
            <p:grpSpPr>
              <a:xfrm>
                <a:off x="4831002" y="3373230"/>
                <a:ext cx="31405" cy="26898"/>
                <a:chOff x="4831002" y="3373230"/>
                <a:chExt cx="31405" cy="26898"/>
              </a:xfrm>
            </p:grpSpPr>
            <p:sp>
              <p:nvSpPr>
                <p:cNvPr id="4973" name="Google Shape;4973;p110"/>
                <p:cNvSpPr/>
                <p:nvPr/>
              </p:nvSpPr>
              <p:spPr>
                <a:xfrm>
                  <a:off x="4831002" y="3373230"/>
                  <a:ext cx="31405" cy="26898"/>
                </a:xfrm>
                <a:custGeom>
                  <a:rect b="b" l="l" r="r" t="t"/>
                  <a:pathLst>
                    <a:path extrusionOk="0" h="3420" w="3993">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4" name="Google Shape;4974;p110"/>
                <p:cNvSpPr/>
                <p:nvPr/>
              </p:nvSpPr>
              <p:spPr>
                <a:xfrm>
                  <a:off x="4845182" y="3382896"/>
                  <a:ext cx="7519" cy="7621"/>
                </a:xfrm>
                <a:custGeom>
                  <a:rect b="b" l="l" r="r" t="t"/>
                  <a:pathLst>
                    <a:path extrusionOk="0" h="969" w="956">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75" name="Google Shape;4975;p110"/>
              <p:cNvGrpSpPr/>
              <p:nvPr/>
            </p:nvGrpSpPr>
            <p:grpSpPr>
              <a:xfrm>
                <a:off x="4719311" y="3355054"/>
                <a:ext cx="31499" cy="27001"/>
                <a:chOff x="4719311" y="3355054"/>
                <a:chExt cx="31499" cy="27001"/>
              </a:xfrm>
            </p:grpSpPr>
            <p:sp>
              <p:nvSpPr>
                <p:cNvPr id="4976" name="Google Shape;4976;p110"/>
                <p:cNvSpPr/>
                <p:nvPr/>
              </p:nvSpPr>
              <p:spPr>
                <a:xfrm>
                  <a:off x="4719311" y="3355054"/>
                  <a:ext cx="31499" cy="27001"/>
                </a:xfrm>
                <a:custGeom>
                  <a:rect b="b" l="l" r="r" t="t"/>
                  <a:pathLst>
                    <a:path extrusionOk="0" h="3433" w="4005">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7" name="Google Shape;4977;p110"/>
                <p:cNvSpPr/>
                <p:nvPr/>
              </p:nvSpPr>
              <p:spPr>
                <a:xfrm>
                  <a:off x="4733578" y="3364822"/>
                  <a:ext cx="7527" cy="7527"/>
                </a:xfrm>
                <a:custGeom>
                  <a:rect b="b" l="l" r="r" t="t"/>
                  <a:pathLst>
                    <a:path extrusionOk="0" h="957" w="957">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78" name="Google Shape;4978;p110"/>
              <p:cNvGrpSpPr/>
              <p:nvPr/>
            </p:nvGrpSpPr>
            <p:grpSpPr>
              <a:xfrm>
                <a:off x="4798755" y="3450260"/>
                <a:ext cx="26930" cy="26930"/>
                <a:chOff x="4798755" y="3450260"/>
                <a:chExt cx="26930" cy="26930"/>
              </a:xfrm>
            </p:grpSpPr>
            <p:sp>
              <p:nvSpPr>
                <p:cNvPr id="4979" name="Google Shape;4979;p110"/>
                <p:cNvSpPr/>
                <p:nvPr/>
              </p:nvSpPr>
              <p:spPr>
                <a:xfrm>
                  <a:off x="4798755" y="3450260"/>
                  <a:ext cx="26930" cy="26930"/>
                </a:xfrm>
                <a:custGeom>
                  <a:rect b="b" l="l" r="r" t="t"/>
                  <a:pathLst>
                    <a:path extrusionOk="0" h="3424" w="3424">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0" name="Google Shape;4980;p110"/>
                <p:cNvSpPr/>
                <p:nvPr/>
              </p:nvSpPr>
              <p:spPr>
                <a:xfrm>
                  <a:off x="4807218" y="3459871"/>
                  <a:ext cx="8856" cy="7605"/>
                </a:xfrm>
                <a:custGeom>
                  <a:rect b="b" l="l" r="r" t="t"/>
                  <a:pathLst>
                    <a:path extrusionOk="0" h="967" w="1126">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81" name="Google Shape;4981;p110"/>
              <p:cNvGrpSpPr/>
              <p:nvPr/>
            </p:nvGrpSpPr>
            <p:grpSpPr>
              <a:xfrm>
                <a:off x="4645576" y="3467555"/>
                <a:ext cx="31405" cy="26953"/>
                <a:chOff x="4645576" y="3467555"/>
                <a:chExt cx="31405" cy="26953"/>
              </a:xfrm>
            </p:grpSpPr>
            <p:sp>
              <p:nvSpPr>
                <p:cNvPr id="4982" name="Google Shape;4982;p110"/>
                <p:cNvSpPr/>
                <p:nvPr/>
              </p:nvSpPr>
              <p:spPr>
                <a:xfrm>
                  <a:off x="4645576" y="3467555"/>
                  <a:ext cx="31405" cy="26953"/>
                </a:xfrm>
                <a:custGeom>
                  <a:rect b="b" l="l" r="r" t="t"/>
                  <a:pathLst>
                    <a:path extrusionOk="0" h="3427" w="3993">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3" name="Google Shape;4983;p110"/>
                <p:cNvSpPr/>
                <p:nvPr/>
              </p:nvSpPr>
              <p:spPr>
                <a:xfrm>
                  <a:off x="4659749" y="3477182"/>
                  <a:ext cx="7527" cy="7621"/>
                </a:xfrm>
                <a:custGeom>
                  <a:rect b="b" l="l" r="r" t="t"/>
                  <a:pathLst>
                    <a:path extrusionOk="0" h="969" w="957">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84" name="Google Shape;4984;p110"/>
              <p:cNvGrpSpPr/>
              <p:nvPr/>
            </p:nvGrpSpPr>
            <p:grpSpPr>
              <a:xfrm>
                <a:off x="4687631" y="3583965"/>
                <a:ext cx="31499" cy="26898"/>
                <a:chOff x="4687631" y="3583965"/>
                <a:chExt cx="31499" cy="26898"/>
              </a:xfrm>
            </p:grpSpPr>
            <p:sp>
              <p:nvSpPr>
                <p:cNvPr id="4985" name="Google Shape;4985;p110"/>
                <p:cNvSpPr/>
                <p:nvPr/>
              </p:nvSpPr>
              <p:spPr>
                <a:xfrm>
                  <a:off x="4687631" y="3583965"/>
                  <a:ext cx="31499" cy="26898"/>
                </a:xfrm>
                <a:custGeom>
                  <a:rect b="b" l="l" r="r" t="t"/>
                  <a:pathLst>
                    <a:path extrusionOk="0" h="3420" w="4005">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6" name="Google Shape;4986;p110"/>
                <p:cNvSpPr/>
                <p:nvPr/>
              </p:nvSpPr>
              <p:spPr>
                <a:xfrm>
                  <a:off x="4700568" y="3593639"/>
                  <a:ext cx="8950" cy="7582"/>
                </a:xfrm>
                <a:custGeom>
                  <a:rect b="b" l="l" r="r" t="t"/>
                  <a:pathLst>
                    <a:path extrusionOk="0" h="964" w="1138">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87" name="Google Shape;4987;p110"/>
              <p:cNvGrpSpPr/>
              <p:nvPr/>
            </p:nvGrpSpPr>
            <p:grpSpPr>
              <a:xfrm>
                <a:off x="4719311" y="3471314"/>
                <a:ext cx="31499" cy="27001"/>
                <a:chOff x="4719311" y="3471314"/>
                <a:chExt cx="31499" cy="27001"/>
              </a:xfrm>
            </p:grpSpPr>
            <p:sp>
              <p:nvSpPr>
                <p:cNvPr id="4988" name="Google Shape;4988;p110"/>
                <p:cNvSpPr/>
                <p:nvPr/>
              </p:nvSpPr>
              <p:spPr>
                <a:xfrm>
                  <a:off x="4719311" y="3471314"/>
                  <a:ext cx="31499" cy="27001"/>
                </a:xfrm>
                <a:custGeom>
                  <a:rect b="b" l="l" r="r" t="t"/>
                  <a:pathLst>
                    <a:path extrusionOk="0" h="3433" w="4005">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9" name="Google Shape;4989;p110"/>
                <p:cNvSpPr/>
                <p:nvPr/>
              </p:nvSpPr>
              <p:spPr>
                <a:xfrm>
                  <a:off x="4732249" y="3480988"/>
                  <a:ext cx="8856" cy="7605"/>
                </a:xfrm>
                <a:custGeom>
                  <a:rect b="b" l="l" r="r" t="t"/>
                  <a:pathLst>
                    <a:path extrusionOk="0" h="967" w="1126">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90" name="Google Shape;4990;p110"/>
              <p:cNvGrpSpPr/>
              <p:nvPr/>
            </p:nvGrpSpPr>
            <p:grpSpPr>
              <a:xfrm>
                <a:off x="4719311" y="3434404"/>
                <a:ext cx="31499" cy="26898"/>
                <a:chOff x="4719311" y="3434404"/>
                <a:chExt cx="31499" cy="26898"/>
              </a:xfrm>
            </p:grpSpPr>
            <p:sp>
              <p:nvSpPr>
                <p:cNvPr id="4991" name="Google Shape;4991;p110"/>
                <p:cNvSpPr/>
                <p:nvPr/>
              </p:nvSpPr>
              <p:spPr>
                <a:xfrm>
                  <a:off x="4719311" y="3434404"/>
                  <a:ext cx="31499" cy="26898"/>
                </a:xfrm>
                <a:custGeom>
                  <a:rect b="b" l="l" r="r" t="t"/>
                  <a:pathLst>
                    <a:path extrusionOk="0" h="3420" w="4005">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2" name="Google Shape;4992;p110"/>
                <p:cNvSpPr/>
                <p:nvPr/>
              </p:nvSpPr>
              <p:spPr>
                <a:xfrm>
                  <a:off x="4732249" y="3444078"/>
                  <a:ext cx="8856" cy="7582"/>
                </a:xfrm>
                <a:custGeom>
                  <a:rect b="b" l="l" r="r" t="t"/>
                  <a:pathLst>
                    <a:path extrusionOk="0" h="964" w="1126">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93" name="Google Shape;4993;p110"/>
              <p:cNvGrpSpPr/>
              <p:nvPr/>
            </p:nvGrpSpPr>
            <p:grpSpPr>
              <a:xfrm>
                <a:off x="4768876" y="3401772"/>
                <a:ext cx="31499" cy="26898"/>
                <a:chOff x="4768876" y="3401772"/>
                <a:chExt cx="31499" cy="26898"/>
              </a:xfrm>
            </p:grpSpPr>
            <p:sp>
              <p:nvSpPr>
                <p:cNvPr id="4994" name="Google Shape;4994;p110"/>
                <p:cNvSpPr/>
                <p:nvPr/>
              </p:nvSpPr>
              <p:spPr>
                <a:xfrm>
                  <a:off x="4768876" y="3401772"/>
                  <a:ext cx="31499" cy="26898"/>
                </a:xfrm>
                <a:custGeom>
                  <a:rect b="b" l="l" r="r" t="t"/>
                  <a:pathLst>
                    <a:path extrusionOk="0" h="3420" w="4005">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5" name="Google Shape;4995;p110"/>
                <p:cNvSpPr/>
                <p:nvPr/>
              </p:nvSpPr>
              <p:spPr>
                <a:xfrm>
                  <a:off x="4783057" y="3411438"/>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96" name="Google Shape;4996;p110"/>
              <p:cNvGrpSpPr/>
              <p:nvPr/>
            </p:nvGrpSpPr>
            <p:grpSpPr>
              <a:xfrm>
                <a:off x="4762214" y="3471377"/>
                <a:ext cx="26938" cy="26938"/>
                <a:chOff x="4762214" y="3471377"/>
                <a:chExt cx="26938" cy="26938"/>
              </a:xfrm>
            </p:grpSpPr>
            <p:sp>
              <p:nvSpPr>
                <p:cNvPr id="4997" name="Google Shape;4997;p110"/>
                <p:cNvSpPr/>
                <p:nvPr/>
              </p:nvSpPr>
              <p:spPr>
                <a:xfrm>
                  <a:off x="4762214" y="3471377"/>
                  <a:ext cx="26938" cy="26938"/>
                </a:xfrm>
                <a:custGeom>
                  <a:rect b="b" l="l" r="r" t="t"/>
                  <a:pathLst>
                    <a:path extrusionOk="0" h="3425" w="3425">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8" name="Google Shape;4998;p110"/>
                <p:cNvSpPr/>
                <p:nvPr/>
              </p:nvSpPr>
              <p:spPr>
                <a:xfrm>
                  <a:off x="4770591" y="3480988"/>
                  <a:ext cx="8856" cy="7605"/>
                </a:xfrm>
                <a:custGeom>
                  <a:rect b="b" l="l" r="r" t="t"/>
                  <a:pathLst>
                    <a:path extrusionOk="0" h="967" w="1126">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99" name="Google Shape;4999;p110"/>
              <p:cNvGrpSpPr/>
              <p:nvPr/>
            </p:nvGrpSpPr>
            <p:grpSpPr>
              <a:xfrm>
                <a:off x="4790473" y="3344782"/>
                <a:ext cx="31405" cy="26898"/>
                <a:chOff x="4790473" y="3344782"/>
                <a:chExt cx="31405" cy="26898"/>
              </a:xfrm>
            </p:grpSpPr>
            <p:sp>
              <p:nvSpPr>
                <p:cNvPr id="5000" name="Google Shape;5000;p110"/>
                <p:cNvSpPr/>
                <p:nvPr/>
              </p:nvSpPr>
              <p:spPr>
                <a:xfrm>
                  <a:off x="4790473" y="3344782"/>
                  <a:ext cx="31405" cy="26898"/>
                </a:xfrm>
                <a:custGeom>
                  <a:rect b="b" l="l" r="r" t="t"/>
                  <a:pathLst>
                    <a:path extrusionOk="0" h="3420" w="3993">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1" name="Google Shape;5001;p110"/>
                <p:cNvSpPr/>
                <p:nvPr/>
              </p:nvSpPr>
              <p:spPr>
                <a:xfrm>
                  <a:off x="4804654" y="3354456"/>
                  <a:ext cx="7613" cy="7613"/>
                </a:xfrm>
                <a:custGeom>
                  <a:rect b="b" l="l" r="r" t="t"/>
                  <a:pathLst>
                    <a:path extrusionOk="0" h="968"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02" name="Google Shape;5002;p110"/>
              <p:cNvGrpSpPr/>
              <p:nvPr/>
            </p:nvGrpSpPr>
            <p:grpSpPr>
              <a:xfrm>
                <a:off x="4823774" y="3950733"/>
                <a:ext cx="37398" cy="32034"/>
                <a:chOff x="4823774" y="3950733"/>
                <a:chExt cx="37398" cy="32034"/>
              </a:xfrm>
            </p:grpSpPr>
            <p:sp>
              <p:nvSpPr>
                <p:cNvPr id="5003" name="Google Shape;5003;p110"/>
                <p:cNvSpPr/>
                <p:nvPr/>
              </p:nvSpPr>
              <p:spPr>
                <a:xfrm>
                  <a:off x="4823774" y="3950733"/>
                  <a:ext cx="37398" cy="32034"/>
                </a:xfrm>
                <a:custGeom>
                  <a:rect b="b" l="l" r="r" t="t"/>
                  <a:pathLst>
                    <a:path extrusionOk="0" h="4073" w="4755">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4" name="Google Shape;5004;p110"/>
                <p:cNvSpPr/>
                <p:nvPr/>
              </p:nvSpPr>
              <p:spPr>
                <a:xfrm>
                  <a:off x="4836617" y="3960407"/>
                  <a:ext cx="14849" cy="12718"/>
                </a:xfrm>
                <a:custGeom>
                  <a:rect b="b" l="l" r="r" t="t"/>
                  <a:pathLst>
                    <a:path extrusionOk="0" h="1617" w="1888">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05" name="Google Shape;5005;p110"/>
              <p:cNvGrpSpPr/>
              <p:nvPr/>
            </p:nvGrpSpPr>
            <p:grpSpPr>
              <a:xfrm>
                <a:off x="4823396" y="4110566"/>
                <a:ext cx="31405" cy="26906"/>
                <a:chOff x="4823396" y="4110566"/>
                <a:chExt cx="31405" cy="26906"/>
              </a:xfrm>
            </p:grpSpPr>
            <p:sp>
              <p:nvSpPr>
                <p:cNvPr id="5006" name="Google Shape;5006;p110"/>
                <p:cNvSpPr/>
                <p:nvPr/>
              </p:nvSpPr>
              <p:spPr>
                <a:xfrm>
                  <a:off x="4823396" y="4110566"/>
                  <a:ext cx="31405" cy="26906"/>
                </a:xfrm>
                <a:custGeom>
                  <a:rect b="b" l="l" r="r" t="t"/>
                  <a:pathLst>
                    <a:path extrusionOk="0" h="3421" w="3993">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7" name="Google Shape;5007;p110"/>
                <p:cNvSpPr/>
                <p:nvPr/>
              </p:nvSpPr>
              <p:spPr>
                <a:xfrm>
                  <a:off x="4836240" y="4120145"/>
                  <a:ext cx="8950" cy="7684"/>
                </a:xfrm>
                <a:custGeom>
                  <a:rect b="b" l="l" r="r" t="t"/>
                  <a:pathLst>
                    <a:path extrusionOk="0" h="977" w="1138">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08" name="Google Shape;5008;p110"/>
              <p:cNvGrpSpPr/>
              <p:nvPr/>
            </p:nvGrpSpPr>
            <p:grpSpPr>
              <a:xfrm>
                <a:off x="4838332" y="3821150"/>
                <a:ext cx="31499" cy="26898"/>
                <a:chOff x="4838332" y="3821150"/>
                <a:chExt cx="31499" cy="26898"/>
              </a:xfrm>
            </p:grpSpPr>
            <p:sp>
              <p:nvSpPr>
                <p:cNvPr id="5009" name="Google Shape;5009;p110"/>
                <p:cNvSpPr/>
                <p:nvPr/>
              </p:nvSpPr>
              <p:spPr>
                <a:xfrm>
                  <a:off x="4838332" y="3821150"/>
                  <a:ext cx="31499" cy="26898"/>
                </a:xfrm>
                <a:custGeom>
                  <a:rect b="b" l="l" r="r" t="t"/>
                  <a:pathLst>
                    <a:path extrusionOk="0" h="3420" w="4005">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0" name="Google Shape;5010;p110"/>
                <p:cNvSpPr/>
                <p:nvPr/>
              </p:nvSpPr>
              <p:spPr>
                <a:xfrm>
                  <a:off x="4851270" y="3830824"/>
                  <a:ext cx="8950" cy="7582"/>
                </a:xfrm>
                <a:custGeom>
                  <a:rect b="b" l="l" r="r" t="t"/>
                  <a:pathLst>
                    <a:path extrusionOk="0" h="964" w="1138">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11" name="Google Shape;5011;p110"/>
              <p:cNvGrpSpPr/>
              <p:nvPr/>
            </p:nvGrpSpPr>
            <p:grpSpPr>
              <a:xfrm>
                <a:off x="4661275" y="3815007"/>
                <a:ext cx="36824" cy="31523"/>
                <a:chOff x="4661275" y="3815007"/>
                <a:chExt cx="36824" cy="31523"/>
              </a:xfrm>
            </p:grpSpPr>
            <p:sp>
              <p:nvSpPr>
                <p:cNvPr id="5012" name="Google Shape;5012;p110"/>
                <p:cNvSpPr/>
                <p:nvPr/>
              </p:nvSpPr>
              <p:spPr>
                <a:xfrm>
                  <a:off x="4661275" y="3815007"/>
                  <a:ext cx="36824" cy="31523"/>
                </a:xfrm>
                <a:custGeom>
                  <a:rect b="b" l="l" r="r" t="t"/>
                  <a:pathLst>
                    <a:path extrusionOk="0" h="4008" w="4682">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3" name="Google Shape;5013;p110"/>
                <p:cNvSpPr/>
                <p:nvPr/>
              </p:nvSpPr>
              <p:spPr>
                <a:xfrm>
                  <a:off x="4676211" y="3824736"/>
                  <a:ext cx="12183" cy="12183"/>
                </a:xfrm>
                <a:custGeom>
                  <a:rect b="b" l="l" r="r" t="t"/>
                  <a:pathLst>
                    <a:path extrusionOk="0" h="1549" w="1549">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14" name="Google Shape;5014;p110"/>
              <p:cNvGrpSpPr/>
              <p:nvPr/>
            </p:nvGrpSpPr>
            <p:grpSpPr>
              <a:xfrm>
                <a:off x="4558998" y="3851037"/>
                <a:ext cx="33591" cy="28699"/>
                <a:chOff x="4558998" y="3851037"/>
                <a:chExt cx="33591" cy="28699"/>
              </a:xfrm>
            </p:grpSpPr>
            <p:sp>
              <p:nvSpPr>
                <p:cNvPr id="5015" name="Google Shape;5015;p110"/>
                <p:cNvSpPr/>
                <p:nvPr/>
              </p:nvSpPr>
              <p:spPr>
                <a:xfrm>
                  <a:off x="4558998" y="3851037"/>
                  <a:ext cx="33591" cy="28699"/>
                </a:xfrm>
                <a:custGeom>
                  <a:rect b="b" l="l" r="r" t="t"/>
                  <a:pathLst>
                    <a:path extrusionOk="0" h="3649" w="4271">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6" name="Google Shape;5016;p110"/>
                <p:cNvSpPr/>
                <p:nvPr/>
              </p:nvSpPr>
              <p:spPr>
                <a:xfrm>
                  <a:off x="4573557" y="3860695"/>
                  <a:ext cx="9328" cy="9430"/>
                </a:xfrm>
                <a:custGeom>
                  <a:rect b="b" l="l" r="r" t="t"/>
                  <a:pathLst>
                    <a:path extrusionOk="0" h="1199" w="1186">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17" name="Google Shape;5017;p110"/>
              <p:cNvGrpSpPr/>
              <p:nvPr/>
            </p:nvGrpSpPr>
            <p:grpSpPr>
              <a:xfrm>
                <a:off x="4696762" y="3638587"/>
                <a:ext cx="33591" cy="28794"/>
                <a:chOff x="4696762" y="3638587"/>
                <a:chExt cx="33591" cy="28794"/>
              </a:xfrm>
            </p:grpSpPr>
            <p:sp>
              <p:nvSpPr>
                <p:cNvPr id="5018" name="Google Shape;5018;p110"/>
                <p:cNvSpPr/>
                <p:nvPr/>
              </p:nvSpPr>
              <p:spPr>
                <a:xfrm>
                  <a:off x="4696762" y="3638587"/>
                  <a:ext cx="33591" cy="28794"/>
                </a:xfrm>
                <a:custGeom>
                  <a:rect b="b" l="l" r="r" t="t"/>
                  <a:pathLst>
                    <a:path extrusionOk="0" h="3661" w="4271">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9" name="Google Shape;5019;p110"/>
                <p:cNvSpPr/>
                <p:nvPr/>
              </p:nvSpPr>
              <p:spPr>
                <a:xfrm>
                  <a:off x="4711320" y="3648245"/>
                  <a:ext cx="9328" cy="9430"/>
                </a:xfrm>
                <a:custGeom>
                  <a:rect b="b" l="l" r="r" t="t"/>
                  <a:pathLst>
                    <a:path extrusionOk="0" h="1199" w="1186">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20" name="Google Shape;5020;p110"/>
              <p:cNvGrpSpPr/>
              <p:nvPr/>
            </p:nvGrpSpPr>
            <p:grpSpPr>
              <a:xfrm>
                <a:off x="4929479" y="3939140"/>
                <a:ext cx="33497" cy="28692"/>
                <a:chOff x="4929479" y="3939140"/>
                <a:chExt cx="33497" cy="28692"/>
              </a:xfrm>
            </p:grpSpPr>
            <p:sp>
              <p:nvSpPr>
                <p:cNvPr id="5021" name="Google Shape;5021;p110"/>
                <p:cNvSpPr/>
                <p:nvPr/>
              </p:nvSpPr>
              <p:spPr>
                <a:xfrm>
                  <a:off x="4929479" y="3939140"/>
                  <a:ext cx="33497" cy="28692"/>
                </a:xfrm>
                <a:custGeom>
                  <a:rect b="b" l="l" r="r" t="t"/>
                  <a:pathLst>
                    <a:path extrusionOk="0" h="3648" w="4259">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2" name="Google Shape;5022;p110"/>
                <p:cNvSpPr/>
                <p:nvPr/>
              </p:nvSpPr>
              <p:spPr>
                <a:xfrm>
                  <a:off x="4943935" y="3948893"/>
                  <a:ext cx="9430" cy="9328"/>
                </a:xfrm>
                <a:custGeom>
                  <a:rect b="b" l="l" r="r" t="t"/>
                  <a:pathLst>
                    <a:path extrusionOk="0" h="1186" w="1199">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23" name="Google Shape;5023;p110"/>
              <p:cNvGrpSpPr/>
              <p:nvPr/>
            </p:nvGrpSpPr>
            <p:grpSpPr>
              <a:xfrm>
                <a:off x="4907119" y="3986039"/>
                <a:ext cx="33497" cy="28699"/>
                <a:chOff x="4907119" y="3986039"/>
                <a:chExt cx="33497" cy="28699"/>
              </a:xfrm>
            </p:grpSpPr>
            <p:sp>
              <p:nvSpPr>
                <p:cNvPr id="5024" name="Google Shape;5024;p110"/>
                <p:cNvSpPr/>
                <p:nvPr/>
              </p:nvSpPr>
              <p:spPr>
                <a:xfrm>
                  <a:off x="4907119" y="3986039"/>
                  <a:ext cx="33497" cy="28699"/>
                </a:xfrm>
                <a:custGeom>
                  <a:rect b="b" l="l" r="r" t="t"/>
                  <a:pathLst>
                    <a:path extrusionOk="0" h="3649" w="4259">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5" name="Google Shape;5025;p110"/>
                <p:cNvSpPr/>
                <p:nvPr/>
              </p:nvSpPr>
              <p:spPr>
                <a:xfrm>
                  <a:off x="4921583" y="3995705"/>
                  <a:ext cx="9422" cy="9328"/>
                </a:xfrm>
                <a:custGeom>
                  <a:rect b="b" l="l" r="r" t="t"/>
                  <a:pathLst>
                    <a:path extrusionOk="0" h="1186" w="1198">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26" name="Google Shape;5026;p110"/>
              <p:cNvGrpSpPr/>
              <p:nvPr/>
            </p:nvGrpSpPr>
            <p:grpSpPr>
              <a:xfrm>
                <a:off x="4911783" y="4048102"/>
                <a:ext cx="33591" cy="28762"/>
                <a:chOff x="4911783" y="4048102"/>
                <a:chExt cx="33591" cy="28762"/>
              </a:xfrm>
            </p:grpSpPr>
            <p:sp>
              <p:nvSpPr>
                <p:cNvPr id="5027" name="Google Shape;5027;p110"/>
                <p:cNvSpPr/>
                <p:nvPr/>
              </p:nvSpPr>
              <p:spPr>
                <a:xfrm>
                  <a:off x="4911783" y="4048102"/>
                  <a:ext cx="33591" cy="28762"/>
                </a:xfrm>
                <a:custGeom>
                  <a:rect b="b" l="l" r="r" t="t"/>
                  <a:pathLst>
                    <a:path extrusionOk="0" h="3657" w="4271">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8" name="Google Shape;5028;p110"/>
                <p:cNvSpPr/>
                <p:nvPr/>
              </p:nvSpPr>
              <p:spPr>
                <a:xfrm>
                  <a:off x="4926333" y="4057831"/>
                  <a:ext cx="9336" cy="9328"/>
                </a:xfrm>
                <a:custGeom>
                  <a:rect b="b" l="l" r="r" t="t"/>
                  <a:pathLst>
                    <a:path extrusionOk="0" h="1186" w="1187">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29" name="Google Shape;5029;p110"/>
              <p:cNvSpPr/>
              <p:nvPr/>
            </p:nvSpPr>
            <p:spPr>
              <a:xfrm>
                <a:off x="4713506" y="3934476"/>
                <a:ext cx="33497" cy="28692"/>
              </a:xfrm>
              <a:custGeom>
                <a:rect b="b" l="l" r="r" t="t"/>
                <a:pathLst>
                  <a:path extrusionOk="0" h="3648" w="4259">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0" name="Google Shape;5030;p110"/>
              <p:cNvSpPr/>
              <p:nvPr/>
            </p:nvSpPr>
            <p:spPr>
              <a:xfrm>
                <a:off x="4727970" y="3944135"/>
                <a:ext cx="9328" cy="9430"/>
              </a:xfrm>
              <a:custGeom>
                <a:rect b="b" l="l" r="r" t="t"/>
                <a:pathLst>
                  <a:path extrusionOk="0" h="1199" w="1186">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31" name="Google Shape;5031;p110"/>
              <p:cNvGrpSpPr/>
              <p:nvPr/>
            </p:nvGrpSpPr>
            <p:grpSpPr>
              <a:xfrm>
                <a:off x="4762623" y="3837847"/>
                <a:ext cx="42416" cy="36273"/>
                <a:chOff x="4762623" y="3837847"/>
                <a:chExt cx="42416" cy="36273"/>
              </a:xfrm>
            </p:grpSpPr>
            <p:sp>
              <p:nvSpPr>
                <p:cNvPr id="5032" name="Google Shape;5032;p110"/>
                <p:cNvSpPr/>
                <p:nvPr/>
              </p:nvSpPr>
              <p:spPr>
                <a:xfrm>
                  <a:off x="4762623" y="3837847"/>
                  <a:ext cx="42416" cy="36273"/>
                </a:xfrm>
                <a:custGeom>
                  <a:rect b="b" l="l" r="r" t="t"/>
                  <a:pathLst>
                    <a:path extrusionOk="0" h="4612" w="5393">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3" name="Google Shape;5033;p110"/>
                <p:cNvSpPr/>
                <p:nvPr/>
              </p:nvSpPr>
              <p:spPr>
                <a:xfrm>
                  <a:off x="4775538" y="3847568"/>
                  <a:ext cx="19796" cy="16957"/>
                </a:xfrm>
                <a:custGeom>
                  <a:rect b="b" l="l" r="r" t="t"/>
                  <a:pathLst>
                    <a:path extrusionOk="0" h="2156" w="2517">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34" name="Google Shape;5034;p110"/>
              <p:cNvGrpSpPr/>
              <p:nvPr/>
            </p:nvGrpSpPr>
            <p:grpSpPr>
              <a:xfrm>
                <a:off x="4746044" y="4104966"/>
                <a:ext cx="33497" cy="28699"/>
                <a:chOff x="4746044" y="4104966"/>
                <a:chExt cx="33497" cy="28699"/>
              </a:xfrm>
            </p:grpSpPr>
            <p:sp>
              <p:nvSpPr>
                <p:cNvPr id="5035" name="Google Shape;5035;p110"/>
                <p:cNvSpPr/>
                <p:nvPr/>
              </p:nvSpPr>
              <p:spPr>
                <a:xfrm>
                  <a:off x="4746044" y="4104966"/>
                  <a:ext cx="33497" cy="28699"/>
                </a:xfrm>
                <a:custGeom>
                  <a:rect b="b" l="l" r="r" t="t"/>
                  <a:pathLst>
                    <a:path extrusionOk="0" h="3649" w="4259">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6" name="Google Shape;5036;p110"/>
                <p:cNvSpPr/>
                <p:nvPr/>
              </p:nvSpPr>
              <p:spPr>
                <a:xfrm>
                  <a:off x="4758887" y="4114632"/>
                  <a:ext cx="11042" cy="9375"/>
                </a:xfrm>
                <a:custGeom>
                  <a:rect b="b" l="l" r="r" t="t"/>
                  <a:pathLst>
                    <a:path extrusionOk="0" h="1192" w="1404">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37" name="Google Shape;5037;p110"/>
              <p:cNvGrpSpPr/>
              <p:nvPr/>
            </p:nvGrpSpPr>
            <p:grpSpPr>
              <a:xfrm>
                <a:off x="4859646" y="4162554"/>
                <a:ext cx="33591" cy="28762"/>
                <a:chOff x="4859646" y="4162554"/>
                <a:chExt cx="33591" cy="28762"/>
              </a:xfrm>
            </p:grpSpPr>
            <p:sp>
              <p:nvSpPr>
                <p:cNvPr id="5038" name="Google Shape;5038;p110"/>
                <p:cNvSpPr/>
                <p:nvPr/>
              </p:nvSpPr>
              <p:spPr>
                <a:xfrm>
                  <a:off x="4859646" y="4162554"/>
                  <a:ext cx="33591" cy="28762"/>
                </a:xfrm>
                <a:custGeom>
                  <a:rect b="b" l="l" r="r" t="t"/>
                  <a:pathLst>
                    <a:path extrusionOk="0" h="3657" w="4271">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9" name="Google Shape;5039;p110"/>
                <p:cNvSpPr/>
                <p:nvPr/>
              </p:nvSpPr>
              <p:spPr>
                <a:xfrm>
                  <a:off x="4874196" y="4172283"/>
                  <a:ext cx="9336" cy="9336"/>
                </a:xfrm>
                <a:custGeom>
                  <a:rect b="b" l="l" r="r" t="t"/>
                  <a:pathLst>
                    <a:path extrusionOk="0" h="1187" w="1187">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040" name="Google Shape;5040;p110"/>
            <p:cNvGrpSpPr/>
            <p:nvPr/>
          </p:nvGrpSpPr>
          <p:grpSpPr>
            <a:xfrm>
              <a:off x="3597785" y="3274438"/>
              <a:ext cx="855610" cy="1122100"/>
              <a:chOff x="3597785" y="3274438"/>
              <a:chExt cx="855610" cy="1122100"/>
            </a:xfrm>
          </p:grpSpPr>
          <p:grpSp>
            <p:nvGrpSpPr>
              <p:cNvPr id="5041" name="Google Shape;5041;p110"/>
              <p:cNvGrpSpPr/>
              <p:nvPr/>
            </p:nvGrpSpPr>
            <p:grpSpPr>
              <a:xfrm>
                <a:off x="3617857" y="3284717"/>
                <a:ext cx="826785" cy="1099165"/>
                <a:chOff x="3617857" y="3284717"/>
                <a:chExt cx="826785" cy="1099165"/>
              </a:xfrm>
            </p:grpSpPr>
            <p:sp>
              <p:nvSpPr>
                <p:cNvPr id="5042" name="Google Shape;5042;p110"/>
                <p:cNvSpPr/>
                <p:nvPr/>
              </p:nvSpPr>
              <p:spPr>
                <a:xfrm>
                  <a:off x="4155028" y="3869354"/>
                  <a:ext cx="289613" cy="514528"/>
                </a:xfrm>
                <a:custGeom>
                  <a:rect b="b" l="l" r="r" t="t"/>
                  <a:pathLst>
                    <a:path extrusionOk="0" fill="none" h="65420" w="36823">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3" name="Google Shape;5043;p110"/>
                <p:cNvSpPr/>
                <p:nvPr/>
              </p:nvSpPr>
              <p:spPr>
                <a:xfrm>
                  <a:off x="3617857" y="3284717"/>
                  <a:ext cx="662957" cy="685970"/>
                </a:xfrm>
                <a:custGeom>
                  <a:rect b="b" l="l" r="r" t="t"/>
                  <a:pathLst>
                    <a:path extrusionOk="0" fill="none" h="87218" w="84292">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4" name="Google Shape;5044;p110"/>
                <p:cNvSpPr/>
                <p:nvPr/>
              </p:nvSpPr>
              <p:spPr>
                <a:xfrm>
                  <a:off x="4230666" y="3943372"/>
                  <a:ext cx="15612" cy="77934"/>
                </a:xfrm>
                <a:custGeom>
                  <a:rect b="b" l="l" r="r" t="t"/>
                  <a:pathLst>
                    <a:path extrusionOk="0" fill="none" h="9909" w="1985">
                      <a:moveTo>
                        <a:pt x="1984" y="9908"/>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5" name="Google Shape;5045;p110"/>
                <p:cNvSpPr/>
                <p:nvPr/>
              </p:nvSpPr>
              <p:spPr>
                <a:xfrm>
                  <a:off x="4230666" y="3902843"/>
                  <a:ext cx="138817" cy="116937"/>
                </a:xfrm>
                <a:custGeom>
                  <a:rect b="b" l="l" r="r" t="t"/>
                  <a:pathLst>
                    <a:path extrusionOk="0" fill="none" h="14868" w="17650">
                      <a:moveTo>
                        <a:pt x="11952" y="14868"/>
                      </a:moveTo>
                      <a:lnTo>
                        <a:pt x="0" y="4670"/>
                      </a:lnTo>
                      <a:lnTo>
                        <a:pt x="9702" y="1"/>
                      </a:lnTo>
                      <a:lnTo>
                        <a:pt x="17649" y="7489"/>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6" name="Google Shape;5046;p110"/>
                <p:cNvSpPr/>
                <p:nvPr/>
              </p:nvSpPr>
              <p:spPr>
                <a:xfrm>
                  <a:off x="4234473" y="3939573"/>
                  <a:ext cx="143953" cy="22171"/>
                </a:xfrm>
                <a:custGeom>
                  <a:rect b="b" l="l" r="r" t="t"/>
                  <a:pathLst>
                    <a:path extrusionOk="0" fill="none" h="2819" w="18303">
                      <a:moveTo>
                        <a:pt x="0" y="0"/>
                      </a:moveTo>
                      <a:lnTo>
                        <a:pt x="18303" y="28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7" name="Google Shape;5047;p110"/>
                <p:cNvSpPr/>
                <p:nvPr/>
              </p:nvSpPr>
              <p:spPr>
                <a:xfrm>
                  <a:off x="4300405" y="4023579"/>
                  <a:ext cx="24264" cy="112650"/>
                </a:xfrm>
                <a:custGeom>
                  <a:rect b="b" l="l" r="r" t="t"/>
                  <a:pathLst>
                    <a:path extrusionOk="0" fill="none" h="14323" w="3085">
                      <a:moveTo>
                        <a:pt x="0" y="14323"/>
                      </a:moveTo>
                      <a:lnTo>
                        <a:pt x="3085"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8" name="Google Shape;5048;p110"/>
                <p:cNvSpPr/>
                <p:nvPr/>
              </p:nvSpPr>
              <p:spPr>
                <a:xfrm>
                  <a:off x="4324661" y="4019772"/>
                  <a:ext cx="40544" cy="140154"/>
                </a:xfrm>
                <a:custGeom>
                  <a:rect b="b" l="l" r="r" t="t"/>
                  <a:pathLst>
                    <a:path extrusionOk="0" fill="none" h="17820" w="5155">
                      <a:moveTo>
                        <a:pt x="1" y="1"/>
                      </a:moveTo>
                      <a:lnTo>
                        <a:pt x="5154" y="178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9" name="Google Shape;5049;p110"/>
                <p:cNvSpPr/>
                <p:nvPr/>
              </p:nvSpPr>
              <p:spPr>
                <a:xfrm>
                  <a:off x="4324661" y="4019772"/>
                  <a:ext cx="104282" cy="52522"/>
                </a:xfrm>
                <a:custGeom>
                  <a:rect b="b" l="l" r="r" t="t"/>
                  <a:pathLst>
                    <a:path extrusionOk="0" fill="none" h="6678" w="13259">
                      <a:moveTo>
                        <a:pt x="1" y="1"/>
                      </a:moveTo>
                      <a:lnTo>
                        <a:pt x="13259" y="667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0" name="Google Shape;5050;p110"/>
                <p:cNvSpPr/>
                <p:nvPr/>
              </p:nvSpPr>
              <p:spPr>
                <a:xfrm>
                  <a:off x="4328467" y="3989901"/>
                  <a:ext cx="113421" cy="29879"/>
                </a:xfrm>
                <a:custGeom>
                  <a:rect b="b" l="l" r="r" t="t"/>
                  <a:pathLst>
                    <a:path extrusionOk="0" fill="none" h="3799" w="14421">
                      <a:moveTo>
                        <a:pt x="14420" y="0"/>
                      </a:moveTo>
                      <a:lnTo>
                        <a:pt x="1" y="379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1" name="Google Shape;5051;p110"/>
                <p:cNvSpPr/>
                <p:nvPr/>
              </p:nvSpPr>
              <p:spPr>
                <a:xfrm>
                  <a:off x="4224193" y="4019772"/>
                  <a:ext cx="23886" cy="76975"/>
                </a:xfrm>
                <a:custGeom>
                  <a:rect b="b" l="l" r="r" t="t"/>
                  <a:pathLst>
                    <a:path extrusionOk="0" fill="none" h="9787" w="3037">
                      <a:moveTo>
                        <a:pt x="1" y="9787"/>
                      </a:moveTo>
                      <a:lnTo>
                        <a:pt x="3037"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2" name="Google Shape;5052;p110"/>
                <p:cNvSpPr/>
                <p:nvPr/>
              </p:nvSpPr>
              <p:spPr>
                <a:xfrm>
                  <a:off x="4248071" y="4019772"/>
                  <a:ext cx="52342" cy="116457"/>
                </a:xfrm>
                <a:custGeom>
                  <a:rect b="b" l="l" r="r" t="t"/>
                  <a:pathLst>
                    <a:path extrusionOk="0" fill="none" h="14807" w="6655">
                      <a:moveTo>
                        <a:pt x="1" y="1"/>
                      </a:moveTo>
                      <a:lnTo>
                        <a:pt x="6654" y="1480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3" name="Google Shape;5053;p110"/>
                <p:cNvSpPr/>
                <p:nvPr/>
              </p:nvSpPr>
              <p:spPr>
                <a:xfrm>
                  <a:off x="4300405" y="4138982"/>
                  <a:ext cx="6567" cy="119029"/>
                </a:xfrm>
                <a:custGeom>
                  <a:rect b="b" l="l" r="r" t="t"/>
                  <a:pathLst>
                    <a:path extrusionOk="0" fill="none" h="15134" w="835">
                      <a:moveTo>
                        <a:pt x="0" y="1"/>
                      </a:moveTo>
                      <a:lnTo>
                        <a:pt x="835" y="1513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4" name="Google Shape;5054;p110"/>
                <p:cNvSpPr/>
                <p:nvPr/>
              </p:nvSpPr>
              <p:spPr>
                <a:xfrm>
                  <a:off x="4219726" y="4200164"/>
                  <a:ext cx="85343" cy="60513"/>
                </a:xfrm>
                <a:custGeom>
                  <a:rect b="b" l="l" r="r" t="t"/>
                  <a:pathLst>
                    <a:path extrusionOk="0" fill="none" h="7694" w="10851">
                      <a:moveTo>
                        <a:pt x="0" y="0"/>
                      </a:moveTo>
                      <a:lnTo>
                        <a:pt x="10851" y="769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5" name="Google Shape;5055;p110"/>
                <p:cNvSpPr/>
                <p:nvPr/>
              </p:nvSpPr>
              <p:spPr>
                <a:xfrm>
                  <a:off x="4223430" y="4137275"/>
                  <a:ext cx="81930" cy="15132"/>
                </a:xfrm>
                <a:custGeom>
                  <a:rect b="b" l="l" r="r" t="t"/>
                  <a:pathLst>
                    <a:path extrusionOk="0" fill="none" h="1924" w="10417">
                      <a:moveTo>
                        <a:pt x="1" y="1923"/>
                      </a:moveTo>
                      <a:lnTo>
                        <a:pt x="1041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6" name="Google Shape;5056;p110"/>
                <p:cNvSpPr/>
                <p:nvPr/>
              </p:nvSpPr>
              <p:spPr>
                <a:xfrm>
                  <a:off x="4303638" y="4138982"/>
                  <a:ext cx="59947" cy="23894"/>
                </a:xfrm>
                <a:custGeom>
                  <a:rect b="b" l="l" r="r" t="t"/>
                  <a:pathLst>
                    <a:path extrusionOk="0" fill="none" h="3038" w="7622">
                      <a:moveTo>
                        <a:pt x="7621" y="3037"/>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7" name="Google Shape;5057;p110"/>
                <p:cNvSpPr/>
                <p:nvPr/>
              </p:nvSpPr>
              <p:spPr>
                <a:xfrm>
                  <a:off x="4201644" y="4267237"/>
                  <a:ext cx="39970" cy="77164"/>
                </a:xfrm>
                <a:custGeom>
                  <a:rect b="b" l="l" r="r" t="t"/>
                  <a:pathLst>
                    <a:path extrusionOk="0" fill="none" h="9811" w="5082">
                      <a:moveTo>
                        <a:pt x="1" y="0"/>
                      </a:moveTo>
                      <a:lnTo>
                        <a:pt x="5081" y="981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8" name="Google Shape;5058;p110"/>
                <p:cNvSpPr/>
                <p:nvPr/>
              </p:nvSpPr>
              <p:spPr>
                <a:xfrm>
                  <a:off x="4203831" y="4258003"/>
                  <a:ext cx="103142" cy="9241"/>
                </a:xfrm>
                <a:custGeom>
                  <a:rect b="b" l="l" r="r" t="t"/>
                  <a:pathLst>
                    <a:path extrusionOk="0" fill="none" h="1175" w="13114">
                      <a:moveTo>
                        <a:pt x="1" y="1174"/>
                      </a:moveTo>
                      <a:lnTo>
                        <a:pt x="1311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9" name="Google Shape;5059;p110"/>
                <p:cNvSpPr/>
                <p:nvPr/>
              </p:nvSpPr>
              <p:spPr>
                <a:xfrm>
                  <a:off x="4179001" y="3943372"/>
                  <a:ext cx="51673" cy="104951"/>
                </a:xfrm>
                <a:custGeom>
                  <a:rect b="b" l="l" r="r" t="t"/>
                  <a:pathLst>
                    <a:path extrusionOk="0" fill="none" h="13344" w="6570">
                      <a:moveTo>
                        <a:pt x="1" y="13344"/>
                      </a:moveTo>
                      <a:lnTo>
                        <a:pt x="656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0" name="Google Shape;5060;p110"/>
                <p:cNvSpPr/>
                <p:nvPr/>
              </p:nvSpPr>
              <p:spPr>
                <a:xfrm>
                  <a:off x="4248071" y="4019772"/>
                  <a:ext cx="76597" cy="8"/>
                </a:xfrm>
                <a:custGeom>
                  <a:rect b="b" l="l" r="r" t="t"/>
                  <a:pathLst>
                    <a:path extrusionOk="0" fill="none" h="1" w="9739">
                      <a:moveTo>
                        <a:pt x="1" y="1"/>
                      </a:moveTo>
                      <a:lnTo>
                        <a:pt x="973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1" name="Google Shape;5061;p110"/>
                <p:cNvSpPr/>
                <p:nvPr/>
              </p:nvSpPr>
              <p:spPr>
                <a:xfrm>
                  <a:off x="4219529" y="4138982"/>
                  <a:ext cx="84116" cy="63282"/>
                </a:xfrm>
                <a:custGeom>
                  <a:rect b="b" l="l" r="r" t="t"/>
                  <a:pathLst>
                    <a:path extrusionOk="0" fill="none" h="8046" w="10695">
                      <a:moveTo>
                        <a:pt x="1" y="8045"/>
                      </a:moveTo>
                      <a:lnTo>
                        <a:pt x="1069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2" name="Google Shape;5062;p110"/>
                <p:cNvSpPr/>
                <p:nvPr/>
              </p:nvSpPr>
              <p:spPr>
                <a:xfrm>
                  <a:off x="3654964" y="3289853"/>
                  <a:ext cx="46820" cy="63848"/>
                </a:xfrm>
                <a:custGeom>
                  <a:rect b="b" l="l" r="r" t="t"/>
                  <a:pathLst>
                    <a:path extrusionOk="0" fill="none" h="8118" w="5953">
                      <a:moveTo>
                        <a:pt x="1" y="0"/>
                      </a:moveTo>
                      <a:lnTo>
                        <a:pt x="5952" y="811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3" name="Google Shape;5063;p110"/>
                <p:cNvSpPr/>
                <p:nvPr/>
              </p:nvSpPr>
              <p:spPr>
                <a:xfrm>
                  <a:off x="3619760" y="3353693"/>
                  <a:ext cx="85736" cy="36730"/>
                </a:xfrm>
                <a:custGeom>
                  <a:rect b="b" l="l" r="r" t="t"/>
                  <a:pathLst>
                    <a:path extrusionOk="0" fill="none" h="4670" w="10901">
                      <a:moveTo>
                        <a:pt x="1" y="4670"/>
                      </a:moveTo>
                      <a:lnTo>
                        <a:pt x="1090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4" name="Google Shape;5064;p110"/>
                <p:cNvSpPr/>
                <p:nvPr/>
              </p:nvSpPr>
              <p:spPr>
                <a:xfrm>
                  <a:off x="3703011" y="3354739"/>
                  <a:ext cx="70415" cy="79350"/>
                </a:xfrm>
                <a:custGeom>
                  <a:rect b="b" l="l" r="r" t="t"/>
                  <a:pathLst>
                    <a:path extrusionOk="0" fill="none" h="10089" w="8953">
                      <a:moveTo>
                        <a:pt x="1" y="0"/>
                      </a:moveTo>
                      <a:lnTo>
                        <a:pt x="8952" y="1008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5" name="Google Shape;5065;p110"/>
                <p:cNvSpPr/>
                <p:nvPr/>
              </p:nvSpPr>
              <p:spPr>
                <a:xfrm>
                  <a:off x="3779884" y="3366443"/>
                  <a:ext cx="34449" cy="67647"/>
                </a:xfrm>
                <a:custGeom>
                  <a:rect b="b" l="l" r="r" t="t"/>
                  <a:pathLst>
                    <a:path extrusionOk="0" fill="none" h="8601" w="4380">
                      <a:moveTo>
                        <a:pt x="1" y="8601"/>
                      </a:moveTo>
                      <a:lnTo>
                        <a:pt x="438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6" name="Google Shape;5066;p110"/>
                <p:cNvSpPr/>
                <p:nvPr/>
              </p:nvSpPr>
              <p:spPr>
                <a:xfrm>
                  <a:off x="3701776" y="3353693"/>
                  <a:ext cx="116363" cy="12757"/>
                </a:xfrm>
                <a:custGeom>
                  <a:rect b="b" l="l" r="r" t="t"/>
                  <a:pathLst>
                    <a:path extrusionOk="0" fill="none" h="1622" w="14795">
                      <a:moveTo>
                        <a:pt x="14795" y="1621"/>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7" name="Google Shape;5067;p110"/>
                <p:cNvSpPr/>
                <p:nvPr/>
              </p:nvSpPr>
              <p:spPr>
                <a:xfrm>
                  <a:off x="3701776" y="3313063"/>
                  <a:ext cx="227204" cy="40638"/>
                </a:xfrm>
                <a:custGeom>
                  <a:rect b="b" l="l" r="r" t="t"/>
                  <a:pathLst>
                    <a:path extrusionOk="0" fill="none" h="5167" w="28888">
                      <a:moveTo>
                        <a:pt x="28887" y="1"/>
                      </a:moveTo>
                      <a:lnTo>
                        <a:pt x="0" y="51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8" name="Google Shape;5068;p110"/>
                <p:cNvSpPr/>
                <p:nvPr/>
              </p:nvSpPr>
              <p:spPr>
                <a:xfrm>
                  <a:off x="3888633" y="3313063"/>
                  <a:ext cx="40347" cy="114467"/>
                </a:xfrm>
                <a:custGeom>
                  <a:rect b="b" l="l" r="r" t="t"/>
                  <a:pathLst>
                    <a:path extrusionOk="0" fill="none" h="14554" w="5130">
                      <a:moveTo>
                        <a:pt x="5129" y="1"/>
                      </a:moveTo>
                      <a:lnTo>
                        <a:pt x="0" y="1455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9" name="Google Shape;5069;p110"/>
                <p:cNvSpPr/>
                <p:nvPr/>
              </p:nvSpPr>
              <p:spPr>
                <a:xfrm>
                  <a:off x="3814325" y="3366443"/>
                  <a:ext cx="74316" cy="61087"/>
                </a:xfrm>
                <a:custGeom>
                  <a:rect b="b" l="l" r="r" t="t"/>
                  <a:pathLst>
                    <a:path extrusionOk="0" fill="none" h="7767" w="9449">
                      <a:moveTo>
                        <a:pt x="1" y="0"/>
                      </a:moveTo>
                      <a:lnTo>
                        <a:pt x="9448" y="77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0" name="Google Shape;5070;p110"/>
                <p:cNvSpPr/>
                <p:nvPr/>
              </p:nvSpPr>
              <p:spPr>
                <a:xfrm>
                  <a:off x="3838399" y="3427522"/>
                  <a:ext cx="50242" cy="67749"/>
                </a:xfrm>
                <a:custGeom>
                  <a:rect b="b" l="l" r="r" t="t"/>
                  <a:pathLst>
                    <a:path extrusionOk="0" fill="none" h="8614" w="6388">
                      <a:moveTo>
                        <a:pt x="0" y="8613"/>
                      </a:moveTo>
                      <a:lnTo>
                        <a:pt x="638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1" name="Google Shape;5071;p110"/>
                <p:cNvSpPr/>
                <p:nvPr/>
              </p:nvSpPr>
              <p:spPr>
                <a:xfrm>
                  <a:off x="3814325" y="3313063"/>
                  <a:ext cx="114656" cy="53388"/>
                </a:xfrm>
                <a:custGeom>
                  <a:rect b="b" l="l" r="r" t="t"/>
                  <a:pathLst>
                    <a:path extrusionOk="0" fill="none" h="6788" w="14578">
                      <a:moveTo>
                        <a:pt x="1" y="6787"/>
                      </a:moveTo>
                      <a:lnTo>
                        <a:pt x="14577"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2" name="Google Shape;5072;p110"/>
                <p:cNvSpPr/>
                <p:nvPr/>
              </p:nvSpPr>
              <p:spPr>
                <a:xfrm>
                  <a:off x="3888633" y="3427522"/>
                  <a:ext cx="55377" cy="76212"/>
                </a:xfrm>
                <a:custGeom>
                  <a:rect b="b" l="l" r="r" t="t"/>
                  <a:pathLst>
                    <a:path extrusionOk="0" fill="none" h="9690" w="7041">
                      <a:moveTo>
                        <a:pt x="0" y="0"/>
                      </a:moveTo>
                      <a:lnTo>
                        <a:pt x="7041" y="969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3" name="Google Shape;5073;p110"/>
                <p:cNvSpPr/>
                <p:nvPr/>
              </p:nvSpPr>
              <p:spPr>
                <a:xfrm>
                  <a:off x="3944003" y="3406208"/>
                  <a:ext cx="40631" cy="97526"/>
                </a:xfrm>
                <a:custGeom>
                  <a:rect b="b" l="l" r="r" t="t"/>
                  <a:pathLst>
                    <a:path extrusionOk="0" fill="none" h="12400" w="5166">
                      <a:moveTo>
                        <a:pt x="1" y="12400"/>
                      </a:moveTo>
                      <a:lnTo>
                        <a:pt x="516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4" name="Google Shape;5074;p110"/>
                <p:cNvSpPr/>
                <p:nvPr/>
              </p:nvSpPr>
              <p:spPr>
                <a:xfrm>
                  <a:off x="3984625" y="3357500"/>
                  <a:ext cx="55291" cy="48716"/>
                </a:xfrm>
                <a:custGeom>
                  <a:rect b="b" l="l" r="r" t="t"/>
                  <a:pathLst>
                    <a:path extrusionOk="0" fill="none" h="6194" w="7030">
                      <a:moveTo>
                        <a:pt x="1" y="6194"/>
                      </a:moveTo>
                      <a:lnTo>
                        <a:pt x="702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5" name="Google Shape;5075;p110"/>
                <p:cNvSpPr/>
                <p:nvPr/>
              </p:nvSpPr>
              <p:spPr>
                <a:xfrm>
                  <a:off x="3888633" y="3406208"/>
                  <a:ext cx="96000" cy="21322"/>
                </a:xfrm>
                <a:custGeom>
                  <a:rect b="b" l="l" r="r" t="t"/>
                  <a:pathLst>
                    <a:path extrusionOk="0" fill="none" h="2711" w="12206">
                      <a:moveTo>
                        <a:pt x="0" y="2710"/>
                      </a:moveTo>
                      <a:lnTo>
                        <a:pt x="1220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6" name="Google Shape;5076;p110"/>
                <p:cNvSpPr/>
                <p:nvPr/>
              </p:nvSpPr>
              <p:spPr>
                <a:xfrm>
                  <a:off x="3984625" y="3406208"/>
                  <a:ext cx="42251" cy="136348"/>
                </a:xfrm>
                <a:custGeom>
                  <a:rect b="b" l="l" r="r" t="t"/>
                  <a:pathLst>
                    <a:path extrusionOk="0" fill="none" h="17336" w="5372">
                      <a:moveTo>
                        <a:pt x="1" y="1"/>
                      </a:moveTo>
                      <a:lnTo>
                        <a:pt x="5372" y="173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7" name="Google Shape;5077;p110"/>
                <p:cNvSpPr/>
                <p:nvPr/>
              </p:nvSpPr>
              <p:spPr>
                <a:xfrm>
                  <a:off x="4026868" y="3427522"/>
                  <a:ext cx="35597" cy="115033"/>
                </a:xfrm>
                <a:custGeom>
                  <a:rect b="b" l="l" r="r" t="t"/>
                  <a:pathLst>
                    <a:path extrusionOk="0" fill="none" h="14626" w="4526">
                      <a:moveTo>
                        <a:pt x="1" y="14625"/>
                      </a:moveTo>
                      <a:lnTo>
                        <a:pt x="4525"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8" name="Google Shape;5078;p110"/>
                <p:cNvSpPr/>
                <p:nvPr/>
              </p:nvSpPr>
              <p:spPr>
                <a:xfrm>
                  <a:off x="3876261" y="3542548"/>
                  <a:ext cx="150615" cy="52051"/>
                </a:xfrm>
                <a:custGeom>
                  <a:rect b="b" l="l" r="r" t="t"/>
                  <a:pathLst>
                    <a:path extrusionOk="0" fill="none" h="6618" w="19150">
                      <a:moveTo>
                        <a:pt x="1" y="6617"/>
                      </a:moveTo>
                      <a:lnTo>
                        <a:pt x="1915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9" name="Google Shape;5079;p110"/>
                <p:cNvSpPr/>
                <p:nvPr/>
              </p:nvSpPr>
              <p:spPr>
                <a:xfrm>
                  <a:off x="4006702" y="3542548"/>
                  <a:ext cx="20174" cy="99044"/>
                </a:xfrm>
                <a:custGeom>
                  <a:rect b="b" l="l" r="r" t="t"/>
                  <a:pathLst>
                    <a:path extrusionOk="0" fill="none" h="12593" w="2565">
                      <a:moveTo>
                        <a:pt x="2565" y="0"/>
                      </a:moveTo>
                      <a:lnTo>
                        <a:pt x="0" y="1259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0" name="Google Shape;5080;p110"/>
                <p:cNvSpPr/>
                <p:nvPr/>
              </p:nvSpPr>
              <p:spPr>
                <a:xfrm>
                  <a:off x="3912700" y="3641584"/>
                  <a:ext cx="97817" cy="41779"/>
                </a:xfrm>
                <a:custGeom>
                  <a:rect b="b" l="l" r="r" t="t"/>
                  <a:pathLst>
                    <a:path extrusionOk="0" fill="none" h="5312" w="12437">
                      <a:moveTo>
                        <a:pt x="1" y="5311"/>
                      </a:moveTo>
                      <a:lnTo>
                        <a:pt x="1243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1" name="Google Shape;5081;p110"/>
                <p:cNvSpPr/>
                <p:nvPr/>
              </p:nvSpPr>
              <p:spPr>
                <a:xfrm>
                  <a:off x="3875601" y="3503726"/>
                  <a:ext cx="68410" cy="89158"/>
                </a:xfrm>
                <a:custGeom>
                  <a:rect b="b" l="l" r="r" t="t"/>
                  <a:pathLst>
                    <a:path extrusionOk="0" fill="none" h="11336" w="8698">
                      <a:moveTo>
                        <a:pt x="8698" y="1"/>
                      </a:moveTo>
                      <a:lnTo>
                        <a:pt x="0" y="113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2" name="Google Shape;5082;p110"/>
                <p:cNvSpPr/>
                <p:nvPr/>
              </p:nvSpPr>
              <p:spPr>
                <a:xfrm>
                  <a:off x="3944003" y="3503726"/>
                  <a:ext cx="89441" cy="36163"/>
                </a:xfrm>
                <a:custGeom>
                  <a:rect b="b" l="l" r="r" t="t"/>
                  <a:pathLst>
                    <a:path extrusionOk="0" fill="none" h="4598" w="11372">
                      <a:moveTo>
                        <a:pt x="1" y="1"/>
                      </a:moveTo>
                      <a:lnTo>
                        <a:pt x="11372" y="459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3" name="Google Shape;5083;p110"/>
                <p:cNvSpPr/>
                <p:nvPr/>
              </p:nvSpPr>
              <p:spPr>
                <a:xfrm>
                  <a:off x="4033436" y="3490599"/>
                  <a:ext cx="132824" cy="49290"/>
                </a:xfrm>
                <a:custGeom>
                  <a:rect b="b" l="l" r="r" t="t"/>
                  <a:pathLst>
                    <a:path extrusionOk="0" fill="none" h="6267" w="16888">
                      <a:moveTo>
                        <a:pt x="1" y="6267"/>
                      </a:moveTo>
                      <a:lnTo>
                        <a:pt x="1688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4" name="Google Shape;5084;p110"/>
                <p:cNvSpPr/>
                <p:nvPr/>
              </p:nvSpPr>
              <p:spPr>
                <a:xfrm>
                  <a:off x="4166252" y="3490599"/>
                  <a:ext cx="73459" cy="95528"/>
                </a:xfrm>
                <a:custGeom>
                  <a:rect b="b" l="l" r="r" t="t"/>
                  <a:pathLst>
                    <a:path extrusionOk="0" fill="none" h="12146" w="9340">
                      <a:moveTo>
                        <a:pt x="1" y="0"/>
                      </a:moveTo>
                      <a:lnTo>
                        <a:pt x="9339" y="121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5" name="Google Shape;5085;p110"/>
                <p:cNvSpPr/>
                <p:nvPr/>
              </p:nvSpPr>
              <p:spPr>
                <a:xfrm>
                  <a:off x="4027726" y="3539882"/>
                  <a:ext cx="211985" cy="39970"/>
                </a:xfrm>
                <a:custGeom>
                  <a:rect b="b" l="l" r="r" t="t"/>
                  <a:pathLst>
                    <a:path extrusionOk="0" fill="none" h="5082" w="26953">
                      <a:moveTo>
                        <a:pt x="26952" y="5081"/>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6" name="Google Shape;5086;p110"/>
                <p:cNvSpPr/>
                <p:nvPr/>
              </p:nvSpPr>
              <p:spPr>
                <a:xfrm>
                  <a:off x="4027726" y="3539882"/>
                  <a:ext cx="99720" cy="174878"/>
                </a:xfrm>
                <a:custGeom>
                  <a:rect b="b" l="l" r="r" t="t"/>
                  <a:pathLst>
                    <a:path extrusionOk="0" fill="none" h="22235" w="12679">
                      <a:moveTo>
                        <a:pt x="1" y="1"/>
                      </a:moveTo>
                      <a:lnTo>
                        <a:pt x="12678" y="2223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7" name="Google Shape;5087;p110"/>
                <p:cNvSpPr/>
                <p:nvPr/>
              </p:nvSpPr>
              <p:spPr>
                <a:xfrm>
                  <a:off x="4027726" y="3539882"/>
                  <a:ext cx="159754" cy="111707"/>
                </a:xfrm>
                <a:custGeom>
                  <a:rect b="b" l="l" r="r" t="t"/>
                  <a:pathLst>
                    <a:path extrusionOk="0" fill="none" h="14203" w="20312">
                      <a:moveTo>
                        <a:pt x="1" y="1"/>
                      </a:moveTo>
                      <a:lnTo>
                        <a:pt x="20311" y="142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8" name="Google Shape;5088;p110"/>
                <p:cNvSpPr/>
                <p:nvPr/>
              </p:nvSpPr>
              <p:spPr>
                <a:xfrm>
                  <a:off x="4006702" y="3641584"/>
                  <a:ext cx="120743" cy="73176"/>
                </a:xfrm>
                <a:custGeom>
                  <a:rect b="b" l="l" r="r" t="t"/>
                  <a:pathLst>
                    <a:path extrusionOk="0" fill="none" h="9304" w="15352">
                      <a:moveTo>
                        <a:pt x="0" y="1"/>
                      </a:moveTo>
                      <a:lnTo>
                        <a:pt x="15351" y="930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9" name="Google Shape;5089;p110"/>
                <p:cNvSpPr/>
                <p:nvPr/>
              </p:nvSpPr>
              <p:spPr>
                <a:xfrm>
                  <a:off x="4006702" y="3641584"/>
                  <a:ext cx="39773" cy="140249"/>
                </a:xfrm>
                <a:custGeom>
                  <a:rect b="b" l="l" r="r" t="t"/>
                  <a:pathLst>
                    <a:path extrusionOk="0" fill="none" h="17832" w="5057">
                      <a:moveTo>
                        <a:pt x="5057" y="17832"/>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0" name="Google Shape;5090;p110"/>
                <p:cNvSpPr/>
                <p:nvPr/>
              </p:nvSpPr>
              <p:spPr>
                <a:xfrm>
                  <a:off x="3996423" y="3784585"/>
                  <a:ext cx="51862" cy="10280"/>
                </a:xfrm>
                <a:custGeom>
                  <a:rect b="b" l="l" r="r" t="t"/>
                  <a:pathLst>
                    <a:path extrusionOk="0" fill="none" h="1307" w="6594">
                      <a:moveTo>
                        <a:pt x="1" y="1307"/>
                      </a:moveTo>
                      <a:lnTo>
                        <a:pt x="659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1" name="Google Shape;5091;p110"/>
                <p:cNvSpPr/>
                <p:nvPr/>
              </p:nvSpPr>
              <p:spPr>
                <a:xfrm>
                  <a:off x="4048277" y="3784585"/>
                  <a:ext cx="47583" cy="68890"/>
                </a:xfrm>
                <a:custGeom>
                  <a:rect b="b" l="l" r="r" t="t"/>
                  <a:pathLst>
                    <a:path extrusionOk="0" fill="none" h="8759" w="6050">
                      <a:moveTo>
                        <a:pt x="1" y="0"/>
                      </a:moveTo>
                      <a:lnTo>
                        <a:pt x="6049" y="875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2" name="Google Shape;5092;p110"/>
                <p:cNvSpPr/>
                <p:nvPr/>
              </p:nvSpPr>
              <p:spPr>
                <a:xfrm>
                  <a:off x="4095947" y="3788392"/>
                  <a:ext cx="10280" cy="64894"/>
                </a:xfrm>
                <a:custGeom>
                  <a:rect b="b" l="l" r="r" t="t"/>
                  <a:pathLst>
                    <a:path extrusionOk="0" fill="none" h="8251" w="1307">
                      <a:moveTo>
                        <a:pt x="0" y="8250"/>
                      </a:moveTo>
                      <a:lnTo>
                        <a:pt x="130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3" name="Google Shape;5093;p110"/>
                <p:cNvSpPr/>
                <p:nvPr/>
              </p:nvSpPr>
              <p:spPr>
                <a:xfrm>
                  <a:off x="4095852" y="3853467"/>
                  <a:ext cx="45672" cy="15895"/>
                </a:xfrm>
                <a:custGeom>
                  <a:rect b="b" l="l" r="r" t="t"/>
                  <a:pathLst>
                    <a:path extrusionOk="0" fill="none" h="2021" w="5807">
                      <a:moveTo>
                        <a:pt x="0" y="0"/>
                      </a:moveTo>
                      <a:lnTo>
                        <a:pt x="5807" y="20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4" name="Google Shape;5094;p110"/>
                <p:cNvSpPr/>
                <p:nvPr/>
              </p:nvSpPr>
              <p:spPr>
                <a:xfrm>
                  <a:off x="4138567" y="3868308"/>
                  <a:ext cx="16469" cy="101710"/>
                </a:xfrm>
                <a:custGeom>
                  <a:rect b="b" l="l" r="r" t="t"/>
                  <a:pathLst>
                    <a:path extrusionOk="0" fill="none" h="12932" w="2094">
                      <a:moveTo>
                        <a:pt x="1" y="1"/>
                      </a:moveTo>
                      <a:lnTo>
                        <a:pt x="2093" y="1293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5" name="Google Shape;5095;p110"/>
                <p:cNvSpPr/>
                <p:nvPr/>
              </p:nvSpPr>
              <p:spPr>
                <a:xfrm>
                  <a:off x="3875601" y="3592876"/>
                  <a:ext cx="131110" cy="48716"/>
                </a:xfrm>
                <a:custGeom>
                  <a:rect b="b" l="l" r="r" t="t"/>
                  <a:pathLst>
                    <a:path extrusionOk="0" fill="none" h="6194" w="16670">
                      <a:moveTo>
                        <a:pt x="0" y="0"/>
                      </a:moveTo>
                      <a:lnTo>
                        <a:pt x="16669" y="619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6" name="Google Shape;5096;p110"/>
                <p:cNvSpPr/>
                <p:nvPr/>
              </p:nvSpPr>
              <p:spPr>
                <a:xfrm>
                  <a:off x="4164828" y="3394410"/>
                  <a:ext cx="26458" cy="93153"/>
                </a:xfrm>
                <a:custGeom>
                  <a:rect b="b" l="l" r="r" t="t"/>
                  <a:pathLst>
                    <a:path extrusionOk="0" fill="none" h="11844" w="3364">
                      <a:moveTo>
                        <a:pt x="0" y="11843"/>
                      </a:moveTo>
                      <a:lnTo>
                        <a:pt x="336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7" name="Google Shape;5097;p110"/>
                <p:cNvSpPr/>
                <p:nvPr/>
              </p:nvSpPr>
              <p:spPr>
                <a:xfrm>
                  <a:off x="4191278" y="3394410"/>
                  <a:ext cx="86586" cy="52719"/>
                </a:xfrm>
                <a:custGeom>
                  <a:rect b="b" l="l" r="r" t="t"/>
                  <a:pathLst>
                    <a:path extrusionOk="0" fill="none" h="6703" w="11009">
                      <a:moveTo>
                        <a:pt x="0" y="1"/>
                      </a:moveTo>
                      <a:lnTo>
                        <a:pt x="11008" y="67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98" name="Google Shape;5098;p110"/>
              <p:cNvGrpSpPr/>
              <p:nvPr/>
            </p:nvGrpSpPr>
            <p:grpSpPr>
              <a:xfrm>
                <a:off x="4180904" y="4251758"/>
                <a:ext cx="37783" cy="32420"/>
                <a:chOff x="4180904" y="4251758"/>
                <a:chExt cx="37783" cy="32420"/>
              </a:xfrm>
            </p:grpSpPr>
            <p:sp>
              <p:nvSpPr>
                <p:cNvPr id="5099" name="Google Shape;5099;p110"/>
                <p:cNvSpPr/>
                <p:nvPr/>
              </p:nvSpPr>
              <p:spPr>
                <a:xfrm>
                  <a:off x="4180904" y="4251758"/>
                  <a:ext cx="37783" cy="32420"/>
                </a:xfrm>
                <a:custGeom>
                  <a:rect b="b" l="l" r="r" t="t"/>
                  <a:pathLst>
                    <a:path extrusionOk="0" h="4122" w="4804">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0" name="Google Shape;5100;p110"/>
                <p:cNvSpPr/>
                <p:nvPr/>
              </p:nvSpPr>
              <p:spPr>
                <a:xfrm>
                  <a:off x="4196037" y="4261432"/>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01" name="Google Shape;5101;p110"/>
              <p:cNvGrpSpPr/>
              <p:nvPr/>
            </p:nvGrpSpPr>
            <p:grpSpPr>
              <a:xfrm>
                <a:off x="4201644" y="4081324"/>
                <a:ext cx="37783" cy="32364"/>
                <a:chOff x="4201644" y="4081324"/>
                <a:chExt cx="37783" cy="32364"/>
              </a:xfrm>
            </p:grpSpPr>
            <p:sp>
              <p:nvSpPr>
                <p:cNvPr id="5102" name="Google Shape;5102;p110"/>
                <p:cNvSpPr/>
                <p:nvPr/>
              </p:nvSpPr>
              <p:spPr>
                <a:xfrm>
                  <a:off x="4201644" y="4081324"/>
                  <a:ext cx="37783" cy="32364"/>
                </a:xfrm>
                <a:custGeom>
                  <a:rect b="b" l="l" r="r" t="t"/>
                  <a:pathLst>
                    <a:path extrusionOk="0" h="4115" w="4804">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3" name="Google Shape;5103;p110"/>
                <p:cNvSpPr/>
                <p:nvPr/>
              </p:nvSpPr>
              <p:spPr>
                <a:xfrm>
                  <a:off x="4214582" y="4091037"/>
                  <a:ext cx="15235" cy="13040"/>
                </a:xfrm>
                <a:custGeom>
                  <a:rect b="b" l="l" r="r" t="t"/>
                  <a:pathLst>
                    <a:path extrusionOk="0" h="1658" w="1937">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04" name="Google Shape;5104;p110"/>
              <p:cNvGrpSpPr/>
              <p:nvPr/>
            </p:nvGrpSpPr>
            <p:grpSpPr>
              <a:xfrm>
                <a:off x="4284416" y="3887428"/>
                <a:ext cx="37783" cy="32451"/>
                <a:chOff x="4284416" y="3887428"/>
                <a:chExt cx="37783" cy="32451"/>
              </a:xfrm>
            </p:grpSpPr>
            <p:sp>
              <p:nvSpPr>
                <p:cNvPr id="5105" name="Google Shape;5105;p110"/>
                <p:cNvSpPr/>
                <p:nvPr/>
              </p:nvSpPr>
              <p:spPr>
                <a:xfrm>
                  <a:off x="4284416" y="3887428"/>
                  <a:ext cx="37783" cy="32451"/>
                </a:xfrm>
                <a:custGeom>
                  <a:rect b="b" l="l" r="r" t="t"/>
                  <a:pathLst>
                    <a:path extrusionOk="0" h="4126" w="4804">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6" name="Google Shape;5106;p110"/>
                <p:cNvSpPr/>
                <p:nvPr/>
              </p:nvSpPr>
              <p:spPr>
                <a:xfrm>
                  <a:off x="4299548" y="3897039"/>
                  <a:ext cx="13040" cy="13048"/>
                </a:xfrm>
                <a:custGeom>
                  <a:rect b="b" l="l" r="r" t="t"/>
                  <a:pathLst>
                    <a:path extrusionOk="0" h="1659" w="1658">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07" name="Google Shape;5107;p110"/>
              <p:cNvGrpSpPr/>
              <p:nvPr/>
            </p:nvGrpSpPr>
            <p:grpSpPr>
              <a:xfrm>
                <a:off x="4223721" y="3860404"/>
                <a:ext cx="37870" cy="32364"/>
                <a:chOff x="4223721" y="3860404"/>
                <a:chExt cx="37870" cy="32364"/>
              </a:xfrm>
            </p:grpSpPr>
            <p:sp>
              <p:nvSpPr>
                <p:cNvPr id="5108" name="Google Shape;5108;p110"/>
                <p:cNvSpPr/>
                <p:nvPr/>
              </p:nvSpPr>
              <p:spPr>
                <a:xfrm>
                  <a:off x="4223721" y="3860404"/>
                  <a:ext cx="37870" cy="32364"/>
                </a:xfrm>
                <a:custGeom>
                  <a:rect b="b" l="l" r="r" t="t"/>
                  <a:pathLst>
                    <a:path extrusionOk="0" h="4115" w="4815">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9" name="Google Shape;5109;p110"/>
                <p:cNvSpPr/>
                <p:nvPr/>
              </p:nvSpPr>
              <p:spPr>
                <a:xfrm>
                  <a:off x="4238846" y="3870117"/>
                  <a:ext cx="13040" cy="13040"/>
                </a:xfrm>
                <a:custGeom>
                  <a:rect b="b" l="l" r="r" t="t"/>
                  <a:pathLst>
                    <a:path extrusionOk="0" h="1658" w="1658">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10" name="Google Shape;5110;p110"/>
              <p:cNvGrpSpPr/>
              <p:nvPr/>
            </p:nvGrpSpPr>
            <p:grpSpPr>
              <a:xfrm>
                <a:off x="4104889" y="3699242"/>
                <a:ext cx="37776" cy="32357"/>
                <a:chOff x="4104889" y="3699242"/>
                <a:chExt cx="37776" cy="32357"/>
              </a:xfrm>
            </p:grpSpPr>
            <p:sp>
              <p:nvSpPr>
                <p:cNvPr id="5111" name="Google Shape;5111;p110"/>
                <p:cNvSpPr/>
                <p:nvPr/>
              </p:nvSpPr>
              <p:spPr>
                <a:xfrm>
                  <a:off x="4104889" y="3699242"/>
                  <a:ext cx="37776" cy="32357"/>
                </a:xfrm>
                <a:custGeom>
                  <a:rect b="b" l="l" r="r" t="t"/>
                  <a:pathLst>
                    <a:path extrusionOk="0" h="4114" w="4803">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2" name="Google Shape;5112;p110"/>
                <p:cNvSpPr/>
                <p:nvPr/>
              </p:nvSpPr>
              <p:spPr>
                <a:xfrm>
                  <a:off x="4120013" y="3708948"/>
                  <a:ext cx="13040" cy="13040"/>
                </a:xfrm>
                <a:custGeom>
                  <a:rect b="b" l="l" r="r" t="t"/>
                  <a:pathLst>
                    <a:path extrusionOk="0" h="1658" w="1658">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13" name="Google Shape;5113;p110"/>
              <p:cNvGrpSpPr/>
              <p:nvPr/>
            </p:nvGrpSpPr>
            <p:grpSpPr>
              <a:xfrm>
                <a:off x="4143608" y="3475121"/>
                <a:ext cx="37878" cy="32420"/>
                <a:chOff x="4143608" y="3475121"/>
                <a:chExt cx="37878" cy="32420"/>
              </a:xfrm>
            </p:grpSpPr>
            <p:sp>
              <p:nvSpPr>
                <p:cNvPr id="5114" name="Google Shape;5114;p110"/>
                <p:cNvSpPr/>
                <p:nvPr/>
              </p:nvSpPr>
              <p:spPr>
                <a:xfrm>
                  <a:off x="4143608" y="3475121"/>
                  <a:ext cx="37878" cy="32420"/>
                </a:xfrm>
                <a:custGeom>
                  <a:rect b="b" l="l" r="r" t="t"/>
                  <a:pathLst>
                    <a:path extrusionOk="0" h="4122" w="4816">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5" name="Google Shape;5115;p110"/>
                <p:cNvSpPr/>
                <p:nvPr/>
              </p:nvSpPr>
              <p:spPr>
                <a:xfrm>
                  <a:off x="4158741" y="3484795"/>
                  <a:ext cx="13040" cy="13040"/>
                </a:xfrm>
                <a:custGeom>
                  <a:rect b="b" l="l" r="r" t="t"/>
                  <a:pathLst>
                    <a:path extrusionOk="0" h="1658" w="1658">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16" name="Google Shape;5116;p110"/>
              <p:cNvGrpSpPr/>
              <p:nvPr/>
            </p:nvGrpSpPr>
            <p:grpSpPr>
              <a:xfrm>
                <a:off x="4217248" y="3570893"/>
                <a:ext cx="37776" cy="32364"/>
                <a:chOff x="4217248" y="3570893"/>
                <a:chExt cx="37776" cy="32364"/>
              </a:xfrm>
            </p:grpSpPr>
            <p:sp>
              <p:nvSpPr>
                <p:cNvPr id="5117" name="Google Shape;5117;p110"/>
                <p:cNvSpPr/>
                <p:nvPr/>
              </p:nvSpPr>
              <p:spPr>
                <a:xfrm>
                  <a:off x="4217248" y="3570893"/>
                  <a:ext cx="37776" cy="32364"/>
                </a:xfrm>
                <a:custGeom>
                  <a:rect b="b" l="l" r="r" t="t"/>
                  <a:pathLst>
                    <a:path extrusionOk="0" h="4115" w="4803">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8" name="Google Shape;5118;p110"/>
                <p:cNvSpPr/>
                <p:nvPr/>
              </p:nvSpPr>
              <p:spPr>
                <a:xfrm>
                  <a:off x="4232373" y="3580599"/>
                  <a:ext cx="13048" cy="13048"/>
                </a:xfrm>
                <a:custGeom>
                  <a:rect b="b" l="l" r="r" t="t"/>
                  <a:pathLst>
                    <a:path extrusionOk="0" h="1659" w="1659">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19" name="Google Shape;5119;p110"/>
              <p:cNvGrpSpPr/>
              <p:nvPr/>
            </p:nvGrpSpPr>
            <p:grpSpPr>
              <a:xfrm>
                <a:off x="4255307" y="3431612"/>
                <a:ext cx="37776" cy="32451"/>
                <a:chOff x="4255307" y="3431612"/>
                <a:chExt cx="37776" cy="32451"/>
              </a:xfrm>
            </p:grpSpPr>
            <p:sp>
              <p:nvSpPr>
                <p:cNvPr id="5120" name="Google Shape;5120;p110"/>
                <p:cNvSpPr/>
                <p:nvPr/>
              </p:nvSpPr>
              <p:spPr>
                <a:xfrm>
                  <a:off x="4255307" y="3431612"/>
                  <a:ext cx="37776" cy="32451"/>
                </a:xfrm>
                <a:custGeom>
                  <a:rect b="b" l="l" r="r" t="t"/>
                  <a:pathLst>
                    <a:path extrusionOk="0" h="4126" w="4803">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1" name="Google Shape;5121;p110"/>
                <p:cNvSpPr/>
                <p:nvPr/>
              </p:nvSpPr>
              <p:spPr>
                <a:xfrm>
                  <a:off x="4270432" y="3441317"/>
                  <a:ext cx="13040" cy="13040"/>
                </a:xfrm>
                <a:custGeom>
                  <a:rect b="b" l="l" r="r" t="t"/>
                  <a:pathLst>
                    <a:path extrusionOk="0" h="1658" w="1658">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22" name="Google Shape;5122;p110"/>
              <p:cNvGrpSpPr/>
              <p:nvPr/>
            </p:nvGrpSpPr>
            <p:grpSpPr>
              <a:xfrm>
                <a:off x="3853052" y="3577398"/>
                <a:ext cx="37776" cy="32420"/>
                <a:chOff x="3853052" y="3577398"/>
                <a:chExt cx="37776" cy="32420"/>
              </a:xfrm>
            </p:grpSpPr>
            <p:sp>
              <p:nvSpPr>
                <p:cNvPr id="5123" name="Google Shape;5123;p110"/>
                <p:cNvSpPr/>
                <p:nvPr/>
              </p:nvSpPr>
              <p:spPr>
                <a:xfrm>
                  <a:off x="3853052" y="3577398"/>
                  <a:ext cx="37776" cy="32420"/>
                </a:xfrm>
                <a:custGeom>
                  <a:rect b="b" l="l" r="r" t="t"/>
                  <a:pathLst>
                    <a:path extrusionOk="0" h="4122" w="4803">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4" name="Google Shape;5124;p110"/>
                <p:cNvSpPr/>
                <p:nvPr/>
              </p:nvSpPr>
              <p:spPr>
                <a:xfrm>
                  <a:off x="3868176" y="3587072"/>
                  <a:ext cx="13040" cy="13040"/>
                </a:xfrm>
                <a:custGeom>
                  <a:rect b="b" l="l" r="r" t="t"/>
                  <a:pathLst>
                    <a:path extrusionOk="0" h="1658" w="1658">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25" name="Google Shape;5125;p110"/>
              <p:cNvGrpSpPr/>
              <p:nvPr/>
            </p:nvGrpSpPr>
            <p:grpSpPr>
              <a:xfrm>
                <a:off x="4039908" y="3412107"/>
                <a:ext cx="37776" cy="32357"/>
                <a:chOff x="4039908" y="3412107"/>
                <a:chExt cx="37776" cy="32357"/>
              </a:xfrm>
            </p:grpSpPr>
            <p:sp>
              <p:nvSpPr>
                <p:cNvPr id="5126" name="Google Shape;5126;p110"/>
                <p:cNvSpPr/>
                <p:nvPr/>
              </p:nvSpPr>
              <p:spPr>
                <a:xfrm>
                  <a:off x="4039908" y="3412107"/>
                  <a:ext cx="37776" cy="32357"/>
                </a:xfrm>
                <a:custGeom>
                  <a:rect b="b" l="l" r="r" t="t"/>
                  <a:pathLst>
                    <a:path extrusionOk="0" h="4114" w="4803">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7" name="Google Shape;5127;p110"/>
                <p:cNvSpPr/>
                <p:nvPr/>
              </p:nvSpPr>
              <p:spPr>
                <a:xfrm>
                  <a:off x="4055033" y="3421812"/>
                  <a:ext cx="13040" cy="13040"/>
                </a:xfrm>
                <a:custGeom>
                  <a:rect b="b" l="l" r="r" t="t"/>
                  <a:pathLst>
                    <a:path extrusionOk="0" h="1658" w="1658">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28" name="Google Shape;5128;p110"/>
              <p:cNvGrpSpPr/>
              <p:nvPr/>
            </p:nvGrpSpPr>
            <p:grpSpPr>
              <a:xfrm>
                <a:off x="4017360" y="3342061"/>
                <a:ext cx="37870" cy="32380"/>
                <a:chOff x="4017360" y="3342061"/>
                <a:chExt cx="37870" cy="32380"/>
              </a:xfrm>
            </p:grpSpPr>
            <p:sp>
              <p:nvSpPr>
                <p:cNvPr id="5129" name="Google Shape;5129;p110"/>
                <p:cNvSpPr/>
                <p:nvPr/>
              </p:nvSpPr>
              <p:spPr>
                <a:xfrm>
                  <a:off x="4017360" y="3342061"/>
                  <a:ext cx="37870" cy="32380"/>
                </a:xfrm>
                <a:custGeom>
                  <a:rect b="b" l="l" r="r" t="t"/>
                  <a:pathLst>
                    <a:path extrusionOk="0" h="4117" w="4815">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0" name="Google Shape;5130;p110"/>
                <p:cNvSpPr/>
                <p:nvPr/>
              </p:nvSpPr>
              <p:spPr>
                <a:xfrm>
                  <a:off x="4032484" y="3351790"/>
                  <a:ext cx="13040" cy="13040"/>
                </a:xfrm>
                <a:custGeom>
                  <a:rect b="b" l="l" r="r" t="t"/>
                  <a:pathLst>
                    <a:path extrusionOk="0" h="1658" w="1658">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31" name="Google Shape;5131;p110"/>
              <p:cNvSpPr/>
              <p:nvPr/>
            </p:nvSpPr>
            <p:spPr>
              <a:xfrm>
                <a:off x="3998712" y="3520180"/>
                <a:ext cx="47764" cy="40929"/>
              </a:xfrm>
              <a:custGeom>
                <a:rect b="b" l="l" r="r" t="t"/>
                <a:pathLst>
                  <a:path extrusionOk="0" h="5204" w="6073">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2" name="Google Shape;5132;p110"/>
              <p:cNvSpPr/>
              <p:nvPr/>
            </p:nvSpPr>
            <p:spPr>
              <a:xfrm>
                <a:off x="4011744" y="3529893"/>
                <a:ext cx="25026" cy="21448"/>
              </a:xfrm>
              <a:custGeom>
                <a:rect b="b" l="l" r="r" t="t"/>
                <a:pathLst>
                  <a:path extrusionOk="0" h="2727" w="3182">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33" name="Google Shape;5133;p110"/>
              <p:cNvGrpSpPr/>
              <p:nvPr/>
            </p:nvGrpSpPr>
            <p:grpSpPr>
              <a:xfrm>
                <a:off x="3750870" y="3418650"/>
                <a:ext cx="37776" cy="32380"/>
                <a:chOff x="3750870" y="3418650"/>
                <a:chExt cx="37776" cy="32380"/>
              </a:xfrm>
            </p:grpSpPr>
            <p:sp>
              <p:nvSpPr>
                <p:cNvPr id="5134" name="Google Shape;5134;p110"/>
                <p:cNvSpPr/>
                <p:nvPr/>
              </p:nvSpPr>
              <p:spPr>
                <a:xfrm>
                  <a:off x="3750870" y="3418650"/>
                  <a:ext cx="37776" cy="32380"/>
                </a:xfrm>
                <a:custGeom>
                  <a:rect b="b" l="l" r="r" t="t"/>
                  <a:pathLst>
                    <a:path extrusionOk="0" h="4117" w="4803">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5" name="Google Shape;5135;p110"/>
                <p:cNvSpPr/>
                <p:nvPr/>
              </p:nvSpPr>
              <p:spPr>
                <a:xfrm>
                  <a:off x="3765994" y="3428285"/>
                  <a:ext cx="13040" cy="13040"/>
                </a:xfrm>
                <a:custGeom>
                  <a:rect b="b" l="l" r="r" t="t"/>
                  <a:pathLst>
                    <a:path extrusionOk="0" h="1658" w="1658">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36" name="Google Shape;5136;p110"/>
              <p:cNvGrpSpPr/>
              <p:nvPr/>
            </p:nvGrpSpPr>
            <p:grpSpPr>
              <a:xfrm>
                <a:off x="3632509" y="3274438"/>
                <a:ext cx="37783" cy="32357"/>
                <a:chOff x="3632509" y="3274438"/>
                <a:chExt cx="37783" cy="32357"/>
              </a:xfrm>
            </p:grpSpPr>
            <p:sp>
              <p:nvSpPr>
                <p:cNvPr id="5137" name="Google Shape;5137;p110"/>
                <p:cNvSpPr/>
                <p:nvPr/>
              </p:nvSpPr>
              <p:spPr>
                <a:xfrm>
                  <a:off x="3632509" y="3274438"/>
                  <a:ext cx="37783" cy="32357"/>
                </a:xfrm>
                <a:custGeom>
                  <a:rect b="b" l="l" r="r" t="t"/>
                  <a:pathLst>
                    <a:path extrusionOk="0" h="4114" w="4804">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8" name="Google Shape;5138;p110"/>
                <p:cNvSpPr/>
                <p:nvPr/>
              </p:nvSpPr>
              <p:spPr>
                <a:xfrm>
                  <a:off x="3647547" y="3284049"/>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39" name="Google Shape;5139;p110"/>
              <p:cNvGrpSpPr/>
              <p:nvPr/>
            </p:nvGrpSpPr>
            <p:grpSpPr>
              <a:xfrm>
                <a:off x="3906424" y="3297561"/>
                <a:ext cx="37776" cy="32451"/>
                <a:chOff x="3906424" y="3297561"/>
                <a:chExt cx="37776" cy="32451"/>
              </a:xfrm>
            </p:grpSpPr>
            <p:sp>
              <p:nvSpPr>
                <p:cNvPr id="5140" name="Google Shape;5140;p110"/>
                <p:cNvSpPr/>
                <p:nvPr/>
              </p:nvSpPr>
              <p:spPr>
                <a:xfrm>
                  <a:off x="3906424" y="3297561"/>
                  <a:ext cx="37776" cy="32451"/>
                </a:xfrm>
                <a:custGeom>
                  <a:rect b="b" l="l" r="r" t="t"/>
                  <a:pathLst>
                    <a:path extrusionOk="0" h="4126" w="4803">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1" name="Google Shape;5141;p110"/>
                <p:cNvSpPr/>
                <p:nvPr/>
              </p:nvSpPr>
              <p:spPr>
                <a:xfrm>
                  <a:off x="3921548" y="3307361"/>
                  <a:ext cx="13048" cy="13040"/>
                </a:xfrm>
                <a:custGeom>
                  <a:rect b="b" l="l" r="r" t="t"/>
                  <a:pathLst>
                    <a:path extrusionOk="0" h="1658" w="1659">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42" name="Google Shape;5142;p110"/>
              <p:cNvGrpSpPr/>
              <p:nvPr/>
            </p:nvGrpSpPr>
            <p:grpSpPr>
              <a:xfrm>
                <a:off x="3866084" y="3412107"/>
                <a:ext cx="37776" cy="32357"/>
                <a:chOff x="3866084" y="3412107"/>
                <a:chExt cx="37776" cy="32357"/>
              </a:xfrm>
            </p:grpSpPr>
            <p:sp>
              <p:nvSpPr>
                <p:cNvPr id="5143" name="Google Shape;5143;p110"/>
                <p:cNvSpPr/>
                <p:nvPr/>
              </p:nvSpPr>
              <p:spPr>
                <a:xfrm>
                  <a:off x="3866084" y="3412107"/>
                  <a:ext cx="37776" cy="32357"/>
                </a:xfrm>
                <a:custGeom>
                  <a:rect b="b" l="l" r="r" t="t"/>
                  <a:pathLst>
                    <a:path extrusionOk="0" h="4114" w="4803">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4" name="Google Shape;5144;p110"/>
                <p:cNvSpPr/>
                <p:nvPr/>
              </p:nvSpPr>
              <p:spPr>
                <a:xfrm>
                  <a:off x="3881208" y="3421812"/>
                  <a:ext cx="13048" cy="13040"/>
                </a:xfrm>
                <a:custGeom>
                  <a:rect b="b" l="l" r="r" t="t"/>
                  <a:pathLst>
                    <a:path extrusionOk="0" h="1658" w="1659">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45" name="Google Shape;5145;p110"/>
              <p:cNvGrpSpPr/>
              <p:nvPr/>
            </p:nvGrpSpPr>
            <p:grpSpPr>
              <a:xfrm>
                <a:off x="4023919" y="3766409"/>
                <a:ext cx="37783" cy="32357"/>
                <a:chOff x="4023919" y="3766409"/>
                <a:chExt cx="37783" cy="32357"/>
              </a:xfrm>
            </p:grpSpPr>
            <p:sp>
              <p:nvSpPr>
                <p:cNvPr id="5146" name="Google Shape;5146;p110"/>
                <p:cNvSpPr/>
                <p:nvPr/>
              </p:nvSpPr>
              <p:spPr>
                <a:xfrm>
                  <a:off x="4023919" y="3766409"/>
                  <a:ext cx="37783" cy="32357"/>
                </a:xfrm>
                <a:custGeom>
                  <a:rect b="b" l="l" r="r" t="t"/>
                  <a:pathLst>
                    <a:path extrusionOk="0" h="4114" w="4804">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7" name="Google Shape;5147;p110"/>
                <p:cNvSpPr/>
                <p:nvPr/>
              </p:nvSpPr>
              <p:spPr>
                <a:xfrm>
                  <a:off x="4039051" y="3776115"/>
                  <a:ext cx="13040" cy="13048"/>
                </a:xfrm>
                <a:custGeom>
                  <a:rect b="b" l="l" r="r" t="t"/>
                  <a:pathLst>
                    <a:path extrusionOk="0" h="1659" w="1658">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48" name="Google Shape;5148;p110"/>
              <p:cNvGrpSpPr/>
              <p:nvPr/>
            </p:nvGrpSpPr>
            <p:grpSpPr>
              <a:xfrm>
                <a:off x="3973882" y="3779449"/>
                <a:ext cx="37776" cy="32357"/>
                <a:chOff x="3973882" y="3779449"/>
                <a:chExt cx="37776" cy="32357"/>
              </a:xfrm>
            </p:grpSpPr>
            <p:sp>
              <p:nvSpPr>
                <p:cNvPr id="5149" name="Google Shape;5149;p110"/>
                <p:cNvSpPr/>
                <p:nvPr/>
              </p:nvSpPr>
              <p:spPr>
                <a:xfrm>
                  <a:off x="3973882" y="3779449"/>
                  <a:ext cx="37776" cy="32357"/>
                </a:xfrm>
                <a:custGeom>
                  <a:rect b="b" l="l" r="r" t="t"/>
                  <a:pathLst>
                    <a:path extrusionOk="0" h="4114" w="4803">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0" name="Google Shape;5150;p110"/>
                <p:cNvSpPr/>
                <p:nvPr/>
              </p:nvSpPr>
              <p:spPr>
                <a:xfrm>
                  <a:off x="3989006" y="3789155"/>
                  <a:ext cx="13040" cy="13040"/>
                </a:xfrm>
                <a:custGeom>
                  <a:rect b="b" l="l" r="r" t="t"/>
                  <a:pathLst>
                    <a:path extrusionOk="0" h="1658" w="1658">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51" name="Google Shape;5151;p110"/>
              <p:cNvGrpSpPr/>
              <p:nvPr/>
            </p:nvGrpSpPr>
            <p:grpSpPr>
              <a:xfrm>
                <a:off x="4073398" y="3838028"/>
                <a:ext cx="37776" cy="32380"/>
                <a:chOff x="4073398" y="3838028"/>
                <a:chExt cx="37776" cy="32380"/>
              </a:xfrm>
            </p:grpSpPr>
            <p:sp>
              <p:nvSpPr>
                <p:cNvPr id="5152" name="Google Shape;5152;p110"/>
                <p:cNvSpPr/>
                <p:nvPr/>
              </p:nvSpPr>
              <p:spPr>
                <a:xfrm>
                  <a:off x="4073398" y="3838028"/>
                  <a:ext cx="37776" cy="32380"/>
                </a:xfrm>
                <a:custGeom>
                  <a:rect b="b" l="l" r="r" t="t"/>
                  <a:pathLst>
                    <a:path extrusionOk="0" h="4117" w="4803">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3" name="Google Shape;5153;p110"/>
                <p:cNvSpPr/>
                <p:nvPr/>
              </p:nvSpPr>
              <p:spPr>
                <a:xfrm>
                  <a:off x="4088428" y="3847663"/>
                  <a:ext cx="13040" cy="13040"/>
                </a:xfrm>
                <a:custGeom>
                  <a:rect b="b" l="l" r="r" t="t"/>
                  <a:pathLst>
                    <a:path extrusionOk="0" h="1658" w="1658">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54" name="Google Shape;5154;p110"/>
              <p:cNvGrpSpPr/>
              <p:nvPr/>
            </p:nvGrpSpPr>
            <p:grpSpPr>
              <a:xfrm>
                <a:off x="4342672" y="4144496"/>
                <a:ext cx="37752" cy="32364"/>
                <a:chOff x="4342672" y="4144496"/>
                <a:chExt cx="37752" cy="32364"/>
              </a:xfrm>
            </p:grpSpPr>
            <p:sp>
              <p:nvSpPr>
                <p:cNvPr id="5155" name="Google Shape;5155;p110"/>
                <p:cNvSpPr/>
                <p:nvPr/>
              </p:nvSpPr>
              <p:spPr>
                <a:xfrm>
                  <a:off x="4342672" y="4144496"/>
                  <a:ext cx="37752" cy="32364"/>
                </a:xfrm>
                <a:custGeom>
                  <a:rect b="b" l="l" r="r" t="t"/>
                  <a:pathLst>
                    <a:path extrusionOk="0" h="4115" w="480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6" name="Google Shape;5156;p110"/>
                <p:cNvSpPr/>
                <p:nvPr/>
              </p:nvSpPr>
              <p:spPr>
                <a:xfrm>
                  <a:off x="4355586" y="4154209"/>
                  <a:ext cx="15227" cy="13040"/>
                </a:xfrm>
                <a:custGeom>
                  <a:rect b="b" l="l" r="r" t="t"/>
                  <a:pathLst>
                    <a:path extrusionOk="0" h="1658" w="1936">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57" name="Google Shape;5157;p110"/>
              <p:cNvGrpSpPr/>
              <p:nvPr/>
            </p:nvGrpSpPr>
            <p:grpSpPr>
              <a:xfrm>
                <a:off x="4406386" y="4056872"/>
                <a:ext cx="37783" cy="32364"/>
                <a:chOff x="4406386" y="4056872"/>
                <a:chExt cx="37783" cy="32364"/>
              </a:xfrm>
            </p:grpSpPr>
            <p:sp>
              <p:nvSpPr>
                <p:cNvPr id="5158" name="Google Shape;5158;p110"/>
                <p:cNvSpPr/>
                <p:nvPr/>
              </p:nvSpPr>
              <p:spPr>
                <a:xfrm>
                  <a:off x="4406386" y="4056872"/>
                  <a:ext cx="37783" cy="32364"/>
                </a:xfrm>
                <a:custGeom>
                  <a:rect b="b" l="l" r="r" t="t"/>
                  <a:pathLst>
                    <a:path extrusionOk="0" h="4115" w="4804">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9" name="Google Shape;5159;p110"/>
                <p:cNvSpPr/>
                <p:nvPr/>
              </p:nvSpPr>
              <p:spPr>
                <a:xfrm>
                  <a:off x="4419332" y="4066577"/>
                  <a:ext cx="15227" cy="13017"/>
                </a:xfrm>
                <a:custGeom>
                  <a:rect b="b" l="l" r="r" t="t"/>
                  <a:pathLst>
                    <a:path extrusionOk="0" h="1655" w="1936">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60" name="Google Shape;5160;p110"/>
              <p:cNvGrpSpPr/>
              <p:nvPr/>
            </p:nvGrpSpPr>
            <p:grpSpPr>
              <a:xfrm>
                <a:off x="4284416" y="4245254"/>
                <a:ext cx="37783" cy="32357"/>
                <a:chOff x="4284416" y="4245254"/>
                <a:chExt cx="37783" cy="32357"/>
              </a:xfrm>
            </p:grpSpPr>
            <p:sp>
              <p:nvSpPr>
                <p:cNvPr id="5161" name="Google Shape;5161;p110"/>
                <p:cNvSpPr/>
                <p:nvPr/>
              </p:nvSpPr>
              <p:spPr>
                <a:xfrm>
                  <a:off x="4284416" y="4245254"/>
                  <a:ext cx="37783" cy="32357"/>
                </a:xfrm>
                <a:custGeom>
                  <a:rect b="b" l="l" r="r" t="t"/>
                  <a:pathLst>
                    <a:path extrusionOk="0" h="4114" w="4804">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2" name="Google Shape;5162;p110"/>
                <p:cNvSpPr/>
                <p:nvPr/>
              </p:nvSpPr>
              <p:spPr>
                <a:xfrm>
                  <a:off x="4299548" y="4254959"/>
                  <a:ext cx="13040" cy="13040"/>
                </a:xfrm>
                <a:custGeom>
                  <a:rect b="b" l="l" r="r" t="t"/>
                  <a:pathLst>
                    <a:path extrusionOk="0" h="1658" w="1658">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63" name="Google Shape;5163;p110"/>
              <p:cNvGrpSpPr/>
              <p:nvPr/>
            </p:nvGrpSpPr>
            <p:grpSpPr>
              <a:xfrm>
                <a:off x="4219057" y="4331258"/>
                <a:ext cx="37776" cy="32364"/>
                <a:chOff x="4219057" y="4331258"/>
                <a:chExt cx="37776" cy="32364"/>
              </a:xfrm>
            </p:grpSpPr>
            <p:sp>
              <p:nvSpPr>
                <p:cNvPr id="5164" name="Google Shape;5164;p110"/>
                <p:cNvSpPr/>
                <p:nvPr/>
              </p:nvSpPr>
              <p:spPr>
                <a:xfrm>
                  <a:off x="4219057" y="4331258"/>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5" name="Google Shape;5165;p110"/>
                <p:cNvSpPr/>
                <p:nvPr/>
              </p:nvSpPr>
              <p:spPr>
                <a:xfrm>
                  <a:off x="4231995" y="4340971"/>
                  <a:ext cx="15235" cy="13040"/>
                </a:xfrm>
                <a:custGeom>
                  <a:rect b="b" l="l" r="r" t="t"/>
                  <a:pathLst>
                    <a:path extrusionOk="0" h="1658" w="1937">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66" name="Google Shape;5166;p110"/>
              <p:cNvGrpSpPr/>
              <p:nvPr/>
            </p:nvGrpSpPr>
            <p:grpSpPr>
              <a:xfrm>
                <a:off x="4204122" y="4141688"/>
                <a:ext cx="33497" cy="28699"/>
                <a:chOff x="4204122" y="4141688"/>
                <a:chExt cx="33497" cy="28699"/>
              </a:xfrm>
            </p:grpSpPr>
            <p:sp>
              <p:nvSpPr>
                <p:cNvPr id="5167" name="Google Shape;5167;p110"/>
                <p:cNvSpPr/>
                <p:nvPr/>
              </p:nvSpPr>
              <p:spPr>
                <a:xfrm>
                  <a:off x="4204122" y="4141688"/>
                  <a:ext cx="33497" cy="28699"/>
                </a:xfrm>
                <a:custGeom>
                  <a:rect b="b" l="l" r="r" t="t"/>
                  <a:pathLst>
                    <a:path extrusionOk="0" h="3649" w="4259">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8" name="Google Shape;5168;p110"/>
                <p:cNvSpPr/>
                <p:nvPr/>
              </p:nvSpPr>
              <p:spPr>
                <a:xfrm>
                  <a:off x="4216965" y="4151259"/>
                  <a:ext cx="11042" cy="9399"/>
                </a:xfrm>
                <a:custGeom>
                  <a:rect b="b" l="l" r="r" t="t"/>
                  <a:pathLst>
                    <a:path extrusionOk="0" h="1195" w="1404">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69" name="Google Shape;5169;p110"/>
              <p:cNvGrpSpPr/>
              <p:nvPr/>
            </p:nvGrpSpPr>
            <p:grpSpPr>
              <a:xfrm>
                <a:off x="4301546" y="4003869"/>
                <a:ext cx="38916" cy="33324"/>
                <a:chOff x="4301546" y="4003869"/>
                <a:chExt cx="38916" cy="33324"/>
              </a:xfrm>
            </p:grpSpPr>
            <p:sp>
              <p:nvSpPr>
                <p:cNvPr id="5170" name="Google Shape;5170;p110"/>
                <p:cNvSpPr/>
                <p:nvPr/>
              </p:nvSpPr>
              <p:spPr>
                <a:xfrm>
                  <a:off x="4301546" y="4003869"/>
                  <a:ext cx="38916" cy="33324"/>
                </a:xfrm>
                <a:custGeom>
                  <a:rect b="b" l="l" r="r" t="t"/>
                  <a:pathLst>
                    <a:path extrusionOk="0" h="4237" w="4948">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1" name="Google Shape;5171;p110"/>
                <p:cNvSpPr/>
                <p:nvPr/>
              </p:nvSpPr>
              <p:spPr>
                <a:xfrm>
                  <a:off x="4314389" y="4013590"/>
                  <a:ext cx="16469" cy="14000"/>
                </a:xfrm>
                <a:custGeom>
                  <a:rect b="b" l="l" r="r" t="t"/>
                  <a:pathLst>
                    <a:path extrusionOk="0" h="1780" w="2094">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72" name="Google Shape;5172;p110"/>
              <p:cNvGrpSpPr/>
              <p:nvPr/>
            </p:nvGrpSpPr>
            <p:grpSpPr>
              <a:xfrm>
                <a:off x="4210681" y="3924669"/>
                <a:ext cx="36549" cy="31366"/>
                <a:chOff x="4210681" y="3924669"/>
                <a:chExt cx="36549" cy="31366"/>
              </a:xfrm>
            </p:grpSpPr>
            <p:sp>
              <p:nvSpPr>
                <p:cNvPr id="5173" name="Google Shape;5173;p110"/>
                <p:cNvSpPr/>
                <p:nvPr/>
              </p:nvSpPr>
              <p:spPr>
                <a:xfrm>
                  <a:off x="4210681" y="3924669"/>
                  <a:ext cx="36549" cy="31366"/>
                </a:xfrm>
                <a:custGeom>
                  <a:rect b="b" l="l" r="r" t="t"/>
                  <a:pathLst>
                    <a:path extrusionOk="0" h="3988" w="4647">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4" name="Google Shape;5174;p110"/>
                <p:cNvSpPr/>
                <p:nvPr/>
              </p:nvSpPr>
              <p:spPr>
                <a:xfrm>
                  <a:off x="4225625" y="3934335"/>
                  <a:ext cx="11994" cy="11994"/>
                </a:xfrm>
                <a:custGeom>
                  <a:rect b="b" l="l" r="r" t="t"/>
                  <a:pathLst>
                    <a:path extrusionOk="0" h="1525" w="1525">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75" name="Google Shape;5175;p110"/>
              <p:cNvGrpSpPr/>
              <p:nvPr/>
            </p:nvGrpSpPr>
            <p:grpSpPr>
              <a:xfrm>
                <a:off x="3987771" y="3628874"/>
                <a:ext cx="31499" cy="26993"/>
                <a:chOff x="3987771" y="3628874"/>
                <a:chExt cx="31499" cy="26993"/>
              </a:xfrm>
            </p:grpSpPr>
            <p:sp>
              <p:nvSpPr>
                <p:cNvPr id="5176" name="Google Shape;5176;p110"/>
                <p:cNvSpPr/>
                <p:nvPr/>
              </p:nvSpPr>
              <p:spPr>
                <a:xfrm>
                  <a:off x="3987771" y="3628874"/>
                  <a:ext cx="31499" cy="26993"/>
                </a:xfrm>
                <a:custGeom>
                  <a:rect b="b" l="l" r="r" t="t"/>
                  <a:pathLst>
                    <a:path extrusionOk="0" h="3432" w="4005">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7" name="Google Shape;5177;p110"/>
                <p:cNvSpPr/>
                <p:nvPr/>
              </p:nvSpPr>
              <p:spPr>
                <a:xfrm>
                  <a:off x="4000709" y="3638540"/>
                  <a:ext cx="8856" cy="7605"/>
                </a:xfrm>
                <a:custGeom>
                  <a:rect b="b" l="l" r="r" t="t"/>
                  <a:pathLst>
                    <a:path extrusionOk="0" h="967" w="1126">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78" name="Google Shape;5178;p110"/>
              <p:cNvGrpSpPr/>
              <p:nvPr/>
            </p:nvGrpSpPr>
            <p:grpSpPr>
              <a:xfrm>
                <a:off x="4087382" y="3775674"/>
                <a:ext cx="31405" cy="26898"/>
                <a:chOff x="4087382" y="3775674"/>
                <a:chExt cx="31405" cy="26898"/>
              </a:xfrm>
            </p:grpSpPr>
            <p:sp>
              <p:nvSpPr>
                <p:cNvPr id="5179" name="Google Shape;5179;p110"/>
                <p:cNvSpPr/>
                <p:nvPr/>
              </p:nvSpPr>
              <p:spPr>
                <a:xfrm>
                  <a:off x="4087382" y="3775674"/>
                  <a:ext cx="31405" cy="26898"/>
                </a:xfrm>
                <a:custGeom>
                  <a:rect b="b" l="l" r="r" t="t"/>
                  <a:pathLst>
                    <a:path extrusionOk="0" h="3420" w="3993">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0" name="Google Shape;5180;p110"/>
                <p:cNvSpPr/>
                <p:nvPr/>
              </p:nvSpPr>
              <p:spPr>
                <a:xfrm>
                  <a:off x="4101460" y="3785348"/>
                  <a:ext cx="7621" cy="7613"/>
                </a:xfrm>
                <a:custGeom>
                  <a:rect b="b" l="l" r="r" t="t"/>
                  <a:pathLst>
                    <a:path extrusionOk="0" h="968"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81" name="Google Shape;5181;p110"/>
              <p:cNvGrpSpPr/>
              <p:nvPr/>
            </p:nvGrpSpPr>
            <p:grpSpPr>
              <a:xfrm>
                <a:off x="4118873" y="3856637"/>
                <a:ext cx="31405" cy="26906"/>
                <a:chOff x="4118873" y="3856637"/>
                <a:chExt cx="31405" cy="26906"/>
              </a:xfrm>
            </p:grpSpPr>
            <p:sp>
              <p:nvSpPr>
                <p:cNvPr id="5182" name="Google Shape;5182;p110"/>
                <p:cNvSpPr/>
                <p:nvPr/>
              </p:nvSpPr>
              <p:spPr>
                <a:xfrm>
                  <a:off x="4118873" y="3856637"/>
                  <a:ext cx="31405" cy="26906"/>
                </a:xfrm>
                <a:custGeom>
                  <a:rect b="b" l="l" r="r" t="t"/>
                  <a:pathLst>
                    <a:path extrusionOk="0" h="3421" w="3993">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3" name="Google Shape;5183;p110"/>
                <p:cNvSpPr/>
                <p:nvPr/>
              </p:nvSpPr>
              <p:spPr>
                <a:xfrm>
                  <a:off x="4133046" y="3866310"/>
                  <a:ext cx="7621" cy="7621"/>
                </a:xfrm>
                <a:custGeom>
                  <a:rect b="b" l="l" r="r" t="t"/>
                  <a:pathLst>
                    <a:path extrusionOk="0" h="969" w="969">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84" name="Google Shape;5184;p110"/>
              <p:cNvGrpSpPr/>
              <p:nvPr/>
            </p:nvGrpSpPr>
            <p:grpSpPr>
              <a:xfrm>
                <a:off x="4168541" y="3639523"/>
                <a:ext cx="31499" cy="26906"/>
                <a:chOff x="4168541" y="3639523"/>
                <a:chExt cx="31499" cy="26906"/>
              </a:xfrm>
            </p:grpSpPr>
            <p:sp>
              <p:nvSpPr>
                <p:cNvPr id="5185" name="Google Shape;5185;p110"/>
                <p:cNvSpPr/>
                <p:nvPr/>
              </p:nvSpPr>
              <p:spPr>
                <a:xfrm>
                  <a:off x="4168541" y="3639523"/>
                  <a:ext cx="31499" cy="26906"/>
                </a:xfrm>
                <a:custGeom>
                  <a:rect b="b" l="l" r="r" t="t"/>
                  <a:pathLst>
                    <a:path extrusionOk="0" h="3421" w="4005">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6" name="Google Shape;5186;p110"/>
                <p:cNvSpPr/>
                <p:nvPr/>
              </p:nvSpPr>
              <p:spPr>
                <a:xfrm>
                  <a:off x="4182713" y="3649197"/>
                  <a:ext cx="7716" cy="7621"/>
                </a:xfrm>
                <a:custGeom>
                  <a:rect b="b" l="l" r="r" t="t"/>
                  <a:pathLst>
                    <a:path extrusionOk="0" h="969" w="981">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87" name="Google Shape;5187;p110"/>
              <p:cNvGrpSpPr/>
              <p:nvPr/>
            </p:nvGrpSpPr>
            <p:grpSpPr>
              <a:xfrm>
                <a:off x="3965789" y="3393545"/>
                <a:ext cx="31405" cy="26945"/>
                <a:chOff x="3965789" y="3393545"/>
                <a:chExt cx="31405" cy="26945"/>
              </a:xfrm>
            </p:grpSpPr>
            <p:sp>
              <p:nvSpPr>
                <p:cNvPr id="5188" name="Google Shape;5188;p110"/>
                <p:cNvSpPr/>
                <p:nvPr/>
              </p:nvSpPr>
              <p:spPr>
                <a:xfrm>
                  <a:off x="3965789" y="3393545"/>
                  <a:ext cx="31405" cy="26945"/>
                </a:xfrm>
                <a:custGeom>
                  <a:rect b="b" l="l" r="r" t="t"/>
                  <a:pathLst>
                    <a:path extrusionOk="0" h="3426" w="3993">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9" name="Google Shape;5189;p110"/>
                <p:cNvSpPr/>
                <p:nvPr/>
              </p:nvSpPr>
              <p:spPr>
                <a:xfrm>
                  <a:off x="3978632" y="3403259"/>
                  <a:ext cx="8950" cy="7590"/>
                </a:xfrm>
                <a:custGeom>
                  <a:rect b="b" l="l" r="r" t="t"/>
                  <a:pathLst>
                    <a:path extrusionOk="0" h="965" w="1138">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90" name="Google Shape;5190;p110"/>
              <p:cNvGrpSpPr/>
              <p:nvPr/>
            </p:nvGrpSpPr>
            <p:grpSpPr>
              <a:xfrm>
                <a:off x="3925166" y="3491008"/>
                <a:ext cx="31405" cy="27001"/>
                <a:chOff x="3925166" y="3491008"/>
                <a:chExt cx="31405" cy="27001"/>
              </a:xfrm>
            </p:grpSpPr>
            <p:sp>
              <p:nvSpPr>
                <p:cNvPr id="5191" name="Google Shape;5191;p110"/>
                <p:cNvSpPr/>
                <p:nvPr/>
              </p:nvSpPr>
              <p:spPr>
                <a:xfrm>
                  <a:off x="3925166" y="3491008"/>
                  <a:ext cx="31405" cy="27001"/>
                </a:xfrm>
                <a:custGeom>
                  <a:rect b="b" l="l" r="r" t="t"/>
                  <a:pathLst>
                    <a:path extrusionOk="0" h="3433" w="3993">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2" name="Google Shape;5192;p110"/>
                <p:cNvSpPr/>
                <p:nvPr/>
              </p:nvSpPr>
              <p:spPr>
                <a:xfrm>
                  <a:off x="3939339" y="3500682"/>
                  <a:ext cx="7621" cy="7621"/>
                </a:xfrm>
                <a:custGeom>
                  <a:rect b="b" l="l" r="r" t="t"/>
                  <a:pathLst>
                    <a:path extrusionOk="0" h="969" w="969">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93" name="Google Shape;5193;p110"/>
              <p:cNvGrpSpPr/>
              <p:nvPr/>
            </p:nvGrpSpPr>
            <p:grpSpPr>
              <a:xfrm>
                <a:off x="3682845" y="3340976"/>
                <a:ext cx="31397" cy="26898"/>
                <a:chOff x="3682845" y="3340976"/>
                <a:chExt cx="31397" cy="26898"/>
              </a:xfrm>
            </p:grpSpPr>
            <p:sp>
              <p:nvSpPr>
                <p:cNvPr id="5194" name="Google Shape;5194;p110"/>
                <p:cNvSpPr/>
                <p:nvPr/>
              </p:nvSpPr>
              <p:spPr>
                <a:xfrm>
                  <a:off x="3682845" y="3340976"/>
                  <a:ext cx="31397" cy="26898"/>
                </a:xfrm>
                <a:custGeom>
                  <a:rect b="b" l="l" r="r" t="t"/>
                  <a:pathLst>
                    <a:path extrusionOk="0" h="3420" w="3992">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5" name="Google Shape;5195;p110"/>
                <p:cNvSpPr/>
                <p:nvPr/>
              </p:nvSpPr>
              <p:spPr>
                <a:xfrm>
                  <a:off x="3695783" y="3350650"/>
                  <a:ext cx="8856" cy="7645"/>
                </a:xfrm>
                <a:custGeom>
                  <a:rect b="b" l="l" r="r" t="t"/>
                  <a:pathLst>
                    <a:path extrusionOk="0" h="972" w="1126">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96" name="Google Shape;5196;p110"/>
              <p:cNvGrpSpPr/>
              <p:nvPr/>
            </p:nvGrpSpPr>
            <p:grpSpPr>
              <a:xfrm>
                <a:off x="3795393" y="3353725"/>
                <a:ext cx="31499" cy="26993"/>
                <a:chOff x="3795393" y="3353725"/>
                <a:chExt cx="31499" cy="26993"/>
              </a:xfrm>
            </p:grpSpPr>
            <p:sp>
              <p:nvSpPr>
                <p:cNvPr id="5197" name="Google Shape;5197;p110"/>
                <p:cNvSpPr/>
                <p:nvPr/>
              </p:nvSpPr>
              <p:spPr>
                <a:xfrm>
                  <a:off x="3795393" y="3353725"/>
                  <a:ext cx="31499" cy="26993"/>
                </a:xfrm>
                <a:custGeom>
                  <a:rect b="b" l="l" r="r" t="t"/>
                  <a:pathLst>
                    <a:path extrusionOk="0" h="3432" w="4005">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8" name="Google Shape;5198;p110"/>
                <p:cNvSpPr/>
                <p:nvPr/>
              </p:nvSpPr>
              <p:spPr>
                <a:xfrm>
                  <a:off x="3809668" y="3363399"/>
                  <a:ext cx="7613" cy="7613"/>
                </a:xfrm>
                <a:custGeom>
                  <a:rect b="b" l="l" r="r" t="t"/>
                  <a:pathLst>
                    <a:path extrusionOk="0" h="968" w="968">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99" name="Google Shape;5199;p110"/>
              <p:cNvGrpSpPr/>
              <p:nvPr/>
            </p:nvGrpSpPr>
            <p:grpSpPr>
              <a:xfrm>
                <a:off x="4176909" y="4363221"/>
                <a:ext cx="38924" cy="33316"/>
                <a:chOff x="4176909" y="4363221"/>
                <a:chExt cx="38924" cy="33316"/>
              </a:xfrm>
            </p:grpSpPr>
            <p:sp>
              <p:nvSpPr>
                <p:cNvPr id="5200" name="Google Shape;5200;p110"/>
                <p:cNvSpPr/>
                <p:nvPr/>
              </p:nvSpPr>
              <p:spPr>
                <a:xfrm>
                  <a:off x="4176909" y="4363221"/>
                  <a:ext cx="38924" cy="33316"/>
                </a:xfrm>
                <a:custGeom>
                  <a:rect b="b" l="l" r="r" t="t"/>
                  <a:pathLst>
                    <a:path extrusionOk="0" h="4236" w="4949">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1" name="Google Shape;5201;p110"/>
                <p:cNvSpPr/>
                <p:nvPr/>
              </p:nvSpPr>
              <p:spPr>
                <a:xfrm>
                  <a:off x="4192230" y="4372934"/>
                  <a:ext cx="13897" cy="13992"/>
                </a:xfrm>
                <a:custGeom>
                  <a:rect b="b" l="l" r="r" t="t"/>
                  <a:pathLst>
                    <a:path extrusionOk="0" h="1779" w="1767">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02" name="Google Shape;5202;p110"/>
              <p:cNvGrpSpPr/>
              <p:nvPr/>
            </p:nvGrpSpPr>
            <p:grpSpPr>
              <a:xfrm>
                <a:off x="4226191" y="4007660"/>
                <a:ext cx="33560" cy="28770"/>
                <a:chOff x="4226191" y="4007660"/>
                <a:chExt cx="33560" cy="28770"/>
              </a:xfrm>
            </p:grpSpPr>
            <p:sp>
              <p:nvSpPr>
                <p:cNvPr id="5203" name="Google Shape;5203;p110"/>
                <p:cNvSpPr/>
                <p:nvPr/>
              </p:nvSpPr>
              <p:spPr>
                <a:xfrm>
                  <a:off x="4226191" y="4007660"/>
                  <a:ext cx="33560" cy="28770"/>
                </a:xfrm>
                <a:custGeom>
                  <a:rect b="b" l="l" r="r" t="t"/>
                  <a:pathLst>
                    <a:path extrusionOk="0" h="3658" w="4267">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4" name="Google Shape;5204;p110"/>
                <p:cNvSpPr/>
                <p:nvPr/>
              </p:nvSpPr>
              <p:spPr>
                <a:xfrm>
                  <a:off x="4239129" y="4017397"/>
                  <a:ext cx="10948" cy="9383"/>
                </a:xfrm>
                <a:custGeom>
                  <a:rect b="b" l="l" r="r" t="t"/>
                  <a:pathLst>
                    <a:path extrusionOk="0" h="1193" w="1392">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05" name="Google Shape;5205;p110"/>
              <p:cNvGrpSpPr/>
              <p:nvPr/>
            </p:nvGrpSpPr>
            <p:grpSpPr>
              <a:xfrm>
                <a:off x="3597785" y="3377045"/>
                <a:ext cx="33591" cy="28699"/>
                <a:chOff x="3597785" y="3377045"/>
                <a:chExt cx="33591" cy="28699"/>
              </a:xfrm>
            </p:grpSpPr>
            <p:sp>
              <p:nvSpPr>
                <p:cNvPr id="5206" name="Google Shape;5206;p110"/>
                <p:cNvSpPr/>
                <p:nvPr/>
              </p:nvSpPr>
              <p:spPr>
                <a:xfrm>
                  <a:off x="3597785" y="3377045"/>
                  <a:ext cx="33591" cy="28699"/>
                </a:xfrm>
                <a:custGeom>
                  <a:rect b="b" l="l" r="r" t="t"/>
                  <a:pathLst>
                    <a:path extrusionOk="0" h="3649" w="4271">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7" name="Google Shape;5207;p110"/>
                <p:cNvSpPr/>
                <p:nvPr/>
              </p:nvSpPr>
              <p:spPr>
                <a:xfrm>
                  <a:off x="3612343" y="3386703"/>
                  <a:ext cx="9328" cy="9336"/>
                </a:xfrm>
                <a:custGeom>
                  <a:rect b="b" l="l" r="r" t="t"/>
                  <a:pathLst>
                    <a:path extrusionOk="0" h="1187" w="1186">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08" name="Google Shape;5208;p110"/>
              <p:cNvGrpSpPr/>
              <p:nvPr/>
            </p:nvGrpSpPr>
            <p:grpSpPr>
              <a:xfrm>
                <a:off x="3887870" y="3669796"/>
                <a:ext cx="33591" cy="28692"/>
                <a:chOff x="3887870" y="3669796"/>
                <a:chExt cx="33591" cy="28692"/>
              </a:xfrm>
            </p:grpSpPr>
            <p:sp>
              <p:nvSpPr>
                <p:cNvPr id="5209" name="Google Shape;5209;p110"/>
                <p:cNvSpPr/>
                <p:nvPr/>
              </p:nvSpPr>
              <p:spPr>
                <a:xfrm>
                  <a:off x="3887870" y="3669796"/>
                  <a:ext cx="33591" cy="28692"/>
                </a:xfrm>
                <a:custGeom>
                  <a:rect b="b" l="l" r="r" t="t"/>
                  <a:pathLst>
                    <a:path extrusionOk="0" h="3648" w="4271">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0" name="Google Shape;5210;p110"/>
                <p:cNvSpPr/>
                <p:nvPr/>
              </p:nvSpPr>
              <p:spPr>
                <a:xfrm>
                  <a:off x="3902428" y="3679454"/>
                  <a:ext cx="9422" cy="9328"/>
                </a:xfrm>
                <a:custGeom>
                  <a:rect b="b" l="l" r="r" t="t"/>
                  <a:pathLst>
                    <a:path extrusionOk="0" h="1186" w="1198">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11" name="Google Shape;5211;p110"/>
              <p:cNvGrpSpPr/>
              <p:nvPr/>
            </p:nvGrpSpPr>
            <p:grpSpPr>
              <a:xfrm>
                <a:off x="3818320" y="3481625"/>
                <a:ext cx="33497" cy="28770"/>
                <a:chOff x="3818320" y="3481625"/>
                <a:chExt cx="33497" cy="28770"/>
              </a:xfrm>
            </p:grpSpPr>
            <p:sp>
              <p:nvSpPr>
                <p:cNvPr id="5212" name="Google Shape;5212;p110"/>
                <p:cNvSpPr/>
                <p:nvPr/>
              </p:nvSpPr>
              <p:spPr>
                <a:xfrm>
                  <a:off x="3818320" y="3481625"/>
                  <a:ext cx="33497" cy="28770"/>
                </a:xfrm>
                <a:custGeom>
                  <a:rect b="b" l="l" r="r" t="t"/>
                  <a:pathLst>
                    <a:path extrusionOk="0" h="3658" w="4259">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3" name="Google Shape;5213;p110"/>
                <p:cNvSpPr/>
                <p:nvPr/>
              </p:nvSpPr>
              <p:spPr>
                <a:xfrm>
                  <a:off x="3831258" y="3491362"/>
                  <a:ext cx="10956" cy="9375"/>
                </a:xfrm>
                <a:custGeom>
                  <a:rect b="b" l="l" r="r" t="t"/>
                  <a:pathLst>
                    <a:path extrusionOk="0" h="1192" w="1393">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14" name="Google Shape;5214;p110"/>
              <p:cNvGrpSpPr/>
              <p:nvPr/>
            </p:nvGrpSpPr>
            <p:grpSpPr>
              <a:xfrm>
                <a:off x="4278139" y="4120948"/>
                <a:ext cx="37492" cy="32129"/>
                <a:chOff x="4278139" y="4120948"/>
                <a:chExt cx="37492" cy="32129"/>
              </a:xfrm>
            </p:grpSpPr>
            <p:sp>
              <p:nvSpPr>
                <p:cNvPr id="5215" name="Google Shape;5215;p110"/>
                <p:cNvSpPr/>
                <p:nvPr/>
              </p:nvSpPr>
              <p:spPr>
                <a:xfrm>
                  <a:off x="4278139" y="4120948"/>
                  <a:ext cx="37492" cy="32129"/>
                </a:xfrm>
                <a:custGeom>
                  <a:rect b="b" l="l" r="r" t="t"/>
                  <a:pathLst>
                    <a:path extrusionOk="0" h="4085" w="4767">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6" name="Google Shape;5216;p110"/>
                <p:cNvSpPr/>
                <p:nvPr/>
              </p:nvSpPr>
              <p:spPr>
                <a:xfrm>
                  <a:off x="4290983" y="4130614"/>
                  <a:ext cx="14943" cy="12812"/>
                </a:xfrm>
                <a:custGeom>
                  <a:rect b="b" l="l" r="r" t="t"/>
                  <a:pathLst>
                    <a:path extrusionOk="0" h="1629" w="190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17" name="Google Shape;5217;p110"/>
              <p:cNvGrpSpPr/>
              <p:nvPr/>
            </p:nvGrpSpPr>
            <p:grpSpPr>
              <a:xfrm>
                <a:off x="4419898" y="3977388"/>
                <a:ext cx="33497" cy="28692"/>
                <a:chOff x="4419898" y="3977388"/>
                <a:chExt cx="33497" cy="28692"/>
              </a:xfrm>
            </p:grpSpPr>
            <p:sp>
              <p:nvSpPr>
                <p:cNvPr id="5218" name="Google Shape;5218;p110"/>
                <p:cNvSpPr/>
                <p:nvPr/>
              </p:nvSpPr>
              <p:spPr>
                <a:xfrm>
                  <a:off x="4419898" y="3977388"/>
                  <a:ext cx="33497" cy="28692"/>
                </a:xfrm>
                <a:custGeom>
                  <a:rect b="b" l="l" r="r" t="t"/>
                  <a:pathLst>
                    <a:path extrusionOk="0" h="3648" w="4259">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9" name="Google Shape;5219;p110"/>
                <p:cNvSpPr/>
                <p:nvPr/>
              </p:nvSpPr>
              <p:spPr>
                <a:xfrm>
                  <a:off x="4432742" y="3987046"/>
                  <a:ext cx="11042" cy="9399"/>
                </a:xfrm>
                <a:custGeom>
                  <a:rect b="b" l="l" r="r" t="t"/>
                  <a:pathLst>
                    <a:path extrusionOk="0" h="1195" w="1404">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20" name="Google Shape;5220;p110"/>
              <p:cNvGrpSpPr/>
              <p:nvPr/>
            </p:nvGrpSpPr>
            <p:grpSpPr>
              <a:xfrm>
                <a:off x="4158930" y="4034684"/>
                <a:ext cx="33497" cy="28762"/>
                <a:chOff x="4158930" y="4034684"/>
                <a:chExt cx="33497" cy="28762"/>
              </a:xfrm>
            </p:grpSpPr>
            <p:sp>
              <p:nvSpPr>
                <p:cNvPr id="5221" name="Google Shape;5221;p110"/>
                <p:cNvSpPr/>
                <p:nvPr/>
              </p:nvSpPr>
              <p:spPr>
                <a:xfrm>
                  <a:off x="4158930" y="4034684"/>
                  <a:ext cx="33497" cy="28762"/>
                </a:xfrm>
                <a:custGeom>
                  <a:rect b="b" l="l" r="r" t="t"/>
                  <a:pathLst>
                    <a:path extrusionOk="0" h="3657" w="4259">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2" name="Google Shape;5222;p110"/>
                <p:cNvSpPr/>
                <p:nvPr/>
              </p:nvSpPr>
              <p:spPr>
                <a:xfrm>
                  <a:off x="4173385" y="4044319"/>
                  <a:ext cx="9336" cy="9430"/>
                </a:xfrm>
                <a:custGeom>
                  <a:rect b="b" l="l" r="r" t="t"/>
                  <a:pathLst>
                    <a:path extrusionOk="0" h="1199" w="1187">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23" name="Google Shape;5223;p110"/>
              <p:cNvGrpSpPr/>
              <p:nvPr/>
            </p:nvGrpSpPr>
            <p:grpSpPr>
              <a:xfrm>
                <a:off x="4134949" y="3957049"/>
                <a:ext cx="33497" cy="28770"/>
                <a:chOff x="4134949" y="3957049"/>
                <a:chExt cx="33497" cy="28770"/>
              </a:xfrm>
            </p:grpSpPr>
            <p:sp>
              <p:nvSpPr>
                <p:cNvPr id="5224" name="Google Shape;5224;p110"/>
                <p:cNvSpPr/>
                <p:nvPr/>
              </p:nvSpPr>
              <p:spPr>
                <a:xfrm>
                  <a:off x="4134949" y="3957049"/>
                  <a:ext cx="33497" cy="28770"/>
                </a:xfrm>
                <a:custGeom>
                  <a:rect b="b" l="l" r="r" t="t"/>
                  <a:pathLst>
                    <a:path extrusionOk="0" h="3658" w="4259">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5" name="Google Shape;5225;p110"/>
                <p:cNvSpPr/>
                <p:nvPr/>
              </p:nvSpPr>
              <p:spPr>
                <a:xfrm>
                  <a:off x="4147793" y="3966778"/>
                  <a:ext cx="10956" cy="9383"/>
                </a:xfrm>
                <a:custGeom>
                  <a:rect b="b" l="l" r="r" t="t"/>
                  <a:pathLst>
                    <a:path extrusionOk="0" h="1193" w="1393">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26" name="Google Shape;5226;p110"/>
              <p:cNvGrpSpPr/>
              <p:nvPr/>
            </p:nvGrpSpPr>
            <p:grpSpPr>
              <a:xfrm>
                <a:off x="4193653" y="4184403"/>
                <a:ext cx="43580" cy="37264"/>
                <a:chOff x="4193653" y="4184403"/>
                <a:chExt cx="43580" cy="37264"/>
              </a:xfrm>
            </p:grpSpPr>
            <p:sp>
              <p:nvSpPr>
                <p:cNvPr id="5227" name="Google Shape;5227;p110"/>
                <p:cNvSpPr/>
                <p:nvPr/>
              </p:nvSpPr>
              <p:spPr>
                <a:xfrm>
                  <a:off x="4193653" y="4184403"/>
                  <a:ext cx="43580" cy="37264"/>
                </a:xfrm>
                <a:custGeom>
                  <a:rect b="b" l="l" r="r" t="t"/>
                  <a:pathLst>
                    <a:path extrusionOk="0" h="4738" w="5541">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8" name="Google Shape;5228;p110"/>
                <p:cNvSpPr/>
                <p:nvPr/>
              </p:nvSpPr>
              <p:spPr>
                <a:xfrm>
                  <a:off x="4206591" y="4194069"/>
                  <a:ext cx="20944" cy="17948"/>
                </a:xfrm>
                <a:custGeom>
                  <a:rect b="b" l="l" r="r" t="t"/>
                  <a:pathLst>
                    <a:path extrusionOk="0" h="2282" w="2663">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29" name="Google Shape;5229;p110"/>
              <p:cNvGrpSpPr/>
              <p:nvPr/>
            </p:nvGrpSpPr>
            <p:grpSpPr>
              <a:xfrm>
                <a:off x="4343600" y="3943844"/>
                <a:ext cx="43580" cy="37312"/>
                <a:chOff x="4343600" y="3943844"/>
                <a:chExt cx="43580" cy="37312"/>
              </a:xfrm>
            </p:grpSpPr>
            <p:sp>
              <p:nvSpPr>
                <p:cNvPr id="5230" name="Google Shape;5230;p110"/>
                <p:cNvSpPr/>
                <p:nvPr/>
              </p:nvSpPr>
              <p:spPr>
                <a:xfrm>
                  <a:off x="4343600" y="3943844"/>
                  <a:ext cx="43580" cy="37312"/>
                </a:xfrm>
                <a:custGeom>
                  <a:rect b="b" l="l" r="r" t="t"/>
                  <a:pathLst>
                    <a:path extrusionOk="0" h="4744" w="5541">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1" name="Google Shape;5231;p110"/>
                <p:cNvSpPr/>
                <p:nvPr/>
              </p:nvSpPr>
              <p:spPr>
                <a:xfrm>
                  <a:off x="4359581" y="3953557"/>
                  <a:ext cx="17893" cy="17893"/>
                </a:xfrm>
                <a:custGeom>
                  <a:rect b="b" l="l" r="r" t="t"/>
                  <a:pathLst>
                    <a:path extrusionOk="0" h="2275" w="2275">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32" name="Google Shape;5232;p110"/>
              <p:cNvGrpSpPr/>
              <p:nvPr/>
            </p:nvGrpSpPr>
            <p:grpSpPr>
              <a:xfrm>
                <a:off x="4172339" y="3381693"/>
                <a:ext cx="31499" cy="27001"/>
                <a:chOff x="4172339" y="3381693"/>
                <a:chExt cx="31499" cy="27001"/>
              </a:xfrm>
            </p:grpSpPr>
            <p:sp>
              <p:nvSpPr>
                <p:cNvPr id="5233" name="Google Shape;5233;p110"/>
                <p:cNvSpPr/>
                <p:nvPr/>
              </p:nvSpPr>
              <p:spPr>
                <a:xfrm>
                  <a:off x="4172339" y="3381693"/>
                  <a:ext cx="31499" cy="27001"/>
                </a:xfrm>
                <a:custGeom>
                  <a:rect b="b" l="l" r="r" t="t"/>
                  <a:pathLst>
                    <a:path extrusionOk="0" h="3433" w="4005">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4" name="Google Shape;5234;p110"/>
                <p:cNvSpPr/>
                <p:nvPr/>
              </p:nvSpPr>
              <p:spPr>
                <a:xfrm>
                  <a:off x="4185285" y="3391367"/>
                  <a:ext cx="8856" cy="7605"/>
                </a:xfrm>
                <a:custGeom>
                  <a:rect b="b" l="l" r="r" t="t"/>
                  <a:pathLst>
                    <a:path extrusionOk="0" h="967" w="1126">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238" name="Shape 5238"/>
        <p:cNvGrpSpPr/>
        <p:nvPr/>
      </p:nvGrpSpPr>
      <p:grpSpPr>
        <a:xfrm>
          <a:off x="0" y="0"/>
          <a:ext cx="0" cy="0"/>
          <a:chOff x="0" y="0"/>
          <a:chExt cx="0" cy="0"/>
        </a:xfrm>
      </p:grpSpPr>
      <p:grpSp>
        <p:nvGrpSpPr>
          <p:cNvPr id="5239" name="Google Shape;5239;p111"/>
          <p:cNvGrpSpPr/>
          <p:nvPr/>
        </p:nvGrpSpPr>
        <p:grpSpPr>
          <a:xfrm>
            <a:off x="729274" y="969771"/>
            <a:ext cx="2507799" cy="206239"/>
            <a:chOff x="106648" y="895722"/>
            <a:chExt cx="4481413" cy="374300"/>
          </a:xfrm>
        </p:grpSpPr>
        <p:grpSp>
          <p:nvGrpSpPr>
            <p:cNvPr id="5240" name="Google Shape;5240;p111"/>
            <p:cNvGrpSpPr/>
            <p:nvPr/>
          </p:nvGrpSpPr>
          <p:grpSpPr>
            <a:xfrm>
              <a:off x="2233276" y="895722"/>
              <a:ext cx="1082667" cy="223591"/>
              <a:chOff x="4808316" y="2800065"/>
              <a:chExt cx="1999386" cy="412910"/>
            </a:xfrm>
          </p:grpSpPr>
          <p:sp>
            <p:nvSpPr>
              <p:cNvPr id="5241" name="Google Shape;5241;p111"/>
              <p:cNvSpPr/>
              <p:nvPr/>
            </p:nvSpPr>
            <p:spPr>
              <a:xfrm>
                <a:off x="4849302"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42" name="Google Shape;5242;p111"/>
              <p:cNvGrpSpPr/>
              <p:nvPr/>
            </p:nvGrpSpPr>
            <p:grpSpPr>
              <a:xfrm>
                <a:off x="4808316" y="2800065"/>
                <a:ext cx="92400" cy="411825"/>
                <a:chOff x="845575" y="2563700"/>
                <a:chExt cx="92400" cy="411825"/>
              </a:xfrm>
            </p:grpSpPr>
            <p:cxnSp>
              <p:nvCxnSpPr>
                <p:cNvPr id="5243" name="Google Shape;5243;p111"/>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5244" name="Google Shape;5244;p111"/>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245" name="Google Shape;5245;p111"/>
            <p:cNvGrpSpPr/>
            <p:nvPr/>
          </p:nvGrpSpPr>
          <p:grpSpPr>
            <a:xfrm>
              <a:off x="106648" y="895722"/>
              <a:ext cx="1088401" cy="223591"/>
              <a:chOff x="881025" y="2800065"/>
              <a:chExt cx="2009975" cy="412910"/>
            </a:xfrm>
          </p:grpSpPr>
          <p:sp>
            <p:nvSpPr>
              <p:cNvPr id="5246" name="Google Shape;5246;p111"/>
              <p:cNvSpPr/>
              <p:nvPr/>
            </p:nvSpPr>
            <p:spPr>
              <a:xfrm>
                <a:off x="932600"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47" name="Google Shape;5247;p111"/>
              <p:cNvGrpSpPr/>
              <p:nvPr/>
            </p:nvGrpSpPr>
            <p:grpSpPr>
              <a:xfrm>
                <a:off x="881025" y="2800065"/>
                <a:ext cx="92400" cy="411825"/>
                <a:chOff x="845575" y="2563700"/>
                <a:chExt cx="92400" cy="411825"/>
              </a:xfrm>
            </p:grpSpPr>
            <p:cxnSp>
              <p:nvCxnSpPr>
                <p:cNvPr id="5248" name="Google Shape;5248;p111"/>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5249" name="Google Shape;5249;p111"/>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250" name="Google Shape;5250;p111"/>
            <p:cNvGrpSpPr/>
            <p:nvPr/>
          </p:nvGrpSpPr>
          <p:grpSpPr>
            <a:xfrm>
              <a:off x="1172346" y="1047018"/>
              <a:ext cx="1083151" cy="223003"/>
              <a:chOff x="2849073" y="3079467"/>
              <a:chExt cx="2000279" cy="411825"/>
            </a:xfrm>
          </p:grpSpPr>
          <p:sp>
            <p:nvSpPr>
              <p:cNvPr id="5251" name="Google Shape;5251;p111"/>
              <p:cNvSpPr/>
              <p:nvPr/>
            </p:nvSpPr>
            <p:spPr>
              <a:xfrm>
                <a:off x="2890952" y="3079475"/>
                <a:ext cx="19584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52" name="Google Shape;5252;p111"/>
              <p:cNvGrpSpPr/>
              <p:nvPr/>
            </p:nvGrpSpPr>
            <p:grpSpPr>
              <a:xfrm rot="10800000">
                <a:off x="2849073" y="3079467"/>
                <a:ext cx="92400" cy="411825"/>
                <a:chOff x="2070100" y="2563700"/>
                <a:chExt cx="92400" cy="411825"/>
              </a:xfrm>
            </p:grpSpPr>
            <p:cxnSp>
              <p:nvCxnSpPr>
                <p:cNvPr id="5253" name="Google Shape;5253;p111"/>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5254" name="Google Shape;5254;p111"/>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255" name="Google Shape;5255;p111"/>
            <p:cNvGrpSpPr/>
            <p:nvPr/>
          </p:nvGrpSpPr>
          <p:grpSpPr>
            <a:xfrm>
              <a:off x="3290132" y="1047018"/>
              <a:ext cx="1297929" cy="223003"/>
              <a:chOff x="6760035" y="3079467"/>
              <a:chExt cx="2396914" cy="411825"/>
            </a:xfrm>
          </p:grpSpPr>
          <p:sp>
            <p:nvSpPr>
              <p:cNvPr id="5256" name="Google Shape;5256;p111"/>
              <p:cNvSpPr/>
              <p:nvPr/>
            </p:nvSpPr>
            <p:spPr>
              <a:xfrm>
                <a:off x="6807650" y="3079475"/>
                <a:ext cx="23493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57" name="Google Shape;5257;p111"/>
              <p:cNvGrpSpPr/>
              <p:nvPr/>
            </p:nvGrpSpPr>
            <p:grpSpPr>
              <a:xfrm rot="10800000">
                <a:off x="6760035" y="3079467"/>
                <a:ext cx="92400" cy="411825"/>
                <a:chOff x="2070100" y="2563700"/>
                <a:chExt cx="92400" cy="411825"/>
              </a:xfrm>
            </p:grpSpPr>
            <p:cxnSp>
              <p:nvCxnSpPr>
                <p:cNvPr id="5258" name="Google Shape;5258;p111"/>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5259" name="Google Shape;5259;p111"/>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260" name="Google Shape;5260;p111"/>
          <p:cNvGrpSpPr/>
          <p:nvPr/>
        </p:nvGrpSpPr>
        <p:grpSpPr>
          <a:xfrm>
            <a:off x="2147036" y="3369142"/>
            <a:ext cx="1086701" cy="799429"/>
            <a:chOff x="2183288" y="3555572"/>
            <a:chExt cx="1136241" cy="835873"/>
          </a:xfrm>
        </p:grpSpPr>
        <p:sp>
          <p:nvSpPr>
            <p:cNvPr id="5261" name="Google Shape;5261;p111"/>
            <p:cNvSpPr/>
            <p:nvPr/>
          </p:nvSpPr>
          <p:spPr>
            <a:xfrm>
              <a:off x="2673740"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62" name="Google Shape;5262;p111"/>
            <p:cNvGrpSpPr/>
            <p:nvPr/>
          </p:nvGrpSpPr>
          <p:grpSpPr>
            <a:xfrm>
              <a:off x="2205895" y="3637269"/>
              <a:ext cx="1089848" cy="724993"/>
              <a:chOff x="2205895" y="3637269"/>
              <a:chExt cx="1089848" cy="724993"/>
            </a:xfrm>
          </p:grpSpPr>
          <p:sp>
            <p:nvSpPr>
              <p:cNvPr id="5263" name="Google Shape;5263;p111"/>
              <p:cNvSpPr/>
              <p:nvPr/>
            </p:nvSpPr>
            <p:spPr>
              <a:xfrm>
                <a:off x="2205895" y="4204394"/>
                <a:ext cx="555376" cy="157849"/>
              </a:xfrm>
              <a:custGeom>
                <a:rect b="b" l="l" r="r" t="t"/>
                <a:pathLst>
                  <a:path extrusionOk="0" h="36518" w="128485">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4" name="Google Shape;5264;p111"/>
              <p:cNvSpPr/>
              <p:nvPr/>
            </p:nvSpPr>
            <p:spPr>
              <a:xfrm>
                <a:off x="2206834" y="3993916"/>
                <a:ext cx="218757" cy="153401"/>
              </a:xfrm>
              <a:custGeom>
                <a:rect b="b" l="l" r="r" t="t"/>
                <a:pathLst>
                  <a:path extrusionOk="0" h="35489" w="50609">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5" name="Google Shape;5265;p111"/>
              <p:cNvSpPr/>
              <p:nvPr/>
            </p:nvSpPr>
            <p:spPr>
              <a:xfrm>
                <a:off x="2487003" y="3847747"/>
                <a:ext cx="808740" cy="157849"/>
              </a:xfrm>
              <a:custGeom>
                <a:rect b="b" l="l" r="r" t="t"/>
                <a:pathLst>
                  <a:path extrusionOk="0" h="36518" w="18710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6" name="Google Shape;5266;p111"/>
              <p:cNvSpPr/>
              <p:nvPr/>
            </p:nvSpPr>
            <p:spPr>
              <a:xfrm>
                <a:off x="2919192" y="3637269"/>
                <a:ext cx="375081" cy="148491"/>
              </a:xfrm>
              <a:custGeom>
                <a:rect b="b" l="l" r="r" t="t"/>
                <a:pathLst>
                  <a:path extrusionOk="0" h="34353" w="86774">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7" name="Google Shape;5267;p111"/>
              <p:cNvSpPr/>
              <p:nvPr/>
            </p:nvSpPr>
            <p:spPr>
              <a:xfrm>
                <a:off x="2233143" y="3637269"/>
                <a:ext cx="621199" cy="11697"/>
              </a:xfrm>
              <a:custGeom>
                <a:rect b="b" l="l" r="r" t="t"/>
                <a:pathLst>
                  <a:path extrusionOk="0" h="2706" w="143713">
                    <a:moveTo>
                      <a:pt x="0" y="0"/>
                    </a:moveTo>
                    <a:lnTo>
                      <a:pt x="0" y="2705"/>
                    </a:lnTo>
                    <a:lnTo>
                      <a:pt x="143712" y="2705"/>
                    </a:lnTo>
                    <a:lnTo>
                      <a:pt x="143712"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8" name="Google Shape;5268;p111"/>
              <p:cNvSpPr/>
              <p:nvPr/>
            </p:nvSpPr>
            <p:spPr>
              <a:xfrm>
                <a:off x="3004568"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69" name="Google Shape;5269;p111"/>
            <p:cNvSpPr/>
            <p:nvPr/>
          </p:nvSpPr>
          <p:spPr>
            <a:xfrm rot="5400000">
              <a:off x="2852961" y="3612770"/>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270" name="Google Shape;5270;p111"/>
            <p:cNvCxnSpPr/>
            <p:nvPr/>
          </p:nvCxnSpPr>
          <p:spPr>
            <a:xfrm>
              <a:off x="2887992" y="3555572"/>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5271" name="Google Shape;5271;p111"/>
            <p:cNvGrpSpPr/>
            <p:nvPr/>
          </p:nvGrpSpPr>
          <p:grpSpPr>
            <a:xfrm>
              <a:off x="3173850" y="3779426"/>
              <a:ext cx="145679" cy="70048"/>
              <a:chOff x="3173850" y="3779426"/>
              <a:chExt cx="145679" cy="70048"/>
            </a:xfrm>
          </p:grpSpPr>
          <p:cxnSp>
            <p:nvCxnSpPr>
              <p:cNvPr id="5272" name="Google Shape;5272;p111"/>
              <p:cNvCxnSpPr/>
              <p:nvPr/>
            </p:nvCxnSpPr>
            <p:spPr>
              <a:xfrm rot="10800000">
                <a:off x="3173850" y="3817250"/>
                <a:ext cx="94500" cy="0"/>
              </a:xfrm>
              <a:prstGeom prst="straightConnector1">
                <a:avLst/>
              </a:prstGeom>
              <a:noFill/>
              <a:ln cap="flat" cmpd="sng" w="9525">
                <a:solidFill>
                  <a:srgbClr val="BAC8D3"/>
                </a:solidFill>
                <a:prstDash val="solid"/>
                <a:round/>
                <a:headEnd len="med" w="med" type="none"/>
                <a:tailEnd len="med" w="med" type="diamond"/>
              </a:ln>
            </p:spPr>
          </p:cxnSp>
          <p:sp>
            <p:nvSpPr>
              <p:cNvPr id="5273" name="Google Shape;5273;p111"/>
              <p:cNvSpPr/>
              <p:nvPr/>
            </p:nvSpPr>
            <p:spPr>
              <a:xfrm rot="5400000">
                <a:off x="3254146" y="378409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74" name="Google Shape;5274;p111"/>
            <p:cNvGrpSpPr/>
            <p:nvPr/>
          </p:nvGrpSpPr>
          <p:grpSpPr>
            <a:xfrm>
              <a:off x="2183288" y="4139483"/>
              <a:ext cx="145133" cy="70048"/>
              <a:chOff x="2183288" y="4139483"/>
              <a:chExt cx="145133" cy="70048"/>
            </a:xfrm>
          </p:grpSpPr>
          <p:cxnSp>
            <p:nvCxnSpPr>
              <p:cNvPr id="5275" name="Google Shape;5275;p111"/>
              <p:cNvCxnSpPr/>
              <p:nvPr/>
            </p:nvCxnSpPr>
            <p:spPr>
              <a:xfrm rot="10800000">
                <a:off x="2239021" y="4174494"/>
                <a:ext cx="89400" cy="0"/>
              </a:xfrm>
              <a:prstGeom prst="straightConnector1">
                <a:avLst/>
              </a:prstGeom>
              <a:noFill/>
              <a:ln cap="flat" cmpd="sng" w="9525">
                <a:solidFill>
                  <a:srgbClr val="BAC8D3"/>
                </a:solidFill>
                <a:prstDash val="solid"/>
                <a:round/>
                <a:headEnd len="med" w="med" type="diamond"/>
                <a:tailEnd len="med" w="med" type="none"/>
              </a:ln>
            </p:spPr>
          </p:cxnSp>
          <p:sp>
            <p:nvSpPr>
              <p:cNvPr id="5276" name="Google Shape;5276;p111"/>
              <p:cNvSpPr/>
              <p:nvPr/>
            </p:nvSpPr>
            <p:spPr>
              <a:xfrm rot="5400000">
                <a:off x="2178622" y="4144149"/>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77" name="Google Shape;5277;p111"/>
            <p:cNvSpPr/>
            <p:nvPr/>
          </p:nvSpPr>
          <p:spPr>
            <a:xfrm rot="5400000">
              <a:off x="2420934" y="3967554"/>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278" name="Google Shape;5278;p111"/>
            <p:cNvCxnSpPr/>
            <p:nvPr/>
          </p:nvCxnSpPr>
          <p:spPr>
            <a:xfrm>
              <a:off x="2455973" y="3911736"/>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5279" name="Google Shape;5279;p111"/>
            <p:cNvGrpSpPr/>
            <p:nvPr/>
          </p:nvGrpSpPr>
          <p:grpSpPr>
            <a:xfrm>
              <a:off x="2943836" y="4268886"/>
              <a:ext cx="60717" cy="122559"/>
              <a:chOff x="2943836" y="4268886"/>
              <a:chExt cx="60717" cy="122559"/>
            </a:xfrm>
          </p:grpSpPr>
          <p:sp>
            <p:nvSpPr>
              <p:cNvPr id="5280" name="Google Shape;5280;p111"/>
              <p:cNvSpPr/>
              <p:nvPr/>
            </p:nvSpPr>
            <p:spPr>
              <a:xfrm rot="5400000">
                <a:off x="2939170" y="432606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281" name="Google Shape;5281;p111"/>
              <p:cNvCxnSpPr/>
              <p:nvPr/>
            </p:nvCxnSpPr>
            <p:spPr>
              <a:xfrm>
                <a:off x="2974204" y="4268886"/>
                <a:ext cx="0" cy="52500"/>
              </a:xfrm>
              <a:prstGeom prst="straightConnector1">
                <a:avLst/>
              </a:prstGeom>
              <a:noFill/>
              <a:ln cap="flat" cmpd="sng" w="9525">
                <a:solidFill>
                  <a:srgbClr val="BAC8D3"/>
                </a:solidFill>
                <a:prstDash val="solid"/>
                <a:round/>
                <a:headEnd len="med" w="med" type="diamond"/>
                <a:tailEnd len="med" w="med" type="none"/>
              </a:ln>
            </p:spPr>
          </p:cxnSp>
        </p:grpSp>
      </p:grpSp>
      <p:grpSp>
        <p:nvGrpSpPr>
          <p:cNvPr id="5282" name="Google Shape;5282;p111"/>
          <p:cNvGrpSpPr/>
          <p:nvPr/>
        </p:nvGrpSpPr>
        <p:grpSpPr>
          <a:xfrm>
            <a:off x="3409981" y="1290142"/>
            <a:ext cx="1675870" cy="758251"/>
            <a:chOff x="3530532" y="1496185"/>
            <a:chExt cx="1562000" cy="706730"/>
          </a:xfrm>
        </p:grpSpPr>
        <p:cxnSp>
          <p:nvCxnSpPr>
            <p:cNvPr id="5283" name="Google Shape;5283;p111"/>
            <p:cNvCxnSpPr/>
            <p:nvPr/>
          </p:nvCxnSpPr>
          <p:spPr>
            <a:xfrm>
              <a:off x="3583832" y="1857562"/>
              <a:ext cx="1508700" cy="0"/>
            </a:xfrm>
            <a:prstGeom prst="straightConnector1">
              <a:avLst/>
            </a:prstGeom>
            <a:noFill/>
            <a:ln cap="flat" cmpd="sng" w="28575">
              <a:solidFill>
                <a:srgbClr val="A5B7C6"/>
              </a:solidFill>
              <a:prstDash val="solid"/>
              <a:round/>
              <a:headEnd len="med" w="med" type="none"/>
              <a:tailEnd len="med" w="med" type="triangle"/>
            </a:ln>
          </p:spPr>
        </p:cxnSp>
        <p:grpSp>
          <p:nvGrpSpPr>
            <p:cNvPr id="5284" name="Google Shape;5284;p111"/>
            <p:cNvGrpSpPr/>
            <p:nvPr/>
          </p:nvGrpSpPr>
          <p:grpSpPr>
            <a:xfrm>
              <a:off x="3530532" y="1496185"/>
              <a:ext cx="323430" cy="463587"/>
              <a:chOff x="3530532" y="1496185"/>
              <a:chExt cx="323430" cy="463587"/>
            </a:xfrm>
          </p:grpSpPr>
          <p:grpSp>
            <p:nvGrpSpPr>
              <p:cNvPr id="5285" name="Google Shape;5285;p111"/>
              <p:cNvGrpSpPr/>
              <p:nvPr/>
            </p:nvGrpSpPr>
            <p:grpSpPr>
              <a:xfrm>
                <a:off x="3567462" y="1496185"/>
                <a:ext cx="286500" cy="361376"/>
                <a:chOff x="3567462" y="1496185"/>
                <a:chExt cx="286500" cy="361376"/>
              </a:xfrm>
            </p:grpSpPr>
            <p:cxnSp>
              <p:nvCxnSpPr>
                <p:cNvPr id="5286" name="Google Shape;5286;p111"/>
                <p:cNvCxnSpPr/>
                <p:nvPr/>
              </p:nvCxnSpPr>
              <p:spPr>
                <a:xfrm rot="10800000">
                  <a:off x="3626630"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5287" name="Google Shape;5287;p111"/>
                <p:cNvSpPr/>
                <p:nvPr/>
              </p:nvSpPr>
              <p:spPr>
                <a:xfrm>
                  <a:off x="3567462"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88" name="Google Shape;5288;p111"/>
              <p:cNvSpPr/>
              <p:nvPr/>
            </p:nvSpPr>
            <p:spPr>
              <a:xfrm>
                <a:off x="3530532"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89" name="Google Shape;5289;p111"/>
            <p:cNvGrpSpPr/>
            <p:nvPr/>
          </p:nvGrpSpPr>
          <p:grpSpPr>
            <a:xfrm>
              <a:off x="3891569" y="1779209"/>
              <a:ext cx="323945" cy="423706"/>
              <a:chOff x="3891569" y="1779209"/>
              <a:chExt cx="323945" cy="423706"/>
            </a:xfrm>
          </p:grpSpPr>
          <p:grpSp>
            <p:nvGrpSpPr>
              <p:cNvPr id="5290" name="Google Shape;5290;p111"/>
              <p:cNvGrpSpPr/>
              <p:nvPr/>
            </p:nvGrpSpPr>
            <p:grpSpPr>
              <a:xfrm>
                <a:off x="3929014" y="1881638"/>
                <a:ext cx="286500" cy="321278"/>
                <a:chOff x="3929014" y="1881638"/>
                <a:chExt cx="286500" cy="321278"/>
              </a:xfrm>
            </p:grpSpPr>
            <p:cxnSp>
              <p:nvCxnSpPr>
                <p:cNvPr id="5291" name="Google Shape;5291;p111"/>
                <p:cNvCxnSpPr/>
                <p:nvPr/>
              </p:nvCxnSpPr>
              <p:spPr>
                <a:xfrm rot="10800000">
                  <a:off x="3988388" y="1881638"/>
                  <a:ext cx="0" cy="291900"/>
                </a:xfrm>
                <a:prstGeom prst="straightConnector1">
                  <a:avLst/>
                </a:prstGeom>
                <a:noFill/>
                <a:ln cap="flat" cmpd="sng" w="28575">
                  <a:solidFill>
                    <a:srgbClr val="A5B7C6"/>
                  </a:solidFill>
                  <a:prstDash val="solid"/>
                  <a:round/>
                  <a:headEnd len="med" w="med" type="none"/>
                  <a:tailEnd len="med" w="med" type="none"/>
                </a:ln>
              </p:spPr>
            </p:cxnSp>
            <p:sp>
              <p:nvSpPr>
                <p:cNvPr id="5292" name="Google Shape;5292;p111"/>
                <p:cNvSpPr/>
                <p:nvPr/>
              </p:nvSpPr>
              <p:spPr>
                <a:xfrm>
                  <a:off x="3929014"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93" name="Google Shape;5293;p111"/>
              <p:cNvSpPr/>
              <p:nvPr/>
            </p:nvSpPr>
            <p:spPr>
              <a:xfrm>
                <a:off x="3891569" y="1779209"/>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94" name="Google Shape;5294;p111"/>
            <p:cNvGrpSpPr/>
            <p:nvPr/>
          </p:nvGrpSpPr>
          <p:grpSpPr>
            <a:xfrm>
              <a:off x="4252606" y="1496185"/>
              <a:ext cx="324721" cy="463587"/>
              <a:chOff x="4252606" y="1496185"/>
              <a:chExt cx="324721" cy="463587"/>
            </a:xfrm>
          </p:grpSpPr>
          <p:grpSp>
            <p:nvGrpSpPr>
              <p:cNvPr id="5295" name="Google Shape;5295;p111"/>
              <p:cNvGrpSpPr/>
              <p:nvPr/>
            </p:nvGrpSpPr>
            <p:grpSpPr>
              <a:xfrm>
                <a:off x="4290828" y="1496185"/>
                <a:ext cx="286500" cy="361376"/>
                <a:chOff x="4290828" y="1496185"/>
                <a:chExt cx="286500" cy="361376"/>
              </a:xfrm>
            </p:grpSpPr>
            <p:cxnSp>
              <p:nvCxnSpPr>
                <p:cNvPr id="5296" name="Google Shape;5296;p111"/>
                <p:cNvCxnSpPr/>
                <p:nvPr/>
              </p:nvCxnSpPr>
              <p:spPr>
                <a:xfrm rot="10800000">
                  <a:off x="4349995"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5297" name="Google Shape;5297;p111"/>
                <p:cNvSpPr/>
                <p:nvPr/>
              </p:nvSpPr>
              <p:spPr>
                <a:xfrm>
                  <a:off x="4290828"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98" name="Google Shape;5298;p111"/>
              <p:cNvSpPr/>
              <p:nvPr/>
            </p:nvSpPr>
            <p:spPr>
              <a:xfrm>
                <a:off x="4252606"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99" name="Google Shape;5299;p111"/>
            <p:cNvGrpSpPr/>
            <p:nvPr/>
          </p:nvGrpSpPr>
          <p:grpSpPr>
            <a:xfrm>
              <a:off x="4613643" y="1763716"/>
              <a:ext cx="325308" cy="439200"/>
              <a:chOff x="4613643" y="1763716"/>
              <a:chExt cx="325308" cy="439200"/>
            </a:xfrm>
          </p:grpSpPr>
          <p:grpSp>
            <p:nvGrpSpPr>
              <p:cNvPr id="5300" name="Google Shape;5300;p111"/>
              <p:cNvGrpSpPr/>
              <p:nvPr/>
            </p:nvGrpSpPr>
            <p:grpSpPr>
              <a:xfrm>
                <a:off x="4652451" y="1879538"/>
                <a:ext cx="286500" cy="323378"/>
                <a:chOff x="4652451" y="1879538"/>
                <a:chExt cx="286500" cy="323378"/>
              </a:xfrm>
            </p:grpSpPr>
            <p:cxnSp>
              <p:nvCxnSpPr>
                <p:cNvPr id="5301" name="Google Shape;5301;p111"/>
                <p:cNvCxnSpPr/>
                <p:nvPr/>
              </p:nvCxnSpPr>
              <p:spPr>
                <a:xfrm rot="10800000">
                  <a:off x="4707486" y="1879538"/>
                  <a:ext cx="0" cy="294000"/>
                </a:xfrm>
                <a:prstGeom prst="straightConnector1">
                  <a:avLst/>
                </a:prstGeom>
                <a:noFill/>
                <a:ln cap="flat" cmpd="sng" w="28575">
                  <a:solidFill>
                    <a:srgbClr val="A5B7C6"/>
                  </a:solidFill>
                  <a:prstDash val="solid"/>
                  <a:round/>
                  <a:headEnd len="med" w="med" type="none"/>
                  <a:tailEnd len="med" w="med" type="none"/>
                </a:ln>
              </p:spPr>
            </p:cxnSp>
            <p:sp>
              <p:nvSpPr>
                <p:cNvPr id="5302" name="Google Shape;5302;p111"/>
                <p:cNvSpPr/>
                <p:nvPr/>
              </p:nvSpPr>
              <p:spPr>
                <a:xfrm>
                  <a:off x="4652451"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03" name="Google Shape;5303;p111"/>
              <p:cNvSpPr/>
              <p:nvPr/>
            </p:nvSpPr>
            <p:spPr>
              <a:xfrm>
                <a:off x="4613643" y="1763716"/>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304" name="Google Shape;5304;p111"/>
          <p:cNvGrpSpPr/>
          <p:nvPr/>
        </p:nvGrpSpPr>
        <p:grpSpPr>
          <a:xfrm>
            <a:off x="3421841" y="2143768"/>
            <a:ext cx="1652173" cy="391517"/>
            <a:chOff x="3512551" y="2358270"/>
            <a:chExt cx="1597383" cy="378533"/>
          </a:xfrm>
        </p:grpSpPr>
        <p:cxnSp>
          <p:nvCxnSpPr>
            <p:cNvPr id="5305" name="Google Shape;5305;p111"/>
            <p:cNvCxnSpPr>
              <a:stCxn id="5306" idx="6"/>
              <a:endCxn id="5307" idx="2"/>
            </p:cNvCxnSpPr>
            <p:nvPr/>
          </p:nvCxnSpPr>
          <p:spPr>
            <a:xfrm>
              <a:off x="3738198" y="2553118"/>
              <a:ext cx="1146000" cy="0"/>
            </a:xfrm>
            <a:prstGeom prst="straightConnector1">
              <a:avLst/>
            </a:prstGeom>
            <a:noFill/>
            <a:ln cap="flat" cmpd="sng" w="19050">
              <a:solidFill>
                <a:srgbClr val="435D74"/>
              </a:solidFill>
              <a:prstDash val="solid"/>
              <a:round/>
              <a:headEnd len="med" w="med" type="none"/>
              <a:tailEnd len="med" w="med" type="none"/>
            </a:ln>
          </p:spPr>
        </p:cxnSp>
        <p:grpSp>
          <p:nvGrpSpPr>
            <p:cNvPr id="5308" name="Google Shape;5308;p111"/>
            <p:cNvGrpSpPr/>
            <p:nvPr/>
          </p:nvGrpSpPr>
          <p:grpSpPr>
            <a:xfrm>
              <a:off x="3512551" y="2358270"/>
              <a:ext cx="225647" cy="307714"/>
              <a:chOff x="2182679" y="2004714"/>
              <a:chExt cx="792300" cy="1080458"/>
            </a:xfrm>
          </p:grpSpPr>
          <p:cxnSp>
            <p:nvCxnSpPr>
              <p:cNvPr id="5309" name="Google Shape;5309;p111"/>
              <p:cNvCxnSpPr>
                <a:stCxn id="5310" idx="0"/>
              </p:cNvCxnSpPr>
              <p:nvPr/>
            </p:nvCxnSpPr>
            <p:spPr>
              <a:xfrm rot="10800000">
                <a:off x="2578961"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5306" name="Google Shape;5306;p111"/>
              <p:cNvSpPr/>
              <p:nvPr/>
            </p:nvSpPr>
            <p:spPr>
              <a:xfrm>
                <a:off x="2182679"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0" name="Google Shape;5310;p111"/>
              <p:cNvSpPr/>
              <p:nvPr/>
            </p:nvSpPr>
            <p:spPr>
              <a:xfrm>
                <a:off x="2283911"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11" name="Google Shape;5311;p111"/>
            <p:cNvGrpSpPr/>
            <p:nvPr/>
          </p:nvGrpSpPr>
          <p:grpSpPr>
            <a:xfrm>
              <a:off x="3969644" y="2440153"/>
              <a:ext cx="225853" cy="296651"/>
              <a:chOff x="3775710" y="1729289"/>
              <a:chExt cx="136500" cy="179289"/>
            </a:xfrm>
          </p:grpSpPr>
          <p:cxnSp>
            <p:nvCxnSpPr>
              <p:cNvPr id="5312" name="Google Shape;5312;p111"/>
              <p:cNvCxnSpPr/>
              <p:nvPr/>
            </p:nvCxnSpPr>
            <p:spPr>
              <a:xfrm>
                <a:off x="3843851" y="1848278"/>
                <a:ext cx="0" cy="60300"/>
              </a:xfrm>
              <a:prstGeom prst="straightConnector1">
                <a:avLst/>
              </a:prstGeom>
              <a:noFill/>
              <a:ln cap="flat" cmpd="sng" w="9525">
                <a:solidFill>
                  <a:srgbClr val="435D74"/>
                </a:solidFill>
                <a:prstDash val="solid"/>
                <a:round/>
                <a:headEnd len="med" w="med" type="none"/>
                <a:tailEnd len="med" w="med" type="none"/>
              </a:ln>
            </p:spPr>
          </p:cxnSp>
          <p:sp>
            <p:nvSpPr>
              <p:cNvPr id="5313" name="Google Shape;5313;p111"/>
              <p:cNvSpPr/>
              <p:nvPr/>
            </p:nvSpPr>
            <p:spPr>
              <a:xfrm>
                <a:off x="3775710" y="1729289"/>
                <a:ext cx="136500" cy="1365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4" name="Google Shape;5314;p111"/>
              <p:cNvSpPr/>
              <p:nvPr/>
            </p:nvSpPr>
            <p:spPr>
              <a:xfrm>
                <a:off x="3793133" y="1746713"/>
                <a:ext cx="101700" cy="1017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15" name="Google Shape;5315;p111"/>
            <p:cNvGrpSpPr/>
            <p:nvPr/>
          </p:nvGrpSpPr>
          <p:grpSpPr>
            <a:xfrm>
              <a:off x="4427051" y="2358270"/>
              <a:ext cx="225647" cy="307714"/>
              <a:chOff x="5393704" y="2004714"/>
              <a:chExt cx="792300" cy="1080458"/>
            </a:xfrm>
          </p:grpSpPr>
          <p:cxnSp>
            <p:nvCxnSpPr>
              <p:cNvPr id="5316" name="Google Shape;5316;p111"/>
              <p:cNvCxnSpPr>
                <a:stCxn id="5317" idx="0"/>
              </p:cNvCxnSpPr>
              <p:nvPr/>
            </p:nvCxnSpPr>
            <p:spPr>
              <a:xfrm rot="10800000">
                <a:off x="5789986"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5318" name="Google Shape;5318;p111"/>
              <p:cNvSpPr/>
              <p:nvPr/>
            </p:nvSpPr>
            <p:spPr>
              <a:xfrm>
                <a:off x="5393704"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7" name="Google Shape;5317;p111"/>
              <p:cNvSpPr/>
              <p:nvPr/>
            </p:nvSpPr>
            <p:spPr>
              <a:xfrm>
                <a:off x="5494936"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19" name="Google Shape;5319;p111"/>
            <p:cNvGrpSpPr/>
            <p:nvPr/>
          </p:nvGrpSpPr>
          <p:grpSpPr>
            <a:xfrm>
              <a:off x="4884287" y="2440252"/>
              <a:ext cx="225647" cy="296532"/>
              <a:chOff x="6999166" y="2292572"/>
              <a:chExt cx="792300" cy="1041192"/>
            </a:xfrm>
          </p:grpSpPr>
          <p:cxnSp>
            <p:nvCxnSpPr>
              <p:cNvPr id="5320" name="Google Shape;5320;p111"/>
              <p:cNvCxnSpPr/>
              <p:nvPr/>
            </p:nvCxnSpPr>
            <p:spPr>
              <a:xfrm>
                <a:off x="7395553" y="2983964"/>
                <a:ext cx="0" cy="349800"/>
              </a:xfrm>
              <a:prstGeom prst="straightConnector1">
                <a:avLst/>
              </a:prstGeom>
              <a:noFill/>
              <a:ln cap="flat" cmpd="sng" w="9525">
                <a:solidFill>
                  <a:srgbClr val="435D74"/>
                </a:solidFill>
                <a:prstDash val="solid"/>
                <a:round/>
                <a:headEnd len="med" w="med" type="none"/>
                <a:tailEnd len="med" w="med" type="none"/>
              </a:ln>
            </p:spPr>
          </p:cxnSp>
          <p:sp>
            <p:nvSpPr>
              <p:cNvPr id="5307" name="Google Shape;5307;p111"/>
              <p:cNvSpPr/>
              <p:nvPr/>
            </p:nvSpPr>
            <p:spPr>
              <a:xfrm>
                <a:off x="6999166"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1" name="Google Shape;5321;p111"/>
              <p:cNvSpPr/>
              <p:nvPr/>
            </p:nvSpPr>
            <p:spPr>
              <a:xfrm>
                <a:off x="7100398"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322" name="Google Shape;5322;p111"/>
          <p:cNvGrpSpPr/>
          <p:nvPr/>
        </p:nvGrpSpPr>
        <p:grpSpPr>
          <a:xfrm>
            <a:off x="6842649" y="979967"/>
            <a:ext cx="1581844" cy="732818"/>
            <a:chOff x="634175" y="2986275"/>
            <a:chExt cx="3147949" cy="1458344"/>
          </a:xfrm>
        </p:grpSpPr>
        <p:cxnSp>
          <p:nvCxnSpPr>
            <p:cNvPr id="5323" name="Google Shape;5323;p111"/>
            <p:cNvCxnSpPr>
              <a:stCxn id="5324" idx="4"/>
              <a:endCxn id="5325" idx="0"/>
            </p:cNvCxnSpPr>
            <p:nvPr/>
          </p:nvCxnSpPr>
          <p:spPr>
            <a:xfrm>
              <a:off x="929975" y="3577875"/>
              <a:ext cx="591300" cy="275100"/>
            </a:xfrm>
            <a:prstGeom prst="straightConnector1">
              <a:avLst/>
            </a:prstGeom>
            <a:noFill/>
            <a:ln cap="flat" cmpd="sng" w="19050">
              <a:solidFill>
                <a:srgbClr val="435D74"/>
              </a:solidFill>
              <a:prstDash val="solid"/>
              <a:round/>
              <a:headEnd len="med" w="med" type="none"/>
              <a:tailEnd len="med" w="med" type="none"/>
            </a:ln>
          </p:spPr>
        </p:cxnSp>
        <p:cxnSp>
          <p:nvCxnSpPr>
            <p:cNvPr id="5326" name="Google Shape;5326;p111"/>
            <p:cNvCxnSpPr>
              <a:stCxn id="5325" idx="0"/>
              <a:endCxn id="5327" idx="4"/>
            </p:cNvCxnSpPr>
            <p:nvPr/>
          </p:nvCxnSpPr>
          <p:spPr>
            <a:xfrm flipH="1" rot="10800000">
              <a:off x="1521366" y="3577919"/>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5328" name="Google Shape;5328;p111"/>
            <p:cNvCxnSpPr>
              <a:stCxn id="5327" idx="4"/>
              <a:endCxn id="5329" idx="0"/>
            </p:cNvCxnSpPr>
            <p:nvPr/>
          </p:nvCxnSpPr>
          <p:spPr>
            <a:xfrm>
              <a:off x="2208152" y="3577875"/>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5330" name="Google Shape;5330;p111"/>
            <p:cNvCxnSpPr>
              <a:stCxn id="5329" idx="0"/>
              <a:endCxn id="5331" idx="4"/>
            </p:cNvCxnSpPr>
            <p:nvPr/>
          </p:nvCxnSpPr>
          <p:spPr>
            <a:xfrm flipH="1" rot="10800000">
              <a:off x="2894933" y="3577918"/>
              <a:ext cx="591300" cy="275100"/>
            </a:xfrm>
            <a:prstGeom prst="straightConnector1">
              <a:avLst/>
            </a:prstGeom>
            <a:noFill/>
            <a:ln cap="flat" cmpd="sng" w="19050">
              <a:solidFill>
                <a:srgbClr val="435D74"/>
              </a:solidFill>
              <a:prstDash val="solid"/>
              <a:round/>
              <a:headEnd len="med" w="med" type="none"/>
              <a:tailEnd len="med" w="med" type="none"/>
            </a:ln>
          </p:spPr>
        </p:cxnSp>
        <p:sp>
          <p:nvSpPr>
            <p:cNvPr id="5331" name="Google Shape;5331;p111"/>
            <p:cNvSpPr/>
            <p:nvPr/>
          </p:nvSpPr>
          <p:spPr>
            <a:xfrm>
              <a:off x="3190524"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5327" name="Google Shape;5327;p111"/>
            <p:cNvSpPr/>
            <p:nvPr/>
          </p:nvSpPr>
          <p:spPr>
            <a:xfrm>
              <a:off x="1912352"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5324" name="Google Shape;5324;p111"/>
            <p:cNvSpPr/>
            <p:nvPr/>
          </p:nvSpPr>
          <p:spPr>
            <a:xfrm>
              <a:off x="634175"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5329" name="Google Shape;5329;p111"/>
            <p:cNvSpPr/>
            <p:nvPr/>
          </p:nvSpPr>
          <p:spPr>
            <a:xfrm>
              <a:off x="2599133" y="3853018"/>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5325" name="Google Shape;5325;p111"/>
            <p:cNvSpPr/>
            <p:nvPr/>
          </p:nvSpPr>
          <p:spPr>
            <a:xfrm>
              <a:off x="1225566" y="3853019"/>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grpSp>
      <p:grpSp>
        <p:nvGrpSpPr>
          <p:cNvPr id="5332" name="Google Shape;5332;p111"/>
          <p:cNvGrpSpPr/>
          <p:nvPr/>
        </p:nvGrpSpPr>
        <p:grpSpPr>
          <a:xfrm>
            <a:off x="3410364" y="2674277"/>
            <a:ext cx="1675128" cy="313674"/>
            <a:chOff x="998425" y="1182125"/>
            <a:chExt cx="1065400" cy="199500"/>
          </a:xfrm>
        </p:grpSpPr>
        <p:sp>
          <p:nvSpPr>
            <p:cNvPr id="5333" name="Google Shape;5333;p111"/>
            <p:cNvSpPr/>
            <p:nvPr/>
          </p:nvSpPr>
          <p:spPr>
            <a:xfrm>
              <a:off x="998425" y="1182125"/>
              <a:ext cx="1065400" cy="199500"/>
            </a:xfrm>
            <a:custGeom>
              <a:rect b="b" l="l" r="r" t="t"/>
              <a:pathLst>
                <a:path extrusionOk="0" h="7980" w="42616">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4" name="Google Shape;5334;p111"/>
            <p:cNvSpPr/>
            <p:nvPr/>
          </p:nvSpPr>
          <p:spPr>
            <a:xfrm>
              <a:off x="1017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5" name="Google Shape;5335;p111"/>
            <p:cNvSpPr/>
            <p:nvPr/>
          </p:nvSpPr>
          <p:spPr>
            <a:xfrm>
              <a:off x="1303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6" name="Google Shape;5336;p111"/>
            <p:cNvSpPr/>
            <p:nvPr/>
          </p:nvSpPr>
          <p:spPr>
            <a:xfrm>
              <a:off x="1589250" y="1193175"/>
              <a:ext cx="177475" cy="177500"/>
            </a:xfrm>
            <a:custGeom>
              <a:rect b="b" l="l" r="r" t="t"/>
              <a:pathLst>
                <a:path extrusionOk="0" h="7100" w="7099">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7" name="Google Shape;5337;p111"/>
            <p:cNvSpPr/>
            <p:nvPr/>
          </p:nvSpPr>
          <p:spPr>
            <a:xfrm>
              <a:off x="1875200" y="1193175"/>
              <a:ext cx="177525" cy="177500"/>
            </a:xfrm>
            <a:custGeom>
              <a:rect b="b" l="l" r="r" t="t"/>
              <a:pathLst>
                <a:path extrusionOk="0" h="7100" w="7101">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38" name="Google Shape;5338;p111"/>
          <p:cNvGrpSpPr/>
          <p:nvPr/>
        </p:nvGrpSpPr>
        <p:grpSpPr>
          <a:xfrm>
            <a:off x="3410363" y="3630244"/>
            <a:ext cx="1675129" cy="525345"/>
            <a:chOff x="5194708" y="3484366"/>
            <a:chExt cx="3148148" cy="987304"/>
          </a:xfrm>
        </p:grpSpPr>
        <p:grpSp>
          <p:nvGrpSpPr>
            <p:cNvPr id="5339" name="Google Shape;5339;p111"/>
            <p:cNvGrpSpPr/>
            <p:nvPr/>
          </p:nvGrpSpPr>
          <p:grpSpPr>
            <a:xfrm>
              <a:off x="7531521" y="3484366"/>
              <a:ext cx="811335" cy="987304"/>
              <a:chOff x="3379425" y="1617275"/>
              <a:chExt cx="1090650" cy="1327200"/>
            </a:xfrm>
          </p:grpSpPr>
          <p:sp>
            <p:nvSpPr>
              <p:cNvPr id="5340" name="Google Shape;5340;p111"/>
              <p:cNvSpPr/>
              <p:nvPr/>
            </p:nvSpPr>
            <p:spPr>
              <a:xfrm>
                <a:off x="3554475"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1" name="Google Shape;5341;p111"/>
              <p:cNvSpPr/>
              <p:nvPr/>
            </p:nvSpPr>
            <p:spPr>
              <a:xfrm>
                <a:off x="3379425"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2" name="Google Shape;5342;p111"/>
              <p:cNvSpPr/>
              <p:nvPr/>
            </p:nvSpPr>
            <p:spPr>
              <a:xfrm>
                <a:off x="3775050" y="2771175"/>
                <a:ext cx="300875" cy="173300"/>
              </a:xfrm>
              <a:custGeom>
                <a:rect b="b" l="l" r="r" t="t"/>
                <a:pathLst>
                  <a:path extrusionOk="0" h="6932" w="12035">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43" name="Google Shape;5343;p111"/>
            <p:cNvGrpSpPr/>
            <p:nvPr/>
          </p:nvGrpSpPr>
          <p:grpSpPr>
            <a:xfrm>
              <a:off x="6752546" y="3484366"/>
              <a:ext cx="811428" cy="987304"/>
              <a:chOff x="2332275" y="1617275"/>
              <a:chExt cx="1090775" cy="1327200"/>
            </a:xfrm>
          </p:grpSpPr>
          <p:sp>
            <p:nvSpPr>
              <p:cNvPr id="5344" name="Google Shape;5344;p111"/>
              <p:cNvSpPr/>
              <p:nvPr/>
            </p:nvSpPr>
            <p:spPr>
              <a:xfrm>
                <a:off x="2507425"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5" name="Google Shape;5345;p111"/>
              <p:cNvSpPr/>
              <p:nvPr/>
            </p:nvSpPr>
            <p:spPr>
              <a:xfrm>
                <a:off x="2332275" y="1617275"/>
                <a:ext cx="1090775" cy="1273950"/>
              </a:xfrm>
              <a:custGeom>
                <a:rect b="b" l="l" r="r" t="t"/>
                <a:pathLst>
                  <a:path extrusionOk="0" h="50958" w="43631">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6" name="Google Shape;5346;p111"/>
              <p:cNvSpPr/>
              <p:nvPr/>
            </p:nvSpPr>
            <p:spPr>
              <a:xfrm>
                <a:off x="2727925"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47" name="Google Shape;5347;p111"/>
            <p:cNvGrpSpPr/>
            <p:nvPr/>
          </p:nvGrpSpPr>
          <p:grpSpPr>
            <a:xfrm>
              <a:off x="5973664" y="3484366"/>
              <a:ext cx="811335" cy="987304"/>
              <a:chOff x="1285250" y="1617275"/>
              <a:chExt cx="1090650" cy="1327200"/>
            </a:xfrm>
          </p:grpSpPr>
          <p:sp>
            <p:nvSpPr>
              <p:cNvPr id="5348" name="Google Shape;5348;p111"/>
              <p:cNvSpPr/>
              <p:nvPr/>
            </p:nvSpPr>
            <p:spPr>
              <a:xfrm>
                <a:off x="1460300"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9" name="Google Shape;5349;p111"/>
              <p:cNvSpPr/>
              <p:nvPr/>
            </p:nvSpPr>
            <p:spPr>
              <a:xfrm>
                <a:off x="1285250"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0" name="Google Shape;5350;p111"/>
              <p:cNvSpPr/>
              <p:nvPr/>
            </p:nvSpPr>
            <p:spPr>
              <a:xfrm>
                <a:off x="1680900" y="2771175"/>
                <a:ext cx="300850" cy="173300"/>
              </a:xfrm>
              <a:custGeom>
                <a:rect b="b" l="l" r="r" t="t"/>
                <a:pathLst>
                  <a:path extrusionOk="0" h="6932" w="12034">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51" name="Google Shape;5351;p111"/>
            <p:cNvGrpSpPr/>
            <p:nvPr/>
          </p:nvGrpSpPr>
          <p:grpSpPr>
            <a:xfrm>
              <a:off x="5194708" y="3484366"/>
              <a:ext cx="811409" cy="987304"/>
              <a:chOff x="238125" y="1617275"/>
              <a:chExt cx="1090750" cy="1327200"/>
            </a:xfrm>
          </p:grpSpPr>
          <p:sp>
            <p:nvSpPr>
              <p:cNvPr id="5352" name="Google Shape;5352;p111"/>
              <p:cNvSpPr/>
              <p:nvPr/>
            </p:nvSpPr>
            <p:spPr>
              <a:xfrm>
                <a:off x="413250"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3" name="Google Shape;5353;p111"/>
              <p:cNvSpPr/>
              <p:nvPr/>
            </p:nvSpPr>
            <p:spPr>
              <a:xfrm>
                <a:off x="238125" y="1617275"/>
                <a:ext cx="1090750" cy="1273950"/>
              </a:xfrm>
              <a:custGeom>
                <a:rect b="b" l="l" r="r" t="t"/>
                <a:pathLst>
                  <a:path extrusionOk="0" h="50958" w="4363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4" name="Google Shape;5354;p111"/>
              <p:cNvSpPr/>
              <p:nvPr/>
            </p:nvSpPr>
            <p:spPr>
              <a:xfrm>
                <a:off x="633750"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355" name="Google Shape;5355;p111"/>
          <p:cNvGrpSpPr/>
          <p:nvPr/>
        </p:nvGrpSpPr>
        <p:grpSpPr>
          <a:xfrm>
            <a:off x="6844048" y="2276133"/>
            <a:ext cx="1579046" cy="522230"/>
            <a:chOff x="6853641" y="2534077"/>
            <a:chExt cx="1515545" cy="501229"/>
          </a:xfrm>
        </p:grpSpPr>
        <p:grpSp>
          <p:nvGrpSpPr>
            <p:cNvPr id="5356" name="Google Shape;5356;p111"/>
            <p:cNvGrpSpPr/>
            <p:nvPr/>
          </p:nvGrpSpPr>
          <p:grpSpPr>
            <a:xfrm>
              <a:off x="6853641" y="2618923"/>
              <a:ext cx="1515545" cy="324556"/>
              <a:chOff x="6853641" y="2618923"/>
              <a:chExt cx="1515545" cy="324556"/>
            </a:xfrm>
          </p:grpSpPr>
          <p:sp>
            <p:nvSpPr>
              <p:cNvPr id="5357" name="Google Shape;5357;p111"/>
              <p:cNvSpPr/>
              <p:nvPr/>
            </p:nvSpPr>
            <p:spPr>
              <a:xfrm>
                <a:off x="7747010" y="2781222"/>
                <a:ext cx="324578" cy="162258"/>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8" name="Google Shape;5358;p111"/>
              <p:cNvSpPr/>
              <p:nvPr/>
            </p:nvSpPr>
            <p:spPr>
              <a:xfrm>
                <a:off x="7449412" y="2618923"/>
                <a:ext cx="324496" cy="162258"/>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9" name="Google Shape;5359;p111"/>
              <p:cNvSpPr/>
              <p:nvPr/>
            </p:nvSpPr>
            <p:spPr>
              <a:xfrm>
                <a:off x="6853641" y="2618923"/>
                <a:ext cx="324824" cy="16279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0" name="Google Shape;5360;p111"/>
              <p:cNvSpPr/>
              <p:nvPr/>
            </p:nvSpPr>
            <p:spPr>
              <a:xfrm>
                <a:off x="7151691" y="2781222"/>
                <a:ext cx="324578" cy="162258"/>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1" name="Google Shape;5361;p111"/>
              <p:cNvSpPr/>
              <p:nvPr/>
            </p:nvSpPr>
            <p:spPr>
              <a:xfrm>
                <a:off x="8044362" y="2618923"/>
                <a:ext cx="324824" cy="16279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62" name="Google Shape;5362;p111"/>
            <p:cNvSpPr/>
            <p:nvPr/>
          </p:nvSpPr>
          <p:spPr>
            <a:xfrm>
              <a:off x="6899264" y="2673830"/>
              <a:ext cx="225242" cy="361476"/>
            </a:xfrm>
            <a:custGeom>
              <a:rect b="b" l="l" r="r" t="t"/>
              <a:pathLst>
                <a:path extrusionOk="0" h="8802" w="5485">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3" name="Google Shape;5363;p111"/>
            <p:cNvSpPr/>
            <p:nvPr/>
          </p:nvSpPr>
          <p:spPr>
            <a:xfrm>
              <a:off x="7198259" y="2534077"/>
              <a:ext cx="235261" cy="360532"/>
            </a:xfrm>
            <a:custGeom>
              <a:rect b="b" l="l" r="r" t="t"/>
              <a:pathLst>
                <a:path extrusionOk="0" h="8779" w="5729">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4" name="Google Shape;5364;p111"/>
            <p:cNvSpPr/>
            <p:nvPr/>
          </p:nvSpPr>
          <p:spPr>
            <a:xfrm>
              <a:off x="7493639" y="2673830"/>
              <a:ext cx="225200" cy="361476"/>
            </a:xfrm>
            <a:custGeom>
              <a:rect b="b" l="l" r="r" t="t"/>
              <a:pathLst>
                <a:path extrusionOk="0" h="8802" w="5484">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5" name="Google Shape;5365;p111"/>
            <p:cNvSpPr/>
            <p:nvPr/>
          </p:nvSpPr>
          <p:spPr>
            <a:xfrm>
              <a:off x="7792387" y="2534077"/>
              <a:ext cx="235261" cy="360532"/>
            </a:xfrm>
            <a:custGeom>
              <a:rect b="b" l="l" r="r" t="t"/>
              <a:pathLst>
                <a:path extrusionOk="0" h="8779" w="5729">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6" name="Google Shape;5366;p111"/>
            <p:cNvSpPr/>
            <p:nvPr/>
          </p:nvSpPr>
          <p:spPr>
            <a:xfrm>
              <a:off x="8090150" y="2673789"/>
              <a:ext cx="225857" cy="361517"/>
            </a:xfrm>
            <a:custGeom>
              <a:rect b="b" l="l" r="r" t="t"/>
              <a:pathLst>
                <a:path extrusionOk="0" h="8803" w="550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67" name="Google Shape;5367;p111"/>
          <p:cNvGrpSpPr/>
          <p:nvPr/>
        </p:nvGrpSpPr>
        <p:grpSpPr>
          <a:xfrm>
            <a:off x="3438940" y="3151173"/>
            <a:ext cx="1617976" cy="346616"/>
            <a:chOff x="1808063" y="4294338"/>
            <a:chExt cx="3370782" cy="721817"/>
          </a:xfrm>
        </p:grpSpPr>
        <p:sp>
          <p:nvSpPr>
            <p:cNvPr id="5368" name="Google Shape;5368;p111"/>
            <p:cNvSpPr/>
            <p:nvPr/>
          </p:nvSpPr>
          <p:spPr>
            <a:xfrm>
              <a:off x="1906300"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9" name="Google Shape;5369;p111"/>
            <p:cNvSpPr/>
            <p:nvPr/>
          </p:nvSpPr>
          <p:spPr>
            <a:xfrm>
              <a:off x="3795035" y="4655290"/>
              <a:ext cx="721912" cy="360865"/>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0" name="Google Shape;5370;p111"/>
            <p:cNvSpPr/>
            <p:nvPr/>
          </p:nvSpPr>
          <p:spPr>
            <a:xfrm>
              <a:off x="3133137" y="4294338"/>
              <a:ext cx="721729" cy="360865"/>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1" name="Google Shape;5371;p111"/>
            <p:cNvSpPr/>
            <p:nvPr/>
          </p:nvSpPr>
          <p:spPr>
            <a:xfrm>
              <a:off x="1808063" y="4294338"/>
              <a:ext cx="722460" cy="36205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2" name="Google Shape;5372;p111"/>
            <p:cNvSpPr/>
            <p:nvPr/>
          </p:nvSpPr>
          <p:spPr>
            <a:xfrm>
              <a:off x="2470965" y="4655290"/>
              <a:ext cx="721912" cy="360865"/>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3" name="Google Shape;5373;p111"/>
            <p:cNvSpPr/>
            <p:nvPr/>
          </p:nvSpPr>
          <p:spPr>
            <a:xfrm>
              <a:off x="4456385" y="4294338"/>
              <a:ext cx="722460" cy="36205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4" name="Google Shape;5374;p111"/>
            <p:cNvSpPr/>
            <p:nvPr/>
          </p:nvSpPr>
          <p:spPr>
            <a:xfrm>
              <a:off x="2568813"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5" name="Google Shape;5375;p111"/>
            <p:cNvSpPr/>
            <p:nvPr/>
          </p:nvSpPr>
          <p:spPr>
            <a:xfrm>
              <a:off x="3231883"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6" name="Google Shape;5376;p111"/>
            <p:cNvSpPr/>
            <p:nvPr/>
          </p:nvSpPr>
          <p:spPr>
            <a:xfrm>
              <a:off x="3894395"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7" name="Google Shape;5377;p111"/>
            <p:cNvSpPr/>
            <p:nvPr/>
          </p:nvSpPr>
          <p:spPr>
            <a:xfrm>
              <a:off x="4560958"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78" name="Google Shape;5378;p111"/>
          <p:cNvGrpSpPr/>
          <p:nvPr/>
        </p:nvGrpSpPr>
        <p:grpSpPr>
          <a:xfrm>
            <a:off x="5264936" y="3817923"/>
            <a:ext cx="1417067" cy="350605"/>
            <a:chOff x="4234950" y="2101012"/>
            <a:chExt cx="4219974" cy="1044090"/>
          </a:xfrm>
        </p:grpSpPr>
        <p:sp>
          <p:nvSpPr>
            <p:cNvPr id="5379" name="Google Shape;5379;p111"/>
            <p:cNvSpPr/>
            <p:nvPr/>
          </p:nvSpPr>
          <p:spPr>
            <a:xfrm rot="10800000">
              <a:off x="7528544" y="2218809"/>
              <a:ext cx="826790" cy="826702"/>
            </a:xfrm>
            <a:custGeom>
              <a:rect b="b" l="l" r="r" t="t"/>
              <a:pathLst>
                <a:path extrusionOk="0" h="34893" w="34893">
                  <a:moveTo>
                    <a:pt x="1" y="1"/>
                  </a:moveTo>
                  <a:lnTo>
                    <a:pt x="1" y="34892"/>
                  </a:lnTo>
                  <a:lnTo>
                    <a:pt x="34892" y="34892"/>
                  </a:lnTo>
                  <a:lnTo>
                    <a:pt x="34892"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0" name="Google Shape;5380;p111"/>
            <p:cNvSpPr/>
            <p:nvPr/>
          </p:nvSpPr>
          <p:spPr>
            <a:xfrm rot="10800000">
              <a:off x="6487595" y="2218809"/>
              <a:ext cx="827572" cy="826702"/>
            </a:xfrm>
            <a:custGeom>
              <a:rect b="b" l="l" r="r" t="t"/>
              <a:pathLst>
                <a:path extrusionOk="0" h="34893" w="34926">
                  <a:moveTo>
                    <a:pt x="1" y="1"/>
                  </a:moveTo>
                  <a:lnTo>
                    <a:pt x="1" y="34892"/>
                  </a:lnTo>
                  <a:lnTo>
                    <a:pt x="34926" y="34892"/>
                  </a:lnTo>
                  <a:lnTo>
                    <a:pt x="34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1" name="Google Shape;5381;p111"/>
            <p:cNvSpPr/>
            <p:nvPr/>
          </p:nvSpPr>
          <p:spPr>
            <a:xfrm rot="10800000">
              <a:off x="5430819" y="2218809"/>
              <a:ext cx="827572" cy="826702"/>
            </a:xfrm>
            <a:custGeom>
              <a:rect b="b" l="l" r="r" t="t"/>
              <a:pathLst>
                <a:path extrusionOk="0" h="34893" w="34926">
                  <a:moveTo>
                    <a:pt x="0" y="1"/>
                  </a:moveTo>
                  <a:lnTo>
                    <a:pt x="0" y="34892"/>
                  </a:lnTo>
                  <a:lnTo>
                    <a:pt x="34925" y="34892"/>
                  </a:lnTo>
                  <a:lnTo>
                    <a:pt x="3492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2" name="Google Shape;5382;p111"/>
            <p:cNvSpPr/>
            <p:nvPr/>
          </p:nvSpPr>
          <p:spPr>
            <a:xfrm rot="10800000">
              <a:off x="4374848" y="2218809"/>
              <a:ext cx="826790" cy="826702"/>
            </a:xfrm>
            <a:custGeom>
              <a:rect b="b" l="l" r="r" t="t"/>
              <a:pathLst>
                <a:path extrusionOk="0" h="34893" w="34893">
                  <a:moveTo>
                    <a:pt x="1" y="1"/>
                  </a:moveTo>
                  <a:lnTo>
                    <a:pt x="1" y="34892"/>
                  </a:lnTo>
                  <a:lnTo>
                    <a:pt x="34892" y="34892"/>
                  </a:lnTo>
                  <a:lnTo>
                    <a:pt x="34892"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3" name="Google Shape;5383;p111"/>
            <p:cNvSpPr/>
            <p:nvPr/>
          </p:nvSpPr>
          <p:spPr>
            <a:xfrm rot="10800000">
              <a:off x="7410780" y="2622683"/>
              <a:ext cx="1044144" cy="522420"/>
            </a:xfrm>
            <a:custGeom>
              <a:rect b="b" l="l" r="r" t="t"/>
              <a:pathLst>
                <a:path extrusionOk="0" fill="none" h="22050" w="44066">
                  <a:moveTo>
                    <a:pt x="1" y="22050"/>
                  </a:moveTo>
                  <a:cubicBezTo>
                    <a:pt x="1" y="9874"/>
                    <a:pt x="9874" y="1"/>
                    <a:pt x="22050" y="1"/>
                  </a:cubicBezTo>
                  <a:cubicBezTo>
                    <a:pt x="34192" y="1"/>
                    <a:pt x="44065" y="9874"/>
                    <a:pt x="44065" y="22050"/>
                  </a:cubicBezTo>
                </a:path>
              </a:pathLst>
            </a:custGeom>
            <a:noFill/>
            <a:ln cap="rnd" cmpd="sng" w="20850">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4" name="Google Shape;5384;p111"/>
            <p:cNvSpPr/>
            <p:nvPr/>
          </p:nvSpPr>
          <p:spPr>
            <a:xfrm rot="10800000">
              <a:off x="6366656" y="2101012"/>
              <a:ext cx="1044144" cy="521638"/>
            </a:xfrm>
            <a:custGeom>
              <a:rect b="b" l="l" r="r" t="t"/>
              <a:pathLst>
                <a:path extrusionOk="0" fill="none" h="22017" w="44066">
                  <a:moveTo>
                    <a:pt x="44065" y="1"/>
                  </a:moveTo>
                  <a:cubicBezTo>
                    <a:pt x="44065" y="12176"/>
                    <a:pt x="34191" y="22016"/>
                    <a:pt x="22049" y="22016"/>
                  </a:cubicBezTo>
                  <a:cubicBezTo>
                    <a:pt x="9874" y="22016"/>
                    <a:pt x="0" y="12176"/>
                    <a:pt x="0" y="1"/>
                  </a:cubicBezTo>
                </a:path>
              </a:pathLst>
            </a:custGeom>
            <a:noFill/>
            <a:ln cap="rnd" cmpd="sng" w="20850">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5" name="Google Shape;5385;p111"/>
            <p:cNvSpPr/>
            <p:nvPr/>
          </p:nvSpPr>
          <p:spPr>
            <a:xfrm rot="10800000">
              <a:off x="5322557" y="2622683"/>
              <a:ext cx="1044120" cy="522420"/>
            </a:xfrm>
            <a:custGeom>
              <a:rect b="b" l="l" r="r" t="t"/>
              <a:pathLst>
                <a:path extrusionOk="0" fill="none" h="22050" w="44065">
                  <a:moveTo>
                    <a:pt x="0" y="22050"/>
                  </a:moveTo>
                  <a:cubicBezTo>
                    <a:pt x="0" y="9874"/>
                    <a:pt x="9874" y="1"/>
                    <a:pt x="22049" y="1"/>
                  </a:cubicBezTo>
                  <a:cubicBezTo>
                    <a:pt x="34191" y="1"/>
                    <a:pt x="44065" y="9874"/>
                    <a:pt x="44065" y="22050"/>
                  </a:cubicBezTo>
                </a:path>
              </a:pathLst>
            </a:custGeom>
            <a:noFill/>
            <a:ln cap="rnd" cmpd="sng" w="20850">
              <a:solidFill>
                <a:srgbClr val="869FB2"/>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6" name="Google Shape;5386;p111"/>
            <p:cNvSpPr/>
            <p:nvPr/>
          </p:nvSpPr>
          <p:spPr>
            <a:xfrm rot="10800000">
              <a:off x="4278434" y="2101012"/>
              <a:ext cx="1044144" cy="521638"/>
            </a:xfrm>
            <a:custGeom>
              <a:rect b="b" l="l" r="r" t="t"/>
              <a:pathLst>
                <a:path extrusionOk="0" fill="none" h="22017" w="44066">
                  <a:moveTo>
                    <a:pt x="44066" y="1"/>
                  </a:moveTo>
                  <a:cubicBezTo>
                    <a:pt x="44066" y="12176"/>
                    <a:pt x="34192" y="22016"/>
                    <a:pt x="22017" y="22016"/>
                  </a:cubicBezTo>
                  <a:cubicBezTo>
                    <a:pt x="9875" y="22016"/>
                    <a:pt x="1" y="12176"/>
                    <a:pt x="1" y="1"/>
                  </a:cubicBezTo>
                </a:path>
              </a:pathLst>
            </a:custGeom>
            <a:noFill/>
            <a:ln cap="rnd" cmpd="sng" w="20850">
              <a:solidFill>
                <a:srgbClr val="BAC8D3"/>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7" name="Google Shape;5387;p111"/>
            <p:cNvSpPr/>
            <p:nvPr/>
          </p:nvSpPr>
          <p:spPr>
            <a:xfrm rot="10800000">
              <a:off x="7367296" y="2570459"/>
              <a:ext cx="86984" cy="86975"/>
            </a:xfrm>
            <a:custGeom>
              <a:rect b="b" l="l" r="r" t="t"/>
              <a:pathLst>
                <a:path extrusionOk="0" h="3671" w="3671">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8" name="Google Shape;5388;p111"/>
            <p:cNvSpPr/>
            <p:nvPr/>
          </p:nvSpPr>
          <p:spPr>
            <a:xfrm rot="10800000">
              <a:off x="6323197" y="2570459"/>
              <a:ext cx="86961" cy="86975"/>
            </a:xfrm>
            <a:custGeom>
              <a:rect b="b" l="l" r="r" t="t"/>
              <a:pathLst>
                <a:path extrusionOk="0" h="3671" w="367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9" name="Google Shape;5389;p111"/>
            <p:cNvSpPr/>
            <p:nvPr/>
          </p:nvSpPr>
          <p:spPr>
            <a:xfrm rot="10800000">
              <a:off x="5279073"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0" name="Google Shape;5390;p111"/>
            <p:cNvSpPr/>
            <p:nvPr/>
          </p:nvSpPr>
          <p:spPr>
            <a:xfrm rot="10800000">
              <a:off x="4234950"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1" name="Google Shape;5391;p111"/>
            <p:cNvSpPr/>
            <p:nvPr/>
          </p:nvSpPr>
          <p:spPr>
            <a:xfrm rot="10800000">
              <a:off x="7541197" y="2231460"/>
              <a:ext cx="801483" cy="800617"/>
            </a:xfrm>
            <a:custGeom>
              <a:rect b="b" l="l" r="r" t="t"/>
              <a:pathLst>
                <a:path extrusionOk="0" h="33792" w="33825">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2" name="Google Shape;5392;p111"/>
            <p:cNvSpPr/>
            <p:nvPr/>
          </p:nvSpPr>
          <p:spPr>
            <a:xfrm rot="10800000">
              <a:off x="6488377" y="2231460"/>
              <a:ext cx="800701" cy="800617"/>
            </a:xfrm>
            <a:custGeom>
              <a:rect b="b" l="l" r="r" t="t"/>
              <a:pathLst>
                <a:path extrusionOk="0" h="33792" w="33792">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3" name="Google Shape;5393;p111"/>
            <p:cNvSpPr/>
            <p:nvPr/>
          </p:nvSpPr>
          <p:spPr>
            <a:xfrm rot="10800000">
              <a:off x="5434776" y="2231460"/>
              <a:ext cx="800701" cy="800617"/>
            </a:xfrm>
            <a:custGeom>
              <a:rect b="b" l="l" r="r" t="t"/>
              <a:pathLst>
                <a:path extrusionOk="0" h="33792" w="33792">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4" name="Google Shape;5394;p111"/>
            <p:cNvSpPr/>
            <p:nvPr/>
          </p:nvSpPr>
          <p:spPr>
            <a:xfrm rot="10800000">
              <a:off x="4381980" y="2231460"/>
              <a:ext cx="800678" cy="800617"/>
            </a:xfrm>
            <a:custGeom>
              <a:rect b="b" l="l" r="r" t="t"/>
              <a:pathLst>
                <a:path extrusionOk="0" h="33792" w="33791">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95" name="Google Shape;5395;p111"/>
          <p:cNvGrpSpPr/>
          <p:nvPr/>
        </p:nvGrpSpPr>
        <p:grpSpPr>
          <a:xfrm>
            <a:off x="6840408" y="1808681"/>
            <a:ext cx="1586327" cy="371557"/>
            <a:chOff x="1247650" y="2075423"/>
            <a:chExt cx="6648477" cy="1557238"/>
          </a:xfrm>
        </p:grpSpPr>
        <p:sp>
          <p:nvSpPr>
            <p:cNvPr id="5396" name="Google Shape;5396;p111"/>
            <p:cNvSpPr/>
            <p:nvPr/>
          </p:nvSpPr>
          <p:spPr>
            <a:xfrm>
              <a:off x="6633862" y="2075423"/>
              <a:ext cx="953444" cy="825696"/>
            </a:xfrm>
            <a:custGeom>
              <a:rect b="b" l="l" r="r" t="t"/>
              <a:pathLst>
                <a:path extrusionOk="0" h="50027" w="57767">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7" name="Google Shape;5397;p111"/>
            <p:cNvSpPr/>
            <p:nvPr/>
          </p:nvSpPr>
          <p:spPr>
            <a:xfrm>
              <a:off x="5359252" y="2806965"/>
              <a:ext cx="953461" cy="825696"/>
            </a:xfrm>
            <a:custGeom>
              <a:rect b="b" l="l" r="r" t="t"/>
              <a:pathLst>
                <a:path extrusionOk="0" h="50027" w="57768">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8" name="Google Shape;5398;p111"/>
            <p:cNvSpPr/>
            <p:nvPr/>
          </p:nvSpPr>
          <p:spPr>
            <a:xfrm>
              <a:off x="1601478" y="2075425"/>
              <a:ext cx="953316" cy="825696"/>
            </a:xfrm>
            <a:custGeom>
              <a:rect b="b" l="l" r="r" t="t"/>
              <a:pathLst>
                <a:path extrusionOk="0" h="50027" w="57768">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9" name="Google Shape;5399;p111"/>
            <p:cNvSpPr/>
            <p:nvPr/>
          </p:nvSpPr>
          <p:spPr>
            <a:xfrm>
              <a:off x="2857827" y="2807112"/>
              <a:ext cx="953370" cy="825320"/>
            </a:xfrm>
            <a:custGeom>
              <a:rect b="b" l="l" r="r" t="t"/>
              <a:pathLst>
                <a:path extrusionOk="0" h="50027" w="5778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0" name="Google Shape;5400;p111"/>
            <p:cNvSpPr/>
            <p:nvPr/>
          </p:nvSpPr>
          <p:spPr>
            <a:xfrm>
              <a:off x="4097386" y="2075425"/>
              <a:ext cx="953444" cy="825696"/>
            </a:xfrm>
            <a:custGeom>
              <a:rect b="b" l="l" r="r" t="t"/>
              <a:pathLst>
                <a:path extrusionOk="0" h="50027" w="57767">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1" name="Google Shape;5401;p111"/>
            <p:cNvSpPr/>
            <p:nvPr/>
          </p:nvSpPr>
          <p:spPr>
            <a:xfrm>
              <a:off x="1247650" y="2490334"/>
              <a:ext cx="6648477" cy="729445"/>
            </a:xfrm>
            <a:custGeom>
              <a:rect b="b" l="l" r="r" t="t"/>
              <a:pathLst>
                <a:path extrusionOk="0" fill="none" h="31310" w="285373">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cap="flat" cmpd="sng" w="19050">
              <a:solidFill>
                <a:srgbClr val="869FB2"/>
              </a:solidFill>
              <a:prstDash val="solid"/>
              <a:miter lim="1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02" name="Google Shape;5402;p111"/>
          <p:cNvGrpSpPr/>
          <p:nvPr/>
        </p:nvGrpSpPr>
        <p:grpSpPr>
          <a:xfrm>
            <a:off x="5271678" y="961870"/>
            <a:ext cx="1415601" cy="1648533"/>
            <a:chOff x="1839112" y="2209163"/>
            <a:chExt cx="1918159" cy="2233784"/>
          </a:xfrm>
        </p:grpSpPr>
        <p:sp>
          <p:nvSpPr>
            <p:cNvPr id="5403" name="Google Shape;5403;p111"/>
            <p:cNvSpPr/>
            <p:nvPr/>
          </p:nvSpPr>
          <p:spPr>
            <a:xfrm>
              <a:off x="1839112"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4" name="Google Shape;5404;p111"/>
            <p:cNvSpPr/>
            <p:nvPr/>
          </p:nvSpPr>
          <p:spPr>
            <a:xfrm>
              <a:off x="3182171"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5" name="Google Shape;5405;p111"/>
            <p:cNvSpPr/>
            <p:nvPr/>
          </p:nvSpPr>
          <p:spPr>
            <a:xfrm>
              <a:off x="3182171"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406" name="Google Shape;5406;p111"/>
            <p:cNvCxnSpPr>
              <a:stCxn id="5403" idx="6"/>
              <a:endCxn id="5404" idx="2"/>
            </p:cNvCxnSpPr>
            <p:nvPr/>
          </p:nvCxnSpPr>
          <p:spPr>
            <a:xfrm>
              <a:off x="2414212" y="2496713"/>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5407" name="Google Shape;5407;p111"/>
            <p:cNvCxnSpPr>
              <a:stCxn id="5404" idx="4"/>
              <a:endCxn id="5408" idx="0"/>
            </p:cNvCxnSpPr>
            <p:nvPr/>
          </p:nvCxnSpPr>
          <p:spPr>
            <a:xfrm rot="5400000">
              <a:off x="2669921" y="2240963"/>
              <a:ext cx="256500" cy="1343100"/>
            </a:xfrm>
            <a:prstGeom prst="bentConnector3">
              <a:avLst>
                <a:gd fmla="val 50000" name="adj1"/>
              </a:avLst>
            </a:prstGeom>
            <a:noFill/>
            <a:ln cap="flat" cmpd="sng" w="19050">
              <a:solidFill>
                <a:srgbClr val="374957"/>
              </a:solidFill>
              <a:prstDash val="solid"/>
              <a:round/>
              <a:headEnd len="med" w="med" type="none"/>
              <a:tailEnd len="med" w="med" type="none"/>
            </a:ln>
          </p:spPr>
        </p:cxnSp>
        <p:cxnSp>
          <p:nvCxnSpPr>
            <p:cNvPr id="5409" name="Google Shape;5409;p111"/>
            <p:cNvCxnSpPr>
              <a:stCxn id="5408" idx="6"/>
              <a:endCxn id="5405" idx="2"/>
            </p:cNvCxnSpPr>
            <p:nvPr/>
          </p:nvCxnSpPr>
          <p:spPr>
            <a:xfrm>
              <a:off x="2414212" y="3328316"/>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5410" name="Google Shape;5410;p111"/>
            <p:cNvCxnSpPr>
              <a:stCxn id="5405" idx="4"/>
              <a:endCxn id="5411" idx="0"/>
            </p:cNvCxnSpPr>
            <p:nvPr/>
          </p:nvCxnSpPr>
          <p:spPr>
            <a:xfrm rot="5400000">
              <a:off x="2672171" y="3070316"/>
              <a:ext cx="252000" cy="1343100"/>
            </a:xfrm>
            <a:prstGeom prst="bentConnector3">
              <a:avLst>
                <a:gd fmla="val 49996" name="adj1"/>
              </a:avLst>
            </a:prstGeom>
            <a:noFill/>
            <a:ln cap="flat" cmpd="sng" w="19050">
              <a:solidFill>
                <a:srgbClr val="374957"/>
              </a:solidFill>
              <a:prstDash val="solid"/>
              <a:round/>
              <a:headEnd len="med" w="med" type="none"/>
              <a:tailEnd len="med" w="med" type="none"/>
            </a:ln>
          </p:spPr>
        </p:cxnSp>
        <p:sp>
          <p:nvSpPr>
            <p:cNvPr id="5408" name="Google Shape;5408;p111"/>
            <p:cNvSpPr/>
            <p:nvPr/>
          </p:nvSpPr>
          <p:spPr>
            <a:xfrm>
              <a:off x="1839112"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1" name="Google Shape;5411;p111"/>
            <p:cNvSpPr/>
            <p:nvPr/>
          </p:nvSpPr>
          <p:spPr>
            <a:xfrm>
              <a:off x="1839112"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2" name="Google Shape;5412;p111"/>
            <p:cNvSpPr/>
            <p:nvPr/>
          </p:nvSpPr>
          <p:spPr>
            <a:xfrm>
              <a:off x="3182171"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413" name="Google Shape;5413;p111"/>
            <p:cNvCxnSpPr>
              <a:endCxn id="5412" idx="2"/>
            </p:cNvCxnSpPr>
            <p:nvPr/>
          </p:nvCxnSpPr>
          <p:spPr>
            <a:xfrm>
              <a:off x="2413871" y="4154498"/>
              <a:ext cx="768300" cy="900"/>
            </a:xfrm>
            <a:prstGeom prst="bentConnector3">
              <a:avLst>
                <a:gd fmla="val 50000" name="adj1"/>
              </a:avLst>
            </a:prstGeom>
            <a:noFill/>
            <a:ln cap="flat" cmpd="sng" w="19050">
              <a:solidFill>
                <a:srgbClr val="374957"/>
              </a:solidFill>
              <a:prstDash val="solid"/>
              <a:round/>
              <a:headEnd len="med" w="med" type="none"/>
              <a:tailEnd len="med" w="med" type="none"/>
            </a:ln>
          </p:spPr>
        </p:cxnSp>
      </p:grpSp>
      <p:grpSp>
        <p:nvGrpSpPr>
          <p:cNvPr id="5414" name="Google Shape;5414;p111"/>
          <p:cNvGrpSpPr/>
          <p:nvPr/>
        </p:nvGrpSpPr>
        <p:grpSpPr>
          <a:xfrm>
            <a:off x="3428944" y="979954"/>
            <a:ext cx="1637968" cy="154942"/>
            <a:chOff x="238125" y="2506075"/>
            <a:chExt cx="7115411" cy="673075"/>
          </a:xfrm>
        </p:grpSpPr>
        <p:sp>
          <p:nvSpPr>
            <p:cNvPr id="5415" name="Google Shape;5415;p111"/>
            <p:cNvSpPr/>
            <p:nvPr/>
          </p:nvSpPr>
          <p:spPr>
            <a:xfrm>
              <a:off x="238125" y="2506075"/>
              <a:ext cx="1643150" cy="673075"/>
            </a:xfrm>
            <a:custGeom>
              <a:rect b="b" l="l" r="r" t="t"/>
              <a:pathLst>
                <a:path extrusionOk="0" h="26923" w="65726">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6" name="Google Shape;5416;p111"/>
            <p:cNvSpPr/>
            <p:nvPr/>
          </p:nvSpPr>
          <p:spPr>
            <a:xfrm>
              <a:off x="1606190"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7" name="Google Shape;5417;p111"/>
            <p:cNvSpPr/>
            <p:nvPr/>
          </p:nvSpPr>
          <p:spPr>
            <a:xfrm>
              <a:off x="297348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8" name="Google Shape;5418;p111"/>
            <p:cNvSpPr/>
            <p:nvPr/>
          </p:nvSpPr>
          <p:spPr>
            <a:xfrm>
              <a:off x="570961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9" name="Google Shape;5419;p111"/>
            <p:cNvSpPr/>
            <p:nvPr/>
          </p:nvSpPr>
          <p:spPr>
            <a:xfrm>
              <a:off x="4342321" y="2506075"/>
              <a:ext cx="1643150" cy="673075"/>
            </a:xfrm>
            <a:custGeom>
              <a:rect b="b" l="l" r="r" t="t"/>
              <a:pathLst>
                <a:path extrusionOk="0" h="26923" w="65726">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20" name="Google Shape;5420;p111"/>
          <p:cNvGrpSpPr/>
          <p:nvPr/>
        </p:nvGrpSpPr>
        <p:grpSpPr>
          <a:xfrm>
            <a:off x="1969680" y="1294672"/>
            <a:ext cx="1262932" cy="785408"/>
            <a:chOff x="548861" y="389676"/>
            <a:chExt cx="3843371" cy="2390163"/>
          </a:xfrm>
        </p:grpSpPr>
        <p:cxnSp>
          <p:nvCxnSpPr>
            <p:cNvPr id="5421" name="Google Shape;5421;p111"/>
            <p:cNvCxnSpPr/>
            <p:nvPr/>
          </p:nvCxnSpPr>
          <p:spPr>
            <a:xfrm flipH="1" rot="10800000">
              <a:off x="3486925" y="1918250"/>
              <a:ext cx="742200" cy="6903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5422" name="Google Shape;5422;p111"/>
            <p:cNvCxnSpPr/>
            <p:nvPr/>
          </p:nvCxnSpPr>
          <p:spPr>
            <a:xfrm flipH="1" rot="-5400000">
              <a:off x="3486925" y="577350"/>
              <a:ext cx="650100" cy="6501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5423" name="Google Shape;5423;p111"/>
            <p:cNvCxnSpPr/>
            <p:nvPr/>
          </p:nvCxnSpPr>
          <p:spPr>
            <a:xfrm>
              <a:off x="2725450" y="576000"/>
              <a:ext cx="1410600" cy="18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5424" name="Google Shape;5424;p111"/>
            <p:cNvCxnSpPr/>
            <p:nvPr/>
          </p:nvCxnSpPr>
          <p:spPr>
            <a:xfrm flipH="1" rot="10800000">
              <a:off x="756500" y="577975"/>
              <a:ext cx="1705500" cy="1049100"/>
            </a:xfrm>
            <a:prstGeom prst="bentConnector3">
              <a:avLst>
                <a:gd fmla="val 50000" name="adj1"/>
              </a:avLst>
            </a:prstGeom>
            <a:noFill/>
            <a:ln cap="flat" cmpd="sng" w="9525">
              <a:solidFill>
                <a:srgbClr val="BAC8D3"/>
              </a:solidFill>
              <a:prstDash val="solid"/>
              <a:round/>
              <a:headEnd len="med" w="med" type="none"/>
              <a:tailEnd len="med" w="med" type="none"/>
            </a:ln>
          </p:spPr>
        </p:cxnSp>
        <p:cxnSp>
          <p:nvCxnSpPr>
            <p:cNvPr id="5425" name="Google Shape;5425;p111"/>
            <p:cNvCxnSpPr/>
            <p:nvPr/>
          </p:nvCxnSpPr>
          <p:spPr>
            <a:xfrm>
              <a:off x="760067" y="1625791"/>
              <a:ext cx="1689000" cy="974100"/>
            </a:xfrm>
            <a:prstGeom prst="bentConnector3">
              <a:avLst>
                <a:gd fmla="val 50000" name="adj1"/>
              </a:avLst>
            </a:prstGeom>
            <a:noFill/>
            <a:ln cap="flat" cmpd="sng" w="9525">
              <a:solidFill>
                <a:srgbClr val="BAC8D3"/>
              </a:solidFill>
              <a:prstDash val="solid"/>
              <a:round/>
              <a:headEnd len="med" w="med" type="none"/>
              <a:tailEnd len="med" w="med" type="none"/>
            </a:ln>
          </p:spPr>
        </p:cxnSp>
        <p:sp>
          <p:nvSpPr>
            <p:cNvPr id="5426" name="Google Shape;5426;p111"/>
            <p:cNvSpPr/>
            <p:nvPr/>
          </p:nvSpPr>
          <p:spPr>
            <a:xfrm>
              <a:off x="548861" y="1338125"/>
              <a:ext cx="502050" cy="50287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427" name="Google Shape;5427;p111"/>
            <p:cNvCxnSpPr/>
            <p:nvPr/>
          </p:nvCxnSpPr>
          <p:spPr>
            <a:xfrm>
              <a:off x="2725450" y="2609025"/>
              <a:ext cx="1416000" cy="1800"/>
            </a:xfrm>
            <a:prstGeom prst="bentConnector3">
              <a:avLst>
                <a:gd fmla="val 50000" name="adj1"/>
              </a:avLst>
            </a:prstGeom>
            <a:noFill/>
            <a:ln cap="flat" cmpd="sng" w="9525">
              <a:solidFill>
                <a:srgbClr val="869FB2"/>
              </a:solidFill>
              <a:prstDash val="solid"/>
              <a:round/>
              <a:headEnd len="med" w="med" type="none"/>
              <a:tailEnd len="med" w="med" type="none"/>
            </a:ln>
          </p:spPr>
        </p:cxnSp>
        <p:sp>
          <p:nvSpPr>
            <p:cNvPr id="5428" name="Google Shape;5428;p111"/>
            <p:cNvSpPr/>
            <p:nvPr/>
          </p:nvSpPr>
          <p:spPr>
            <a:xfrm>
              <a:off x="4095707" y="1083398"/>
              <a:ext cx="289400" cy="268650"/>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9" name="Google Shape;5429;p111"/>
            <p:cNvSpPr/>
            <p:nvPr/>
          </p:nvSpPr>
          <p:spPr>
            <a:xfrm>
              <a:off x="2421967" y="389676"/>
              <a:ext cx="383625" cy="371825"/>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0" name="Google Shape;5430;p111"/>
            <p:cNvSpPr/>
            <p:nvPr/>
          </p:nvSpPr>
          <p:spPr>
            <a:xfrm>
              <a:off x="4095707" y="426309"/>
              <a:ext cx="289400" cy="268850"/>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1" name="Google Shape;5431;p111"/>
            <p:cNvSpPr/>
            <p:nvPr/>
          </p:nvSpPr>
          <p:spPr>
            <a:xfrm>
              <a:off x="4102832" y="2474633"/>
              <a:ext cx="289400" cy="269425"/>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2" name="Google Shape;5432;p111"/>
            <p:cNvSpPr/>
            <p:nvPr/>
          </p:nvSpPr>
          <p:spPr>
            <a:xfrm>
              <a:off x="4095707" y="1772738"/>
              <a:ext cx="289400" cy="268825"/>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3" name="Google Shape;5433;p111"/>
            <p:cNvSpPr/>
            <p:nvPr/>
          </p:nvSpPr>
          <p:spPr>
            <a:xfrm>
              <a:off x="2422792" y="2408015"/>
              <a:ext cx="383650" cy="371825"/>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34" name="Google Shape;5434;p111"/>
          <p:cNvGrpSpPr/>
          <p:nvPr/>
        </p:nvGrpSpPr>
        <p:grpSpPr>
          <a:xfrm>
            <a:off x="757812" y="2401550"/>
            <a:ext cx="1412054" cy="633562"/>
            <a:chOff x="1187400" y="2529299"/>
            <a:chExt cx="6769193" cy="2241903"/>
          </a:xfrm>
        </p:grpSpPr>
        <p:sp>
          <p:nvSpPr>
            <p:cNvPr id="5435" name="Google Shape;5435;p111"/>
            <p:cNvSpPr/>
            <p:nvPr/>
          </p:nvSpPr>
          <p:spPr>
            <a:xfrm>
              <a:off x="3802943" y="2529299"/>
              <a:ext cx="1538100" cy="442500"/>
            </a:xfrm>
            <a:prstGeom prst="roundRect">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5436" name="Google Shape;5436;p111"/>
            <p:cNvSpPr/>
            <p:nvPr/>
          </p:nvSpPr>
          <p:spPr>
            <a:xfrm>
              <a:off x="5573240"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5437" name="Google Shape;5437;p111"/>
            <p:cNvSpPr/>
            <p:nvPr/>
          </p:nvSpPr>
          <p:spPr>
            <a:xfrm>
              <a:off x="2032647"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5438" name="Google Shape;5438;p111"/>
            <p:cNvSpPr/>
            <p:nvPr/>
          </p:nvSpPr>
          <p:spPr>
            <a:xfrm>
              <a:off x="11874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5439" name="Google Shape;5439;p111"/>
            <p:cNvSpPr/>
            <p:nvPr/>
          </p:nvSpPr>
          <p:spPr>
            <a:xfrm>
              <a:off x="28778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5440" name="Google Shape;5440;p111"/>
            <p:cNvSpPr/>
            <p:nvPr/>
          </p:nvSpPr>
          <p:spPr>
            <a:xfrm>
              <a:off x="47280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5441" name="Google Shape;5441;p111"/>
            <p:cNvSpPr/>
            <p:nvPr/>
          </p:nvSpPr>
          <p:spPr>
            <a:xfrm>
              <a:off x="64184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cxnSp>
          <p:nvCxnSpPr>
            <p:cNvPr id="5442" name="Google Shape;5442;p111"/>
            <p:cNvCxnSpPr>
              <a:stCxn id="5435" idx="2"/>
              <a:endCxn id="5436" idx="0"/>
            </p:cNvCxnSpPr>
            <p:nvPr/>
          </p:nvCxnSpPr>
          <p:spPr>
            <a:xfrm flipH="1" rot="-5400000">
              <a:off x="5228543" y="2315249"/>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5443" name="Google Shape;5443;p111"/>
            <p:cNvCxnSpPr>
              <a:stCxn id="5437" idx="0"/>
              <a:endCxn id="5435" idx="2"/>
            </p:cNvCxnSpPr>
            <p:nvPr/>
          </p:nvCxnSpPr>
          <p:spPr>
            <a:xfrm rot="-5400000">
              <a:off x="3458247" y="2315250"/>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5444" name="Google Shape;5444;p111"/>
            <p:cNvCxnSpPr>
              <a:stCxn id="5437" idx="2"/>
              <a:endCxn id="5439" idx="0"/>
            </p:cNvCxnSpPr>
            <p:nvPr/>
          </p:nvCxnSpPr>
          <p:spPr>
            <a:xfrm flipH="1" rot="-5400000">
              <a:off x="2995647" y="3677550"/>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5445" name="Google Shape;5445;p111"/>
            <p:cNvCxnSpPr>
              <a:stCxn id="5438" idx="0"/>
              <a:endCxn id="5437" idx="2"/>
            </p:cNvCxnSpPr>
            <p:nvPr/>
          </p:nvCxnSpPr>
          <p:spPr>
            <a:xfrm rot="-5400000">
              <a:off x="21504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5446" name="Google Shape;5446;p111"/>
            <p:cNvCxnSpPr>
              <a:stCxn id="5436" idx="2"/>
              <a:endCxn id="5441" idx="0"/>
            </p:cNvCxnSpPr>
            <p:nvPr/>
          </p:nvCxnSpPr>
          <p:spPr>
            <a:xfrm flipH="1" rot="-5400000">
              <a:off x="6536390" y="3677400"/>
              <a:ext cx="457200" cy="8454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5447" name="Google Shape;5447;p111"/>
            <p:cNvCxnSpPr>
              <a:stCxn id="5440" idx="0"/>
              <a:endCxn id="5436" idx="2"/>
            </p:cNvCxnSpPr>
            <p:nvPr/>
          </p:nvCxnSpPr>
          <p:spPr>
            <a:xfrm rot="-5400000">
              <a:off x="56910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grpSp>
      <p:grpSp>
        <p:nvGrpSpPr>
          <p:cNvPr id="5448" name="Google Shape;5448;p111"/>
          <p:cNvGrpSpPr/>
          <p:nvPr/>
        </p:nvGrpSpPr>
        <p:grpSpPr>
          <a:xfrm>
            <a:off x="6844058" y="2894258"/>
            <a:ext cx="1579035" cy="540873"/>
            <a:chOff x="6895650" y="3126697"/>
            <a:chExt cx="1436662" cy="492105"/>
          </a:xfrm>
        </p:grpSpPr>
        <p:sp>
          <p:nvSpPr>
            <p:cNvPr id="5449" name="Google Shape;5449;p111"/>
            <p:cNvSpPr/>
            <p:nvPr/>
          </p:nvSpPr>
          <p:spPr>
            <a:xfrm>
              <a:off x="715182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0" name="Google Shape;5450;p111"/>
            <p:cNvSpPr/>
            <p:nvPr/>
          </p:nvSpPr>
          <p:spPr>
            <a:xfrm>
              <a:off x="766416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1" name="Google Shape;5451;p111"/>
            <p:cNvSpPr/>
            <p:nvPr/>
          </p:nvSpPr>
          <p:spPr>
            <a:xfrm>
              <a:off x="6895650" y="3127761"/>
              <a:ext cx="420489" cy="212471"/>
            </a:xfrm>
            <a:custGeom>
              <a:rect b="b" l="l" r="r" t="t"/>
              <a:pathLst>
                <a:path extrusionOk="0" h="6393" w="12652">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2" name="Google Shape;5452;p111"/>
            <p:cNvSpPr/>
            <p:nvPr/>
          </p:nvSpPr>
          <p:spPr>
            <a:xfrm>
              <a:off x="7399482"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3" name="Google Shape;5453;p111"/>
            <p:cNvSpPr/>
            <p:nvPr/>
          </p:nvSpPr>
          <p:spPr>
            <a:xfrm>
              <a:off x="7911823"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54" name="Google Shape;5454;p111"/>
            <p:cNvGrpSpPr/>
            <p:nvPr/>
          </p:nvGrpSpPr>
          <p:grpSpPr>
            <a:xfrm>
              <a:off x="6995957" y="3335810"/>
              <a:ext cx="1230393" cy="71754"/>
              <a:chOff x="6995957" y="3287964"/>
              <a:chExt cx="1230393" cy="71754"/>
            </a:xfrm>
          </p:grpSpPr>
          <p:sp>
            <p:nvSpPr>
              <p:cNvPr id="5455" name="Google Shape;5455;p111"/>
              <p:cNvSpPr/>
              <p:nvPr/>
            </p:nvSpPr>
            <p:spPr>
              <a:xfrm>
                <a:off x="8006733" y="3287964"/>
                <a:ext cx="219617" cy="71754"/>
              </a:xfrm>
              <a:custGeom>
                <a:rect b="b" l="l" r="r" t="t"/>
                <a:pathLst>
                  <a:path extrusionOk="0" h="2159" w="6608">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6" name="Google Shape;5456;p111"/>
              <p:cNvSpPr/>
              <p:nvPr/>
            </p:nvSpPr>
            <p:spPr>
              <a:xfrm>
                <a:off x="7756540" y="3287964"/>
                <a:ext cx="219617" cy="71754"/>
              </a:xfrm>
              <a:custGeom>
                <a:rect b="b" l="l" r="r" t="t"/>
                <a:pathLst>
                  <a:path extrusionOk="0" h="2159" w="6608">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7" name="Google Shape;5457;p111"/>
              <p:cNvSpPr/>
              <p:nvPr/>
            </p:nvSpPr>
            <p:spPr>
              <a:xfrm>
                <a:off x="7496443" y="3287964"/>
                <a:ext cx="219617" cy="71754"/>
              </a:xfrm>
              <a:custGeom>
                <a:rect b="b" l="l" r="r" t="t"/>
                <a:pathLst>
                  <a:path extrusionOk="0" h="2159" w="6608">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8" name="Google Shape;5458;p111"/>
              <p:cNvSpPr/>
              <p:nvPr/>
            </p:nvSpPr>
            <p:spPr>
              <a:xfrm>
                <a:off x="7243757" y="3287964"/>
                <a:ext cx="219617" cy="71754"/>
              </a:xfrm>
              <a:custGeom>
                <a:rect b="b" l="l" r="r" t="t"/>
                <a:pathLst>
                  <a:path extrusionOk="0" h="2159" w="6608">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9" name="Google Shape;5459;p111"/>
              <p:cNvSpPr/>
              <p:nvPr/>
            </p:nvSpPr>
            <p:spPr>
              <a:xfrm>
                <a:off x="6995957" y="3287964"/>
                <a:ext cx="219617" cy="71754"/>
              </a:xfrm>
              <a:custGeom>
                <a:rect b="b" l="l" r="r" t="t"/>
                <a:pathLst>
                  <a:path extrusionOk="0" h="2159" w="6608">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460" name="Google Shape;5460;p111"/>
          <p:cNvGrpSpPr/>
          <p:nvPr/>
        </p:nvGrpSpPr>
        <p:grpSpPr>
          <a:xfrm>
            <a:off x="6842640" y="3531021"/>
            <a:ext cx="1581862" cy="650625"/>
            <a:chOff x="6777990" y="3710194"/>
            <a:chExt cx="1646915" cy="677382"/>
          </a:xfrm>
        </p:grpSpPr>
        <p:grpSp>
          <p:nvGrpSpPr>
            <p:cNvPr id="5461" name="Google Shape;5461;p111"/>
            <p:cNvGrpSpPr/>
            <p:nvPr/>
          </p:nvGrpSpPr>
          <p:grpSpPr>
            <a:xfrm>
              <a:off x="6777990" y="3874492"/>
              <a:ext cx="411129" cy="513083"/>
              <a:chOff x="6777990" y="3874492"/>
              <a:chExt cx="411129" cy="513083"/>
            </a:xfrm>
          </p:grpSpPr>
          <p:cxnSp>
            <p:nvCxnSpPr>
              <p:cNvPr id="5462" name="Google Shape;5462;p111"/>
              <p:cNvCxnSpPr/>
              <p:nvPr/>
            </p:nvCxnSpPr>
            <p:spPr>
              <a:xfrm>
                <a:off x="6977019"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5463" name="Google Shape;5463;p111"/>
              <p:cNvSpPr/>
              <p:nvPr/>
            </p:nvSpPr>
            <p:spPr>
              <a:xfrm>
                <a:off x="6777990"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64" name="Google Shape;5464;p111"/>
            <p:cNvGrpSpPr/>
            <p:nvPr/>
          </p:nvGrpSpPr>
          <p:grpSpPr>
            <a:xfrm>
              <a:off x="7188425" y="3710194"/>
              <a:ext cx="411123" cy="520535"/>
              <a:chOff x="7188425" y="3710194"/>
              <a:chExt cx="411123" cy="520535"/>
            </a:xfrm>
          </p:grpSpPr>
          <p:cxnSp>
            <p:nvCxnSpPr>
              <p:cNvPr id="5465" name="Google Shape;5465;p111"/>
              <p:cNvCxnSpPr/>
              <p:nvPr/>
            </p:nvCxnSpPr>
            <p:spPr>
              <a:xfrm rot="10800000">
                <a:off x="7393988" y="3710194"/>
                <a:ext cx="0" cy="170700"/>
              </a:xfrm>
              <a:prstGeom prst="straightConnector1">
                <a:avLst/>
              </a:prstGeom>
              <a:noFill/>
              <a:ln cap="flat" cmpd="sng" w="19050">
                <a:solidFill>
                  <a:srgbClr val="A5B7C6"/>
                </a:solidFill>
                <a:prstDash val="solid"/>
                <a:round/>
                <a:headEnd len="med" w="med" type="none"/>
                <a:tailEnd len="med" w="med" type="diamond"/>
              </a:ln>
            </p:spPr>
          </p:cxnSp>
          <p:sp>
            <p:nvSpPr>
              <p:cNvPr id="5466" name="Google Shape;5466;p111"/>
              <p:cNvSpPr/>
              <p:nvPr/>
            </p:nvSpPr>
            <p:spPr>
              <a:xfrm>
                <a:off x="7188425" y="3874492"/>
                <a:ext cx="411123" cy="356237"/>
              </a:xfrm>
              <a:custGeom>
                <a:rect b="b" l="l" r="r" t="t"/>
                <a:pathLst>
                  <a:path extrusionOk="0" h="60023" w="69271">
                    <a:moveTo>
                      <a:pt x="17274" y="0"/>
                    </a:moveTo>
                    <a:lnTo>
                      <a:pt x="0" y="30011"/>
                    </a:lnTo>
                    <a:lnTo>
                      <a:pt x="17274"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67" name="Google Shape;5467;p111"/>
            <p:cNvGrpSpPr/>
            <p:nvPr/>
          </p:nvGrpSpPr>
          <p:grpSpPr>
            <a:xfrm>
              <a:off x="7603341" y="3874492"/>
              <a:ext cx="411474" cy="513083"/>
              <a:chOff x="7603341" y="3874492"/>
              <a:chExt cx="411474" cy="513083"/>
            </a:xfrm>
          </p:grpSpPr>
          <p:cxnSp>
            <p:nvCxnSpPr>
              <p:cNvPr id="5468" name="Google Shape;5468;p111"/>
              <p:cNvCxnSpPr/>
              <p:nvPr/>
            </p:nvCxnSpPr>
            <p:spPr>
              <a:xfrm>
                <a:off x="7809095"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5469" name="Google Shape;5469;p111"/>
              <p:cNvSpPr/>
              <p:nvPr/>
            </p:nvSpPr>
            <p:spPr>
              <a:xfrm>
                <a:off x="7603341" y="3874492"/>
                <a:ext cx="411474" cy="356237"/>
              </a:xfrm>
              <a:custGeom>
                <a:rect b="b" l="l" r="r" t="t"/>
                <a:pathLst>
                  <a:path extrusionOk="0" h="60023" w="69330">
                    <a:moveTo>
                      <a:pt x="17333" y="0"/>
                    </a:moveTo>
                    <a:lnTo>
                      <a:pt x="1" y="30011"/>
                    </a:lnTo>
                    <a:lnTo>
                      <a:pt x="17333" y="60023"/>
                    </a:lnTo>
                    <a:lnTo>
                      <a:pt x="51998" y="60023"/>
                    </a:lnTo>
                    <a:lnTo>
                      <a:pt x="69330" y="30011"/>
                    </a:lnTo>
                    <a:lnTo>
                      <a:pt x="51998"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70" name="Google Shape;5470;p111"/>
            <p:cNvGrpSpPr/>
            <p:nvPr/>
          </p:nvGrpSpPr>
          <p:grpSpPr>
            <a:xfrm>
              <a:off x="8013776" y="3722847"/>
              <a:ext cx="411129" cy="507881"/>
              <a:chOff x="8013776" y="3722847"/>
              <a:chExt cx="411129" cy="507881"/>
            </a:xfrm>
          </p:grpSpPr>
          <p:cxnSp>
            <p:nvCxnSpPr>
              <p:cNvPr id="5471" name="Google Shape;5471;p111"/>
              <p:cNvCxnSpPr/>
              <p:nvPr/>
            </p:nvCxnSpPr>
            <p:spPr>
              <a:xfrm rot="10800000">
                <a:off x="8219339" y="3722847"/>
                <a:ext cx="0" cy="169800"/>
              </a:xfrm>
              <a:prstGeom prst="straightConnector1">
                <a:avLst/>
              </a:prstGeom>
              <a:noFill/>
              <a:ln cap="flat" cmpd="sng" w="19050">
                <a:solidFill>
                  <a:srgbClr val="A5B7C6"/>
                </a:solidFill>
                <a:prstDash val="solid"/>
                <a:round/>
                <a:headEnd len="med" w="med" type="none"/>
                <a:tailEnd len="med" w="med" type="diamond"/>
              </a:ln>
            </p:spPr>
          </p:cxnSp>
          <p:sp>
            <p:nvSpPr>
              <p:cNvPr id="5472" name="Google Shape;5472;p111"/>
              <p:cNvSpPr/>
              <p:nvPr/>
            </p:nvSpPr>
            <p:spPr>
              <a:xfrm>
                <a:off x="8013776"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473" name="Google Shape;5473;p111"/>
          <p:cNvGrpSpPr/>
          <p:nvPr/>
        </p:nvGrpSpPr>
        <p:grpSpPr>
          <a:xfrm>
            <a:off x="5262155" y="2703861"/>
            <a:ext cx="1421889" cy="1020603"/>
            <a:chOff x="5190863" y="2824811"/>
            <a:chExt cx="1544860" cy="1108869"/>
          </a:xfrm>
        </p:grpSpPr>
        <p:grpSp>
          <p:nvGrpSpPr>
            <p:cNvPr id="5474" name="Google Shape;5474;p111"/>
            <p:cNvGrpSpPr/>
            <p:nvPr/>
          </p:nvGrpSpPr>
          <p:grpSpPr>
            <a:xfrm>
              <a:off x="5938695" y="3176919"/>
              <a:ext cx="685761" cy="404739"/>
              <a:chOff x="5938695" y="3176919"/>
              <a:chExt cx="685761" cy="404739"/>
            </a:xfrm>
          </p:grpSpPr>
          <p:grpSp>
            <p:nvGrpSpPr>
              <p:cNvPr id="5475" name="Google Shape;5475;p111"/>
              <p:cNvGrpSpPr/>
              <p:nvPr/>
            </p:nvGrpSpPr>
            <p:grpSpPr>
              <a:xfrm>
                <a:off x="5938695" y="3176919"/>
                <a:ext cx="685761" cy="404739"/>
                <a:chOff x="5938695" y="3176919"/>
                <a:chExt cx="685761" cy="404739"/>
              </a:xfrm>
            </p:grpSpPr>
            <p:sp>
              <p:nvSpPr>
                <p:cNvPr id="5476" name="Google Shape;5476;p111"/>
                <p:cNvSpPr/>
                <p:nvPr/>
              </p:nvSpPr>
              <p:spPr>
                <a:xfrm>
                  <a:off x="5938695" y="3176919"/>
                  <a:ext cx="404679" cy="404739"/>
                </a:xfrm>
                <a:custGeom>
                  <a:rect b="b" l="l" r="r" t="t"/>
                  <a:pathLst>
                    <a:path extrusionOk="0" h="9651" w="9649">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7" name="Google Shape;5477;p111"/>
                <p:cNvSpPr/>
                <p:nvPr/>
              </p:nvSpPr>
              <p:spPr>
                <a:xfrm>
                  <a:off x="6256893" y="3285705"/>
                  <a:ext cx="367562" cy="187754"/>
                </a:xfrm>
                <a:custGeom>
                  <a:rect b="b" l="l" r="r" t="t"/>
                  <a:pathLst>
                    <a:path extrusionOk="0" h="4477" w="8764">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78" name="Google Shape;5478;p111"/>
              <p:cNvSpPr/>
              <p:nvPr/>
            </p:nvSpPr>
            <p:spPr>
              <a:xfrm>
                <a:off x="6044300" y="3282475"/>
                <a:ext cx="191959" cy="191990"/>
              </a:xfrm>
              <a:custGeom>
                <a:rect b="b" l="l" r="r" t="t"/>
                <a:pathLst>
                  <a:path extrusionOk="0" h="4578" w="4577">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79" name="Google Shape;5479;p111"/>
            <p:cNvGrpSpPr/>
            <p:nvPr/>
          </p:nvGrpSpPr>
          <p:grpSpPr>
            <a:xfrm>
              <a:off x="5305233" y="3176835"/>
              <a:ext cx="685971" cy="404655"/>
              <a:chOff x="5305233" y="3176835"/>
              <a:chExt cx="685971" cy="404655"/>
            </a:xfrm>
          </p:grpSpPr>
          <p:grpSp>
            <p:nvGrpSpPr>
              <p:cNvPr id="5480" name="Google Shape;5480;p111"/>
              <p:cNvGrpSpPr/>
              <p:nvPr/>
            </p:nvGrpSpPr>
            <p:grpSpPr>
              <a:xfrm>
                <a:off x="5305233" y="3176835"/>
                <a:ext cx="685971" cy="404655"/>
                <a:chOff x="5305233" y="3176835"/>
                <a:chExt cx="685971" cy="404655"/>
              </a:xfrm>
            </p:grpSpPr>
            <p:sp>
              <p:nvSpPr>
                <p:cNvPr id="5481" name="Google Shape;5481;p111"/>
                <p:cNvSpPr/>
                <p:nvPr/>
              </p:nvSpPr>
              <p:spPr>
                <a:xfrm>
                  <a:off x="5586650" y="3176835"/>
                  <a:ext cx="404553" cy="404655"/>
                </a:xfrm>
                <a:custGeom>
                  <a:rect b="b" l="l" r="r" t="t"/>
                  <a:pathLst>
                    <a:path extrusionOk="0" h="9649" w="9646">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2" name="Google Shape;5482;p111"/>
                <p:cNvSpPr/>
                <p:nvPr/>
              </p:nvSpPr>
              <p:spPr>
                <a:xfrm>
                  <a:off x="5305233" y="3285914"/>
                  <a:ext cx="367352" cy="187796"/>
                </a:xfrm>
                <a:custGeom>
                  <a:rect b="b" l="l" r="r" t="t"/>
                  <a:pathLst>
                    <a:path extrusionOk="0" h="4478" w="8759">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83" name="Google Shape;5483;p111"/>
              <p:cNvSpPr/>
              <p:nvPr/>
            </p:nvSpPr>
            <p:spPr>
              <a:xfrm>
                <a:off x="5694436" y="3282475"/>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84" name="Google Shape;5484;p111"/>
            <p:cNvSpPr/>
            <p:nvPr/>
          </p:nvSpPr>
          <p:spPr>
            <a:xfrm>
              <a:off x="6103938" y="3114683"/>
              <a:ext cx="40933" cy="7549"/>
            </a:xfrm>
            <a:custGeom>
              <a:rect b="b" l="l" r="r" t="t"/>
              <a:pathLst>
                <a:path extrusionOk="0" h="180" w="976">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85" name="Google Shape;5485;p111"/>
            <p:cNvGrpSpPr/>
            <p:nvPr/>
          </p:nvGrpSpPr>
          <p:grpSpPr>
            <a:xfrm>
              <a:off x="5657361" y="2824811"/>
              <a:ext cx="1078361" cy="404655"/>
              <a:chOff x="5657361" y="2824811"/>
              <a:chExt cx="1078361" cy="404655"/>
            </a:xfrm>
          </p:grpSpPr>
          <p:grpSp>
            <p:nvGrpSpPr>
              <p:cNvPr id="5486" name="Google Shape;5486;p111"/>
              <p:cNvGrpSpPr/>
              <p:nvPr/>
            </p:nvGrpSpPr>
            <p:grpSpPr>
              <a:xfrm>
                <a:off x="5657361" y="2824811"/>
                <a:ext cx="1078361" cy="404655"/>
                <a:chOff x="5657361" y="2824811"/>
                <a:chExt cx="1078361" cy="404655"/>
              </a:xfrm>
            </p:grpSpPr>
            <p:grpSp>
              <p:nvGrpSpPr>
                <p:cNvPr id="5487" name="Google Shape;5487;p111"/>
                <p:cNvGrpSpPr/>
                <p:nvPr/>
              </p:nvGrpSpPr>
              <p:grpSpPr>
                <a:xfrm>
                  <a:off x="5938485" y="2824811"/>
                  <a:ext cx="797237" cy="404655"/>
                  <a:chOff x="5938485" y="2824811"/>
                  <a:chExt cx="797237" cy="404655"/>
                </a:xfrm>
              </p:grpSpPr>
              <p:sp>
                <p:nvSpPr>
                  <p:cNvPr id="5488" name="Google Shape;5488;p111"/>
                  <p:cNvSpPr/>
                  <p:nvPr/>
                </p:nvSpPr>
                <p:spPr>
                  <a:xfrm>
                    <a:off x="6137952" y="2824811"/>
                    <a:ext cx="597771" cy="301698"/>
                  </a:xfrm>
                  <a:custGeom>
                    <a:rect b="b" l="l" r="r" t="t"/>
                    <a:pathLst>
                      <a:path extrusionOk="0" h="7194" w="14253">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9" name="Google Shape;5489;p111"/>
                  <p:cNvSpPr/>
                  <p:nvPr/>
                </p:nvSpPr>
                <p:spPr>
                  <a:xfrm>
                    <a:off x="5938485" y="2824811"/>
                    <a:ext cx="202151" cy="404655"/>
                  </a:xfrm>
                  <a:custGeom>
                    <a:rect b="b" l="l" r="r" t="t"/>
                    <a:pathLst>
                      <a:path extrusionOk="0" h="9649" w="482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90" name="Google Shape;5490;p111"/>
                <p:cNvSpPr/>
                <p:nvPr/>
              </p:nvSpPr>
              <p:spPr>
                <a:xfrm>
                  <a:off x="5657361" y="2934478"/>
                  <a:ext cx="367688" cy="187838"/>
                </a:xfrm>
                <a:custGeom>
                  <a:rect b="b" l="l" r="r" t="t"/>
                  <a:pathLst>
                    <a:path extrusionOk="0" h="4479" w="8767">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91" name="Google Shape;5491;p111"/>
              <p:cNvSpPr/>
              <p:nvPr/>
            </p:nvSpPr>
            <p:spPr>
              <a:xfrm>
                <a:off x="6047361" y="2932675"/>
                <a:ext cx="192001" cy="191990"/>
              </a:xfrm>
              <a:custGeom>
                <a:rect b="b" l="l" r="r" t="t"/>
                <a:pathLst>
                  <a:path extrusionOk="0" h="4578" w="4578">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92" name="Google Shape;5492;p111"/>
            <p:cNvGrpSpPr/>
            <p:nvPr/>
          </p:nvGrpSpPr>
          <p:grpSpPr>
            <a:xfrm>
              <a:off x="5190863" y="3528942"/>
              <a:ext cx="1078026" cy="404739"/>
              <a:chOff x="5190863" y="3528942"/>
              <a:chExt cx="1078026" cy="404739"/>
            </a:xfrm>
          </p:grpSpPr>
          <p:sp>
            <p:nvSpPr>
              <p:cNvPr id="5493" name="Google Shape;5493;p111"/>
              <p:cNvSpPr/>
              <p:nvPr/>
            </p:nvSpPr>
            <p:spPr>
              <a:xfrm>
                <a:off x="5694436" y="3635379"/>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94" name="Google Shape;5494;p111"/>
              <p:cNvGrpSpPr/>
              <p:nvPr/>
            </p:nvGrpSpPr>
            <p:grpSpPr>
              <a:xfrm>
                <a:off x="5190863" y="3528942"/>
                <a:ext cx="1078026" cy="404739"/>
                <a:chOff x="5190863" y="3528942"/>
                <a:chExt cx="1078026" cy="404739"/>
              </a:xfrm>
            </p:grpSpPr>
            <p:sp>
              <p:nvSpPr>
                <p:cNvPr id="5495" name="Google Shape;5495;p111"/>
                <p:cNvSpPr/>
                <p:nvPr/>
              </p:nvSpPr>
              <p:spPr>
                <a:xfrm>
                  <a:off x="5190863" y="3528942"/>
                  <a:ext cx="800551" cy="404739"/>
                </a:xfrm>
                <a:custGeom>
                  <a:rect b="b" l="l" r="r" t="t"/>
                  <a:pathLst>
                    <a:path extrusionOk="0" h="9651" w="19088">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6" name="Google Shape;5496;p111"/>
                <p:cNvSpPr/>
                <p:nvPr/>
              </p:nvSpPr>
              <p:spPr>
                <a:xfrm>
                  <a:off x="5905730" y="3637351"/>
                  <a:ext cx="363158" cy="187796"/>
                </a:xfrm>
                <a:custGeom>
                  <a:rect b="b" l="l" r="r" t="t"/>
                  <a:pathLst>
                    <a:path extrusionOk="0" h="4478" w="8659">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497" name="Google Shape;5497;p111"/>
          <p:cNvGrpSpPr/>
          <p:nvPr/>
        </p:nvGrpSpPr>
        <p:grpSpPr>
          <a:xfrm>
            <a:off x="728162" y="1268329"/>
            <a:ext cx="1086719" cy="879487"/>
            <a:chOff x="803162" y="1474292"/>
            <a:chExt cx="1086719" cy="879487"/>
          </a:xfrm>
        </p:grpSpPr>
        <p:grpSp>
          <p:nvGrpSpPr>
            <p:cNvPr id="5498" name="Google Shape;5498;p111"/>
            <p:cNvGrpSpPr/>
            <p:nvPr/>
          </p:nvGrpSpPr>
          <p:grpSpPr>
            <a:xfrm>
              <a:off x="803162" y="1625948"/>
              <a:ext cx="445856" cy="576579"/>
              <a:chOff x="803162" y="1625948"/>
              <a:chExt cx="445856" cy="576579"/>
            </a:xfrm>
          </p:grpSpPr>
          <p:sp>
            <p:nvSpPr>
              <p:cNvPr id="5499" name="Google Shape;5499;p111"/>
              <p:cNvSpPr/>
              <p:nvPr/>
            </p:nvSpPr>
            <p:spPr>
              <a:xfrm>
                <a:off x="803162" y="1847356"/>
                <a:ext cx="133646" cy="13386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00" name="Google Shape;5500;p111"/>
              <p:cNvGrpSpPr/>
              <p:nvPr/>
            </p:nvGrpSpPr>
            <p:grpSpPr>
              <a:xfrm>
                <a:off x="1056023" y="1625948"/>
                <a:ext cx="192995" cy="576579"/>
                <a:chOff x="1056023" y="1625948"/>
                <a:chExt cx="192995" cy="576579"/>
              </a:xfrm>
            </p:grpSpPr>
            <p:sp>
              <p:nvSpPr>
                <p:cNvPr id="5501" name="Google Shape;5501;p111"/>
                <p:cNvSpPr/>
                <p:nvPr/>
              </p:nvSpPr>
              <p:spPr>
                <a:xfrm>
                  <a:off x="1066902" y="1914079"/>
                  <a:ext cx="167456" cy="269382"/>
                </a:xfrm>
                <a:custGeom>
                  <a:rect b="b" l="l" r="r" t="t"/>
                  <a:pathLst>
                    <a:path extrusionOk="0" fill="none" h="40463" w="25153">
                      <a:moveTo>
                        <a:pt x="25152" y="40463"/>
                      </a:moveTo>
                      <a:cubicBezTo>
                        <a:pt x="19315" y="40463"/>
                        <a:pt x="14378" y="32724"/>
                        <a:pt x="12777" y="22150"/>
                      </a:cubicBezTo>
                      <a:lnTo>
                        <a:pt x="12810" y="22350"/>
                      </a:lnTo>
                      <a:cubicBezTo>
                        <a:pt x="10542" y="7606"/>
                        <a:pt x="6372" y="1"/>
                        <a:pt x="1" y="1"/>
                      </a:cubicBezTo>
                      <a:lnTo>
                        <a:pt x="1" y="1"/>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2" name="Google Shape;5502;p111"/>
                <p:cNvSpPr/>
                <p:nvPr/>
              </p:nvSpPr>
              <p:spPr>
                <a:xfrm>
                  <a:off x="1066902" y="1645136"/>
                  <a:ext cx="167456" cy="269382"/>
                </a:xfrm>
                <a:custGeom>
                  <a:rect b="b" l="l" r="r" t="t"/>
                  <a:pathLst>
                    <a:path extrusionOk="0" fill="none" h="40463" w="25153">
                      <a:moveTo>
                        <a:pt x="25152" y="0"/>
                      </a:moveTo>
                      <a:cubicBezTo>
                        <a:pt x="19315" y="0"/>
                        <a:pt x="14378" y="7706"/>
                        <a:pt x="12777" y="18313"/>
                      </a:cubicBezTo>
                      <a:lnTo>
                        <a:pt x="12810" y="18113"/>
                      </a:lnTo>
                      <a:cubicBezTo>
                        <a:pt x="10542" y="32857"/>
                        <a:pt x="6372" y="40462"/>
                        <a:pt x="1" y="40462"/>
                      </a:cubicBezTo>
                      <a:lnTo>
                        <a:pt x="1" y="40462"/>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3" name="Google Shape;5503;p111"/>
                <p:cNvSpPr/>
                <p:nvPr/>
              </p:nvSpPr>
              <p:spPr>
                <a:xfrm>
                  <a:off x="1056023" y="1893872"/>
                  <a:ext cx="40644" cy="40644"/>
                </a:xfrm>
                <a:custGeom>
                  <a:rect b="b" l="l" r="r" t="t"/>
                  <a:pathLst>
                    <a:path extrusionOk="0" h="6105" w="6105">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4" name="Google Shape;5504;p111"/>
                <p:cNvSpPr/>
                <p:nvPr/>
              </p:nvSpPr>
              <p:spPr>
                <a:xfrm>
                  <a:off x="1220365" y="2164199"/>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5" name="Google Shape;5505;p111"/>
                <p:cNvSpPr/>
                <p:nvPr/>
              </p:nvSpPr>
              <p:spPr>
                <a:xfrm>
                  <a:off x="1220365" y="1625948"/>
                  <a:ext cx="28654" cy="38467"/>
                </a:xfrm>
                <a:custGeom>
                  <a:rect b="b" l="l" r="r" t="t"/>
                  <a:pathLst>
                    <a:path extrusionOk="0" h="5778" w="4304">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506" name="Google Shape;5506;p111"/>
            <p:cNvGrpSpPr/>
            <p:nvPr/>
          </p:nvGrpSpPr>
          <p:grpSpPr>
            <a:xfrm>
              <a:off x="1371406" y="1474292"/>
              <a:ext cx="518475" cy="879487"/>
              <a:chOff x="1398231" y="1474292"/>
              <a:chExt cx="518475" cy="879487"/>
            </a:xfrm>
          </p:grpSpPr>
          <p:grpSp>
            <p:nvGrpSpPr>
              <p:cNvPr id="5507" name="Google Shape;5507;p111"/>
              <p:cNvGrpSpPr/>
              <p:nvPr/>
            </p:nvGrpSpPr>
            <p:grpSpPr>
              <a:xfrm>
                <a:off x="1398231" y="1474292"/>
                <a:ext cx="518475" cy="341643"/>
                <a:chOff x="1398231" y="1474292"/>
                <a:chExt cx="518475" cy="341643"/>
              </a:xfrm>
            </p:grpSpPr>
            <p:sp>
              <p:nvSpPr>
                <p:cNvPr id="5508" name="Google Shape;5508;p111"/>
                <p:cNvSpPr/>
                <p:nvPr/>
              </p:nvSpPr>
              <p:spPr>
                <a:xfrm>
                  <a:off x="1398231" y="1595601"/>
                  <a:ext cx="102159" cy="99017"/>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09" name="Google Shape;5509;p111"/>
                <p:cNvGrpSpPr/>
                <p:nvPr/>
              </p:nvGrpSpPr>
              <p:grpSpPr>
                <a:xfrm>
                  <a:off x="1616453" y="1474292"/>
                  <a:ext cx="300253" cy="341643"/>
                  <a:chOff x="1616453" y="1475379"/>
                  <a:chExt cx="300253" cy="341643"/>
                </a:xfrm>
              </p:grpSpPr>
              <p:sp>
                <p:nvSpPr>
                  <p:cNvPr id="5510" name="Google Shape;5510;p111"/>
                  <p:cNvSpPr/>
                  <p:nvPr/>
                </p:nvSpPr>
                <p:spPr>
                  <a:xfrm>
                    <a:off x="1631387" y="1645136"/>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1" name="Google Shape;5511;p111"/>
                  <p:cNvSpPr/>
                  <p:nvPr/>
                </p:nvSpPr>
                <p:spPr>
                  <a:xfrm>
                    <a:off x="1716447" y="1509882"/>
                    <a:ext cx="82400" cy="61302"/>
                  </a:xfrm>
                  <a:custGeom>
                    <a:rect b="b" l="l" r="r" t="t"/>
                    <a:pathLst>
                      <a:path extrusionOk="0" fill="none" h="9208" w="12377">
                        <a:moveTo>
                          <a:pt x="1" y="9207"/>
                        </a:moveTo>
                        <a:cubicBezTo>
                          <a:pt x="1635" y="3870"/>
                          <a:pt x="6539" y="1"/>
                          <a:pt x="12376"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2" name="Google Shape;5512;p111"/>
                  <p:cNvSpPr/>
                  <p:nvPr/>
                </p:nvSpPr>
                <p:spPr>
                  <a:xfrm>
                    <a:off x="1716447" y="1719091"/>
                    <a:ext cx="82400" cy="61076"/>
                  </a:xfrm>
                  <a:custGeom>
                    <a:rect b="b" l="l" r="r" t="t"/>
                    <a:pathLst>
                      <a:path extrusionOk="0" fill="none" h="9174" w="12377">
                        <a:moveTo>
                          <a:pt x="1" y="0"/>
                        </a:moveTo>
                        <a:cubicBezTo>
                          <a:pt x="1635" y="5304"/>
                          <a:pt x="6539" y="9173"/>
                          <a:pt x="12376" y="9173"/>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3" name="Google Shape;5513;p111"/>
                  <p:cNvSpPr/>
                  <p:nvPr/>
                </p:nvSpPr>
                <p:spPr>
                  <a:xfrm>
                    <a:off x="1631387" y="1570955"/>
                    <a:ext cx="85283" cy="74185"/>
                  </a:xfrm>
                  <a:custGeom>
                    <a:rect b="b" l="l" r="r" t="t"/>
                    <a:pathLst>
                      <a:path extrusionOk="0" fill="none" h="11143" w="12810">
                        <a:moveTo>
                          <a:pt x="1" y="11142"/>
                        </a:moveTo>
                        <a:cubicBezTo>
                          <a:pt x="6539" y="11142"/>
                          <a:pt x="10275" y="7106"/>
                          <a:pt x="12810"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4" name="Google Shape;5514;p111"/>
                  <p:cNvSpPr/>
                  <p:nvPr/>
                </p:nvSpPr>
                <p:spPr>
                  <a:xfrm>
                    <a:off x="1616453" y="1624776"/>
                    <a:ext cx="42868" cy="40717"/>
                  </a:xfrm>
                  <a:custGeom>
                    <a:rect b="b" l="l" r="r" t="t"/>
                    <a:pathLst>
                      <a:path extrusionOk="0" h="6116" w="6439">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5" name="Google Shape;5515;p111"/>
                  <p:cNvSpPr/>
                  <p:nvPr/>
                </p:nvSpPr>
                <p:spPr>
                  <a:xfrm>
                    <a:off x="1784849" y="1760975"/>
                    <a:ext cx="28654" cy="38467"/>
                  </a:xfrm>
                  <a:custGeom>
                    <a:rect b="b" l="l" r="r" t="t"/>
                    <a:pathLst>
                      <a:path extrusionOk="0" h="5778" w="4304">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6" name="Google Shape;5516;p111"/>
                  <p:cNvSpPr/>
                  <p:nvPr/>
                </p:nvSpPr>
                <p:spPr>
                  <a:xfrm>
                    <a:off x="1784849" y="1490834"/>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17" name="Google Shape;5517;p111"/>
                  <p:cNvGrpSpPr/>
                  <p:nvPr/>
                </p:nvGrpSpPr>
                <p:grpSpPr>
                  <a:xfrm>
                    <a:off x="1839639" y="1475379"/>
                    <a:ext cx="77067" cy="341643"/>
                    <a:chOff x="1839639" y="1475379"/>
                    <a:chExt cx="77067" cy="341643"/>
                  </a:xfrm>
                </p:grpSpPr>
                <p:sp>
                  <p:nvSpPr>
                    <p:cNvPr id="5518" name="Google Shape;5518;p111"/>
                    <p:cNvSpPr/>
                    <p:nvPr/>
                  </p:nvSpPr>
                  <p:spPr>
                    <a:xfrm>
                      <a:off x="1839639" y="1745481"/>
                      <a:ext cx="77067" cy="71541"/>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9" name="Google Shape;5519;p111"/>
                    <p:cNvSpPr/>
                    <p:nvPr/>
                  </p:nvSpPr>
                  <p:spPr>
                    <a:xfrm>
                      <a:off x="1839639" y="1475379"/>
                      <a:ext cx="77067" cy="71595"/>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520" name="Google Shape;5520;p111"/>
              <p:cNvGrpSpPr/>
              <p:nvPr/>
            </p:nvGrpSpPr>
            <p:grpSpPr>
              <a:xfrm>
                <a:off x="1398451" y="2012951"/>
                <a:ext cx="518255" cy="340828"/>
                <a:chOff x="1398451" y="2012951"/>
                <a:chExt cx="518255" cy="340828"/>
              </a:xfrm>
            </p:grpSpPr>
            <p:sp>
              <p:nvSpPr>
                <p:cNvPr id="5521" name="Google Shape;5521;p111"/>
                <p:cNvSpPr/>
                <p:nvPr/>
              </p:nvSpPr>
              <p:spPr>
                <a:xfrm>
                  <a:off x="1398451" y="2133928"/>
                  <a:ext cx="102166" cy="99017"/>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22" name="Google Shape;5522;p111"/>
                <p:cNvGrpSpPr/>
                <p:nvPr/>
              </p:nvGrpSpPr>
              <p:grpSpPr>
                <a:xfrm>
                  <a:off x="1616453" y="2012951"/>
                  <a:ext cx="300253" cy="340828"/>
                  <a:chOff x="1616453" y="2013538"/>
                  <a:chExt cx="300253" cy="340828"/>
                </a:xfrm>
              </p:grpSpPr>
              <p:sp>
                <p:nvSpPr>
                  <p:cNvPr id="5523" name="Google Shape;5523;p111"/>
                  <p:cNvSpPr/>
                  <p:nvPr/>
                </p:nvSpPr>
                <p:spPr>
                  <a:xfrm>
                    <a:off x="1631387" y="2183474"/>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4" name="Google Shape;5524;p111"/>
                  <p:cNvSpPr/>
                  <p:nvPr/>
                </p:nvSpPr>
                <p:spPr>
                  <a:xfrm>
                    <a:off x="1716447" y="2048220"/>
                    <a:ext cx="82400" cy="61076"/>
                  </a:xfrm>
                  <a:custGeom>
                    <a:rect b="b" l="l" r="r" t="t"/>
                    <a:pathLst>
                      <a:path extrusionOk="0" fill="none" h="9174" w="12377">
                        <a:moveTo>
                          <a:pt x="1" y="9174"/>
                        </a:moveTo>
                        <a:cubicBezTo>
                          <a:pt x="1635" y="3870"/>
                          <a:pt x="6539" y="0"/>
                          <a:pt x="12376"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5" name="Google Shape;5525;p111"/>
                  <p:cNvSpPr/>
                  <p:nvPr/>
                </p:nvSpPr>
                <p:spPr>
                  <a:xfrm>
                    <a:off x="1716447" y="2257422"/>
                    <a:ext cx="82400" cy="61083"/>
                  </a:xfrm>
                  <a:custGeom>
                    <a:rect b="b" l="l" r="r" t="t"/>
                    <a:pathLst>
                      <a:path extrusionOk="0" fill="none" h="9175" w="12377">
                        <a:moveTo>
                          <a:pt x="1" y="1"/>
                        </a:moveTo>
                        <a:cubicBezTo>
                          <a:pt x="1635" y="5305"/>
                          <a:pt x="6539" y="9174"/>
                          <a:pt x="12376" y="9174"/>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6" name="Google Shape;5526;p111"/>
                  <p:cNvSpPr/>
                  <p:nvPr/>
                </p:nvSpPr>
                <p:spPr>
                  <a:xfrm>
                    <a:off x="1631387" y="2109073"/>
                    <a:ext cx="85283" cy="74398"/>
                  </a:xfrm>
                  <a:custGeom>
                    <a:rect b="b" l="l" r="r" t="t"/>
                    <a:pathLst>
                      <a:path extrusionOk="0" fill="none" h="11175" w="12810">
                        <a:moveTo>
                          <a:pt x="1" y="11175"/>
                        </a:moveTo>
                        <a:cubicBezTo>
                          <a:pt x="6539" y="11175"/>
                          <a:pt x="10275" y="7105"/>
                          <a:pt x="12810"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7" name="Google Shape;5527;p111"/>
                  <p:cNvSpPr/>
                  <p:nvPr/>
                </p:nvSpPr>
                <p:spPr>
                  <a:xfrm>
                    <a:off x="1616453" y="2163114"/>
                    <a:ext cx="42868" cy="40491"/>
                  </a:xfrm>
                  <a:custGeom>
                    <a:rect b="b" l="l" r="r" t="t"/>
                    <a:pathLst>
                      <a:path extrusionOk="0" h="6082" w="6439">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8" name="Google Shape;5528;p111"/>
                  <p:cNvSpPr/>
                  <p:nvPr/>
                </p:nvSpPr>
                <p:spPr>
                  <a:xfrm>
                    <a:off x="1784849" y="2299227"/>
                    <a:ext cx="28654" cy="38514"/>
                  </a:xfrm>
                  <a:custGeom>
                    <a:rect b="b" l="l" r="r" t="t"/>
                    <a:pathLst>
                      <a:path extrusionOk="0" h="5785" w="4304">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9" name="Google Shape;5529;p111"/>
                  <p:cNvSpPr/>
                  <p:nvPr/>
                </p:nvSpPr>
                <p:spPr>
                  <a:xfrm>
                    <a:off x="1784849" y="2028946"/>
                    <a:ext cx="28654" cy="38547"/>
                  </a:xfrm>
                  <a:custGeom>
                    <a:rect b="b" l="l" r="r" t="t"/>
                    <a:pathLst>
                      <a:path extrusionOk="0" h="5790" w="4304">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30" name="Google Shape;5530;p111"/>
                  <p:cNvGrpSpPr/>
                  <p:nvPr/>
                </p:nvGrpSpPr>
                <p:grpSpPr>
                  <a:xfrm>
                    <a:off x="1839639" y="2013538"/>
                    <a:ext cx="77067" cy="340828"/>
                    <a:chOff x="1839639" y="2013538"/>
                    <a:chExt cx="77067" cy="340828"/>
                  </a:xfrm>
                </p:grpSpPr>
                <p:sp>
                  <p:nvSpPr>
                    <p:cNvPr id="5531" name="Google Shape;5531;p111"/>
                    <p:cNvSpPr/>
                    <p:nvPr/>
                  </p:nvSpPr>
                  <p:spPr>
                    <a:xfrm>
                      <a:off x="1839639" y="2282618"/>
                      <a:ext cx="77067" cy="71748"/>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2" name="Google Shape;5532;p111"/>
                    <p:cNvSpPr/>
                    <p:nvPr/>
                  </p:nvSpPr>
                  <p:spPr>
                    <a:xfrm>
                      <a:off x="1839639" y="2013538"/>
                      <a:ext cx="77067" cy="71588"/>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grpSp>
        <p:nvGrpSpPr>
          <p:cNvPr id="5533" name="Google Shape;5533;p111"/>
          <p:cNvGrpSpPr/>
          <p:nvPr/>
        </p:nvGrpSpPr>
        <p:grpSpPr>
          <a:xfrm>
            <a:off x="724986" y="3399516"/>
            <a:ext cx="1368681" cy="682918"/>
            <a:chOff x="724986" y="3605478"/>
            <a:chExt cx="1368681" cy="682918"/>
          </a:xfrm>
        </p:grpSpPr>
        <p:grpSp>
          <p:nvGrpSpPr>
            <p:cNvPr id="5534" name="Google Shape;5534;p111"/>
            <p:cNvGrpSpPr/>
            <p:nvPr/>
          </p:nvGrpSpPr>
          <p:grpSpPr>
            <a:xfrm>
              <a:off x="1289102" y="3823629"/>
              <a:ext cx="240442" cy="250435"/>
              <a:chOff x="-165066" y="3843615"/>
              <a:chExt cx="221259" cy="230455"/>
            </a:xfrm>
          </p:grpSpPr>
          <p:sp>
            <p:nvSpPr>
              <p:cNvPr id="5535" name="Google Shape;5535;p111"/>
              <p:cNvSpPr/>
              <p:nvPr/>
            </p:nvSpPr>
            <p:spPr>
              <a:xfrm>
                <a:off x="-165066" y="3843615"/>
                <a:ext cx="106189" cy="230455"/>
              </a:xfrm>
              <a:custGeom>
                <a:rect b="b" l="l" r="r" t="t"/>
                <a:pathLst>
                  <a:path extrusionOk="0" h="19697" w="9076">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6" name="Google Shape;5536;p111"/>
              <p:cNvSpPr/>
              <p:nvPr/>
            </p:nvSpPr>
            <p:spPr>
              <a:xfrm>
                <a:off x="-100985" y="3906105"/>
                <a:ext cx="41804" cy="52708"/>
              </a:xfrm>
              <a:custGeom>
                <a:rect b="b" l="l" r="r" t="t"/>
                <a:pathLst>
                  <a:path extrusionOk="0" fill="none" h="4505" w="3573">
                    <a:moveTo>
                      <a:pt x="3573" y="1"/>
                    </a:moveTo>
                    <a:cubicBezTo>
                      <a:pt x="3573" y="1"/>
                      <a:pt x="1" y="221"/>
                      <a:pt x="997"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7" name="Google Shape;5537;p111"/>
              <p:cNvSpPr/>
              <p:nvPr/>
            </p:nvSpPr>
            <p:spPr>
              <a:xfrm>
                <a:off x="-86594" y="3875146"/>
                <a:ext cx="27296" cy="25717"/>
              </a:xfrm>
              <a:custGeom>
                <a:rect b="b" l="l" r="r" t="t"/>
                <a:pathLst>
                  <a:path extrusionOk="0" fill="none" h="2198" w="2333">
                    <a:moveTo>
                      <a:pt x="0" y="696"/>
                    </a:moveTo>
                    <a:cubicBezTo>
                      <a:pt x="0" y="696"/>
                      <a:pt x="2333" y="0"/>
                      <a:pt x="2333"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8" name="Google Shape;5538;p111"/>
              <p:cNvSpPr/>
              <p:nvPr/>
            </p:nvSpPr>
            <p:spPr>
              <a:xfrm>
                <a:off x="-113855" y="3879078"/>
                <a:ext cx="8986" cy="21785"/>
              </a:xfrm>
              <a:custGeom>
                <a:rect b="b" l="l" r="r" t="t"/>
                <a:pathLst>
                  <a:path extrusionOk="0" fill="none" h="1862" w="768">
                    <a:moveTo>
                      <a:pt x="1" y="1"/>
                    </a:moveTo>
                    <a:cubicBezTo>
                      <a:pt x="1" y="1"/>
                      <a:pt x="1" y="1056"/>
                      <a:pt x="768"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9" name="Google Shape;5539;p111"/>
              <p:cNvSpPr/>
              <p:nvPr/>
            </p:nvSpPr>
            <p:spPr>
              <a:xfrm>
                <a:off x="-148861" y="3908679"/>
                <a:ext cx="53340" cy="15538"/>
              </a:xfrm>
              <a:custGeom>
                <a:rect b="b" l="l" r="r" t="t"/>
                <a:pathLst>
                  <a:path extrusionOk="0" fill="none" h="1328" w="4559">
                    <a:moveTo>
                      <a:pt x="0" y="1030"/>
                    </a:moveTo>
                    <a:cubicBezTo>
                      <a:pt x="1301" y="1"/>
                      <a:pt x="2559" y="1327"/>
                      <a:pt x="2559" y="1327"/>
                    </a:cubicBezTo>
                    <a:cubicBezTo>
                      <a:pt x="2559" y="1327"/>
                      <a:pt x="2828" y="150"/>
                      <a:pt x="4559"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0" name="Google Shape;5540;p111"/>
              <p:cNvSpPr/>
              <p:nvPr/>
            </p:nvSpPr>
            <p:spPr>
              <a:xfrm>
                <a:off x="-137430" y="3963493"/>
                <a:ext cx="28092" cy="51948"/>
              </a:xfrm>
              <a:custGeom>
                <a:rect b="b" l="l" r="r" t="t"/>
                <a:pathLst>
                  <a:path extrusionOk="0" fill="none" h="4440" w="2401">
                    <a:moveTo>
                      <a:pt x="10" y="4439"/>
                    </a:moveTo>
                    <a:cubicBezTo>
                      <a:pt x="10" y="4439"/>
                      <a:pt x="0" y="2220"/>
                      <a:pt x="1718" y="2437"/>
                    </a:cubicBezTo>
                    <a:cubicBezTo>
                      <a:pt x="1718" y="2437"/>
                      <a:pt x="828" y="1217"/>
                      <a:pt x="2401"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1" name="Google Shape;5541;p111"/>
              <p:cNvSpPr/>
              <p:nvPr/>
            </p:nvSpPr>
            <p:spPr>
              <a:xfrm>
                <a:off x="-122021" y="4015429"/>
                <a:ext cx="12461" cy="32374"/>
              </a:xfrm>
              <a:custGeom>
                <a:rect b="b" l="l" r="r" t="t"/>
                <a:pathLst>
                  <a:path extrusionOk="0" fill="none" h="2767" w="1065">
                    <a:moveTo>
                      <a:pt x="1064" y="0"/>
                    </a:moveTo>
                    <a:cubicBezTo>
                      <a:pt x="1064" y="0"/>
                      <a:pt x="0" y="1146"/>
                      <a:pt x="702"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2" name="Google Shape;5542;p111"/>
              <p:cNvSpPr/>
              <p:nvPr/>
            </p:nvSpPr>
            <p:spPr>
              <a:xfrm>
                <a:off x="-95533" y="4013124"/>
                <a:ext cx="36235" cy="21739"/>
              </a:xfrm>
              <a:custGeom>
                <a:rect b="b" l="l" r="r" t="t"/>
                <a:pathLst>
                  <a:path extrusionOk="0" fill="none" h="1858" w="3097">
                    <a:moveTo>
                      <a:pt x="3097" y="197"/>
                    </a:moveTo>
                    <a:cubicBezTo>
                      <a:pt x="1463" y="0"/>
                      <a:pt x="764" y="1579"/>
                      <a:pt x="764" y="1579"/>
                    </a:cubicBezTo>
                    <a:cubicBezTo>
                      <a:pt x="764" y="1579"/>
                      <a:pt x="334" y="1391"/>
                      <a:pt x="1"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3" name="Google Shape;5543;p111"/>
              <p:cNvSpPr/>
              <p:nvPr/>
            </p:nvSpPr>
            <p:spPr>
              <a:xfrm>
                <a:off x="-123355" y="3941357"/>
                <a:ext cx="32000" cy="17913"/>
              </a:xfrm>
              <a:custGeom>
                <a:rect b="b" l="l" r="r" t="t"/>
                <a:pathLst>
                  <a:path extrusionOk="0" fill="none" h="1531" w="2735">
                    <a:moveTo>
                      <a:pt x="2735" y="0"/>
                    </a:moveTo>
                    <a:cubicBezTo>
                      <a:pt x="2735" y="0"/>
                      <a:pt x="1085" y="1530"/>
                      <a:pt x="1"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4" name="Google Shape;5544;p111"/>
              <p:cNvSpPr/>
              <p:nvPr/>
            </p:nvSpPr>
            <p:spPr>
              <a:xfrm>
                <a:off x="-91367" y="3973672"/>
                <a:ext cx="32070" cy="15807"/>
              </a:xfrm>
              <a:custGeom>
                <a:rect b="b" l="l" r="r" t="t"/>
                <a:pathLst>
                  <a:path extrusionOk="0" fill="none" h="1351" w="2741">
                    <a:moveTo>
                      <a:pt x="1" y="434"/>
                    </a:moveTo>
                    <a:cubicBezTo>
                      <a:pt x="1" y="434"/>
                      <a:pt x="1709" y="1"/>
                      <a:pt x="2741"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5" name="Google Shape;5545;p111"/>
              <p:cNvSpPr/>
              <p:nvPr/>
            </p:nvSpPr>
            <p:spPr>
              <a:xfrm>
                <a:off x="-49996" y="3843615"/>
                <a:ext cx="106189" cy="230455"/>
              </a:xfrm>
              <a:custGeom>
                <a:rect b="b" l="l" r="r" t="t"/>
                <a:pathLst>
                  <a:path extrusionOk="0" h="19697" w="9076">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6" name="Google Shape;5546;p111"/>
              <p:cNvSpPr/>
              <p:nvPr/>
            </p:nvSpPr>
            <p:spPr>
              <a:xfrm>
                <a:off x="-49692" y="3906105"/>
                <a:ext cx="41804" cy="52708"/>
              </a:xfrm>
              <a:custGeom>
                <a:rect b="b" l="l" r="r" t="t"/>
                <a:pathLst>
                  <a:path extrusionOk="0" fill="none" h="4505" w="3573">
                    <a:moveTo>
                      <a:pt x="1" y="1"/>
                    </a:moveTo>
                    <a:cubicBezTo>
                      <a:pt x="1" y="1"/>
                      <a:pt x="3572" y="221"/>
                      <a:pt x="2573"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7" name="Google Shape;5547;p111"/>
              <p:cNvSpPr/>
              <p:nvPr/>
            </p:nvSpPr>
            <p:spPr>
              <a:xfrm>
                <a:off x="-49575" y="3875146"/>
                <a:ext cx="27261" cy="25717"/>
              </a:xfrm>
              <a:custGeom>
                <a:rect b="b" l="l" r="r" t="t"/>
                <a:pathLst>
                  <a:path extrusionOk="0" fill="none" h="2198" w="2330">
                    <a:moveTo>
                      <a:pt x="2330" y="696"/>
                    </a:moveTo>
                    <a:cubicBezTo>
                      <a:pt x="2330" y="696"/>
                      <a:pt x="0" y="0"/>
                      <a:pt x="0"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8" name="Google Shape;5548;p111"/>
              <p:cNvSpPr/>
              <p:nvPr/>
            </p:nvSpPr>
            <p:spPr>
              <a:xfrm>
                <a:off x="-4003" y="3879078"/>
                <a:ext cx="8986" cy="21785"/>
              </a:xfrm>
              <a:custGeom>
                <a:rect b="b" l="l" r="r" t="t"/>
                <a:pathLst>
                  <a:path extrusionOk="0" fill="none" h="1862" w="768">
                    <a:moveTo>
                      <a:pt x="767" y="1"/>
                    </a:moveTo>
                    <a:cubicBezTo>
                      <a:pt x="767" y="1"/>
                      <a:pt x="767" y="1056"/>
                      <a:pt x="1"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9" name="Google Shape;5549;p111"/>
              <p:cNvSpPr/>
              <p:nvPr/>
            </p:nvSpPr>
            <p:spPr>
              <a:xfrm>
                <a:off x="-13352" y="3908679"/>
                <a:ext cx="53352" cy="15538"/>
              </a:xfrm>
              <a:custGeom>
                <a:rect b="b" l="l" r="r" t="t"/>
                <a:pathLst>
                  <a:path extrusionOk="0" fill="none" h="1328" w="4560">
                    <a:moveTo>
                      <a:pt x="4559" y="1030"/>
                    </a:moveTo>
                    <a:cubicBezTo>
                      <a:pt x="3258" y="1"/>
                      <a:pt x="1997" y="1327"/>
                      <a:pt x="1997" y="1327"/>
                    </a:cubicBezTo>
                    <a:cubicBezTo>
                      <a:pt x="1997" y="1327"/>
                      <a:pt x="1731" y="150"/>
                      <a:pt x="1"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0" name="Google Shape;5550;p111"/>
              <p:cNvSpPr/>
              <p:nvPr/>
            </p:nvSpPr>
            <p:spPr>
              <a:xfrm>
                <a:off x="466" y="3963493"/>
                <a:ext cx="28092" cy="51948"/>
              </a:xfrm>
              <a:custGeom>
                <a:rect b="b" l="l" r="r" t="t"/>
                <a:pathLst>
                  <a:path extrusionOk="0" fill="none" h="4440" w="2401">
                    <a:moveTo>
                      <a:pt x="2391" y="4439"/>
                    </a:moveTo>
                    <a:cubicBezTo>
                      <a:pt x="2391" y="4439"/>
                      <a:pt x="2401" y="2220"/>
                      <a:pt x="683" y="2437"/>
                    </a:cubicBezTo>
                    <a:cubicBezTo>
                      <a:pt x="683" y="2437"/>
                      <a:pt x="1573" y="1217"/>
                      <a:pt x="0"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1" name="Google Shape;5551;p111"/>
              <p:cNvSpPr/>
              <p:nvPr/>
            </p:nvSpPr>
            <p:spPr>
              <a:xfrm>
                <a:off x="688" y="4015429"/>
                <a:ext cx="12472" cy="32374"/>
              </a:xfrm>
              <a:custGeom>
                <a:rect b="b" l="l" r="r" t="t"/>
                <a:pathLst>
                  <a:path extrusionOk="0" fill="none" h="2767" w="1066">
                    <a:moveTo>
                      <a:pt x="1" y="0"/>
                    </a:moveTo>
                    <a:cubicBezTo>
                      <a:pt x="1" y="0"/>
                      <a:pt x="1065" y="1146"/>
                      <a:pt x="363"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2" name="Google Shape;5552;p111"/>
              <p:cNvSpPr/>
              <p:nvPr/>
            </p:nvSpPr>
            <p:spPr>
              <a:xfrm>
                <a:off x="-49575" y="4013124"/>
                <a:ext cx="36235" cy="21739"/>
              </a:xfrm>
              <a:custGeom>
                <a:rect b="b" l="l" r="r" t="t"/>
                <a:pathLst>
                  <a:path extrusionOk="0" fill="none" h="1858" w="3097">
                    <a:moveTo>
                      <a:pt x="0" y="197"/>
                    </a:moveTo>
                    <a:cubicBezTo>
                      <a:pt x="1631" y="0"/>
                      <a:pt x="2330" y="1579"/>
                      <a:pt x="2330" y="1579"/>
                    </a:cubicBezTo>
                    <a:cubicBezTo>
                      <a:pt x="2330" y="1579"/>
                      <a:pt x="2763" y="1391"/>
                      <a:pt x="3097"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3" name="Google Shape;5553;p111"/>
              <p:cNvSpPr/>
              <p:nvPr/>
            </p:nvSpPr>
            <p:spPr>
              <a:xfrm>
                <a:off x="-17517" y="3941357"/>
                <a:ext cx="32000" cy="17913"/>
              </a:xfrm>
              <a:custGeom>
                <a:rect b="b" l="l" r="r" t="t"/>
                <a:pathLst>
                  <a:path extrusionOk="0" fill="none" h="1531" w="2735">
                    <a:moveTo>
                      <a:pt x="1" y="0"/>
                    </a:moveTo>
                    <a:cubicBezTo>
                      <a:pt x="1" y="0"/>
                      <a:pt x="1651" y="1530"/>
                      <a:pt x="2734"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4" name="Google Shape;5554;p111"/>
              <p:cNvSpPr/>
              <p:nvPr/>
            </p:nvSpPr>
            <p:spPr>
              <a:xfrm>
                <a:off x="-49575" y="3973672"/>
                <a:ext cx="32070" cy="15807"/>
              </a:xfrm>
              <a:custGeom>
                <a:rect b="b" l="l" r="r" t="t"/>
                <a:pathLst>
                  <a:path extrusionOk="0" fill="none" h="1351" w="2741">
                    <a:moveTo>
                      <a:pt x="2741" y="434"/>
                    </a:moveTo>
                    <a:cubicBezTo>
                      <a:pt x="2741" y="434"/>
                      <a:pt x="1032" y="1"/>
                      <a:pt x="0"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55" name="Google Shape;5555;p111"/>
            <p:cNvGrpSpPr/>
            <p:nvPr/>
          </p:nvGrpSpPr>
          <p:grpSpPr>
            <a:xfrm>
              <a:off x="724986" y="3605478"/>
              <a:ext cx="1368681" cy="682918"/>
              <a:chOff x="724986" y="3605478"/>
              <a:chExt cx="1368681" cy="682918"/>
            </a:xfrm>
          </p:grpSpPr>
          <p:grpSp>
            <p:nvGrpSpPr>
              <p:cNvPr id="5556" name="Google Shape;5556;p111"/>
              <p:cNvGrpSpPr/>
              <p:nvPr/>
            </p:nvGrpSpPr>
            <p:grpSpPr>
              <a:xfrm>
                <a:off x="1498221" y="4047614"/>
                <a:ext cx="529172" cy="240783"/>
                <a:chOff x="1498221" y="4047614"/>
                <a:chExt cx="529172" cy="240783"/>
              </a:xfrm>
            </p:grpSpPr>
            <p:grpSp>
              <p:nvGrpSpPr>
                <p:cNvPr id="5557" name="Google Shape;5557;p111"/>
                <p:cNvGrpSpPr/>
                <p:nvPr/>
              </p:nvGrpSpPr>
              <p:grpSpPr>
                <a:xfrm>
                  <a:off x="1826655" y="4224370"/>
                  <a:ext cx="200738" cy="25631"/>
                  <a:chOff x="1826655" y="4224370"/>
                  <a:chExt cx="200738" cy="25631"/>
                </a:xfrm>
              </p:grpSpPr>
              <p:sp>
                <p:nvSpPr>
                  <p:cNvPr id="5558" name="Google Shape;5558;p111"/>
                  <p:cNvSpPr/>
                  <p:nvPr/>
                </p:nvSpPr>
                <p:spPr>
                  <a:xfrm>
                    <a:off x="1826655" y="4238011"/>
                    <a:ext cx="175094" cy="5"/>
                  </a:xfrm>
                  <a:custGeom>
                    <a:rect b="b" l="l" r="r" t="t"/>
                    <a:pathLst>
                      <a:path extrusionOk="0" fill="none" h="1" w="36535">
                        <a:moveTo>
                          <a:pt x="1" y="0"/>
                        </a:moveTo>
                        <a:lnTo>
                          <a:pt x="36535"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9" name="Google Shape;5559;p111"/>
                  <p:cNvSpPr/>
                  <p:nvPr/>
                </p:nvSpPr>
                <p:spPr>
                  <a:xfrm>
                    <a:off x="2000728" y="4224370"/>
                    <a:ext cx="26665" cy="25631"/>
                  </a:xfrm>
                  <a:custGeom>
                    <a:rect b="b" l="l" r="r" t="t"/>
                    <a:pathLst>
                      <a:path extrusionOk="0" h="5351" w="5564">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60" name="Google Shape;5560;p111"/>
                <p:cNvGrpSpPr/>
                <p:nvPr/>
              </p:nvGrpSpPr>
              <p:grpSpPr>
                <a:xfrm>
                  <a:off x="1498221" y="4047614"/>
                  <a:ext cx="328444" cy="240783"/>
                  <a:chOff x="1498221" y="4047614"/>
                  <a:chExt cx="328444" cy="240783"/>
                </a:xfrm>
              </p:grpSpPr>
              <p:sp>
                <p:nvSpPr>
                  <p:cNvPr id="5561" name="Google Shape;5561;p111"/>
                  <p:cNvSpPr/>
                  <p:nvPr/>
                </p:nvSpPr>
                <p:spPr>
                  <a:xfrm>
                    <a:off x="1648778" y="4185661"/>
                    <a:ext cx="177888" cy="102736"/>
                  </a:xfrm>
                  <a:custGeom>
                    <a:rect b="b" l="l" r="r" t="t"/>
                    <a:pathLst>
                      <a:path extrusionOk="0" h="21448" w="37118">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62" name="Google Shape;5562;p111"/>
                  <p:cNvGrpSpPr/>
                  <p:nvPr/>
                </p:nvGrpSpPr>
                <p:grpSpPr>
                  <a:xfrm>
                    <a:off x="1498221" y="4047614"/>
                    <a:ext cx="150566" cy="190416"/>
                    <a:chOff x="1498221" y="4047614"/>
                    <a:chExt cx="150566" cy="190416"/>
                  </a:xfrm>
                </p:grpSpPr>
                <p:sp>
                  <p:nvSpPr>
                    <p:cNvPr id="5563" name="Google Shape;5563;p111"/>
                    <p:cNvSpPr/>
                    <p:nvPr/>
                  </p:nvSpPr>
                  <p:spPr>
                    <a:xfrm>
                      <a:off x="1510686" y="4060421"/>
                      <a:ext cx="138101" cy="177608"/>
                    </a:xfrm>
                    <a:custGeom>
                      <a:rect b="b" l="l" r="r" t="t"/>
                      <a:pathLst>
                        <a:path extrusionOk="0" fill="none" h="37079" w="28816">
                          <a:moveTo>
                            <a:pt x="28815" y="37078"/>
                          </a:moveTo>
                          <a:lnTo>
                            <a:pt x="17922" y="37078"/>
                          </a:lnTo>
                          <a:cubicBezTo>
                            <a:pt x="14829" y="37078"/>
                            <a:pt x="14212" y="33613"/>
                            <a:pt x="14212" y="33613"/>
                          </a:cubicBezTo>
                          <a:lnTo>
                            <a:pt x="14212" y="10631"/>
                          </a:lnTo>
                          <a:lnTo>
                            <a:pt x="0" y="10631"/>
                          </a:lnTo>
                          <a:lnTo>
                            <a:pt x="0"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4" name="Google Shape;5564;p111"/>
                    <p:cNvSpPr/>
                    <p:nvPr/>
                  </p:nvSpPr>
                  <p:spPr>
                    <a:xfrm>
                      <a:off x="1498221" y="4047614"/>
                      <a:ext cx="26646" cy="25622"/>
                    </a:xfrm>
                    <a:custGeom>
                      <a:rect b="b" l="l" r="r" t="t"/>
                      <a:pathLst>
                        <a:path extrusionOk="0" h="5349" w="556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565" name="Google Shape;5565;p111"/>
              <p:cNvGrpSpPr/>
              <p:nvPr/>
            </p:nvGrpSpPr>
            <p:grpSpPr>
              <a:xfrm>
                <a:off x="1560718" y="3800594"/>
                <a:ext cx="532948" cy="302090"/>
                <a:chOff x="1560718" y="3800594"/>
                <a:chExt cx="532948" cy="302090"/>
              </a:xfrm>
            </p:grpSpPr>
            <p:grpSp>
              <p:nvGrpSpPr>
                <p:cNvPr id="5566" name="Google Shape;5566;p111"/>
                <p:cNvGrpSpPr/>
                <p:nvPr/>
              </p:nvGrpSpPr>
              <p:grpSpPr>
                <a:xfrm>
                  <a:off x="1912179" y="3827344"/>
                  <a:ext cx="181487" cy="25631"/>
                  <a:chOff x="1912179" y="3827344"/>
                  <a:chExt cx="181487" cy="25631"/>
                </a:xfrm>
              </p:grpSpPr>
              <p:sp>
                <p:nvSpPr>
                  <p:cNvPr id="5567" name="Google Shape;5567;p111"/>
                  <p:cNvSpPr/>
                  <p:nvPr/>
                </p:nvSpPr>
                <p:spPr>
                  <a:xfrm>
                    <a:off x="2067020" y="3827344"/>
                    <a:ext cx="26646" cy="25631"/>
                  </a:xfrm>
                  <a:custGeom>
                    <a:rect b="b" l="l" r="r" t="t"/>
                    <a:pathLst>
                      <a:path extrusionOk="0" h="5351" w="556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8" name="Google Shape;5568;p111"/>
                  <p:cNvSpPr/>
                  <p:nvPr/>
                </p:nvSpPr>
                <p:spPr>
                  <a:xfrm>
                    <a:off x="1912179" y="3842838"/>
                    <a:ext cx="156825" cy="5"/>
                  </a:xfrm>
                  <a:custGeom>
                    <a:rect b="b" l="l" r="r" t="t"/>
                    <a:pathLst>
                      <a:path extrusionOk="0" fill="none" h="1" w="32723">
                        <a:moveTo>
                          <a:pt x="1" y="1"/>
                        </a:moveTo>
                        <a:lnTo>
                          <a:pt x="327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69" name="Google Shape;5569;p111"/>
                <p:cNvGrpSpPr/>
                <p:nvPr/>
              </p:nvGrpSpPr>
              <p:grpSpPr>
                <a:xfrm>
                  <a:off x="1912179" y="4044505"/>
                  <a:ext cx="181487" cy="25622"/>
                  <a:chOff x="1912179" y="4044506"/>
                  <a:chExt cx="181487" cy="25622"/>
                </a:xfrm>
              </p:grpSpPr>
              <p:sp>
                <p:nvSpPr>
                  <p:cNvPr id="5570" name="Google Shape;5570;p111"/>
                  <p:cNvSpPr/>
                  <p:nvPr/>
                </p:nvSpPr>
                <p:spPr>
                  <a:xfrm>
                    <a:off x="2067020" y="4044505"/>
                    <a:ext cx="26646" cy="25622"/>
                  </a:xfrm>
                  <a:custGeom>
                    <a:rect b="b" l="l" r="r" t="t"/>
                    <a:pathLst>
                      <a:path extrusionOk="0" h="5349" w="556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1" name="Google Shape;5571;p111"/>
                  <p:cNvSpPr/>
                  <p:nvPr/>
                </p:nvSpPr>
                <p:spPr>
                  <a:xfrm>
                    <a:off x="1912179" y="4059966"/>
                    <a:ext cx="156825" cy="5"/>
                  </a:xfrm>
                  <a:custGeom>
                    <a:rect b="b" l="l" r="r" t="t"/>
                    <a:pathLst>
                      <a:path extrusionOk="0" fill="none" h="1" w="32723">
                        <a:moveTo>
                          <a:pt x="32723"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72" name="Google Shape;5572;p111"/>
                <p:cNvGrpSpPr/>
                <p:nvPr/>
              </p:nvGrpSpPr>
              <p:grpSpPr>
                <a:xfrm>
                  <a:off x="1560718" y="3800594"/>
                  <a:ext cx="351472" cy="302090"/>
                  <a:chOff x="1560718" y="3800594"/>
                  <a:chExt cx="351472" cy="302090"/>
                </a:xfrm>
              </p:grpSpPr>
              <p:grpSp>
                <p:nvGrpSpPr>
                  <p:cNvPr id="5573" name="Google Shape;5573;p111"/>
                  <p:cNvGrpSpPr/>
                  <p:nvPr/>
                </p:nvGrpSpPr>
                <p:grpSpPr>
                  <a:xfrm>
                    <a:off x="1560718" y="3842857"/>
                    <a:ext cx="173586" cy="217131"/>
                    <a:chOff x="1560718" y="3842857"/>
                    <a:chExt cx="173586" cy="217131"/>
                  </a:xfrm>
                </p:grpSpPr>
                <p:sp>
                  <p:nvSpPr>
                    <p:cNvPr id="5574" name="Google Shape;5574;p111"/>
                    <p:cNvSpPr/>
                    <p:nvPr/>
                  </p:nvSpPr>
                  <p:spPr>
                    <a:xfrm>
                      <a:off x="1560718" y="3951414"/>
                      <a:ext cx="84343" cy="5"/>
                    </a:xfrm>
                    <a:custGeom>
                      <a:rect b="b" l="l" r="r" t="t"/>
                      <a:pathLst>
                        <a:path extrusionOk="0" fill="none" h="1" w="17599">
                          <a:moveTo>
                            <a:pt x="1" y="0"/>
                          </a:moveTo>
                          <a:lnTo>
                            <a:pt x="17598"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5" name="Google Shape;5575;p111"/>
                    <p:cNvSpPr/>
                    <p:nvPr/>
                  </p:nvSpPr>
                  <p:spPr>
                    <a:xfrm>
                      <a:off x="1631242" y="3936509"/>
                      <a:ext cx="26646" cy="25622"/>
                    </a:xfrm>
                    <a:custGeom>
                      <a:rect b="b" l="l" r="r" t="t"/>
                      <a:pathLst>
                        <a:path extrusionOk="0" h="5349" w="556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6" name="Google Shape;5576;p111"/>
                    <p:cNvSpPr/>
                    <p:nvPr/>
                  </p:nvSpPr>
                  <p:spPr>
                    <a:xfrm>
                      <a:off x="1645054" y="3842857"/>
                      <a:ext cx="89251" cy="217131"/>
                    </a:xfrm>
                    <a:custGeom>
                      <a:rect b="b" l="l" r="r" t="t"/>
                      <a:pathLst>
                        <a:path extrusionOk="0" fill="none" h="45330" w="18623">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77" name="Google Shape;5577;p111"/>
                  <p:cNvSpPr/>
                  <p:nvPr/>
                </p:nvSpPr>
                <p:spPr>
                  <a:xfrm>
                    <a:off x="1733808" y="3800594"/>
                    <a:ext cx="177874" cy="102731"/>
                  </a:xfrm>
                  <a:custGeom>
                    <a:rect b="b" l="l" r="r" t="t"/>
                    <a:pathLst>
                      <a:path extrusionOk="0" h="21447" w="37115">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8" name="Google Shape;5578;p111"/>
                  <p:cNvSpPr/>
                  <p:nvPr/>
                </p:nvSpPr>
                <p:spPr>
                  <a:xfrm>
                    <a:off x="1734297" y="3999967"/>
                    <a:ext cx="177893" cy="102717"/>
                  </a:xfrm>
                  <a:custGeom>
                    <a:rect b="b" l="l" r="r" t="t"/>
                    <a:pathLst>
                      <a:path extrusionOk="0" h="21444" w="37119">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5579" name="Google Shape;5579;p111"/>
              <p:cNvSpPr/>
              <p:nvPr/>
            </p:nvSpPr>
            <p:spPr>
              <a:xfrm>
                <a:off x="1258451" y="3798060"/>
                <a:ext cx="302718" cy="302541"/>
              </a:xfrm>
              <a:custGeom>
                <a:rect b="b" l="l" r="r" t="t"/>
                <a:pathLst>
                  <a:path extrusionOk="0" fill="none" h="63161" w="63165">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80" name="Google Shape;5580;p111"/>
              <p:cNvGrpSpPr/>
              <p:nvPr/>
            </p:nvGrpSpPr>
            <p:grpSpPr>
              <a:xfrm>
                <a:off x="785350" y="3605478"/>
                <a:ext cx="535311" cy="249245"/>
                <a:chOff x="785350" y="3605478"/>
                <a:chExt cx="535311" cy="249245"/>
              </a:xfrm>
            </p:grpSpPr>
            <p:grpSp>
              <p:nvGrpSpPr>
                <p:cNvPr id="5581" name="Google Shape;5581;p111"/>
                <p:cNvGrpSpPr/>
                <p:nvPr/>
              </p:nvGrpSpPr>
              <p:grpSpPr>
                <a:xfrm>
                  <a:off x="785350" y="3605478"/>
                  <a:ext cx="376191" cy="102736"/>
                  <a:chOff x="785350" y="3605478"/>
                  <a:chExt cx="376191" cy="102736"/>
                </a:xfrm>
              </p:grpSpPr>
              <p:sp>
                <p:nvSpPr>
                  <p:cNvPr id="5582" name="Google Shape;5582;p111"/>
                  <p:cNvSpPr/>
                  <p:nvPr/>
                </p:nvSpPr>
                <p:spPr>
                  <a:xfrm>
                    <a:off x="808023" y="3655851"/>
                    <a:ext cx="175636" cy="5"/>
                  </a:xfrm>
                  <a:custGeom>
                    <a:rect b="b" l="l" r="r" t="t"/>
                    <a:pathLst>
                      <a:path extrusionOk="0" fill="none" h="1" w="36648">
                        <a:moveTo>
                          <a:pt x="36648"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3" name="Google Shape;5583;p111"/>
                  <p:cNvSpPr/>
                  <p:nvPr/>
                </p:nvSpPr>
                <p:spPr>
                  <a:xfrm>
                    <a:off x="785350" y="3643867"/>
                    <a:ext cx="25635" cy="25622"/>
                  </a:xfrm>
                  <a:custGeom>
                    <a:rect b="b" l="l" r="r" t="t"/>
                    <a:pathLst>
                      <a:path extrusionOk="0" h="5349" w="5349">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4" name="Google Shape;5584;p111"/>
                  <p:cNvSpPr/>
                  <p:nvPr/>
                </p:nvSpPr>
                <p:spPr>
                  <a:xfrm>
                    <a:off x="983648" y="3605478"/>
                    <a:ext cx="177893" cy="102736"/>
                  </a:xfrm>
                  <a:custGeom>
                    <a:rect b="b" l="l" r="r" t="t"/>
                    <a:pathLst>
                      <a:path extrusionOk="0" h="21448" w="37119">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85" name="Google Shape;5585;p111"/>
                <p:cNvGrpSpPr/>
                <p:nvPr/>
              </p:nvGrpSpPr>
              <p:grpSpPr>
                <a:xfrm>
                  <a:off x="1161530" y="3655851"/>
                  <a:ext cx="159131" cy="198872"/>
                  <a:chOff x="1161530" y="3655851"/>
                  <a:chExt cx="159131" cy="198872"/>
                </a:xfrm>
              </p:grpSpPr>
              <p:sp>
                <p:nvSpPr>
                  <p:cNvPr id="5586" name="Google Shape;5586;p111"/>
                  <p:cNvSpPr/>
                  <p:nvPr/>
                </p:nvSpPr>
                <p:spPr>
                  <a:xfrm>
                    <a:off x="1161530" y="3655851"/>
                    <a:ext cx="146440" cy="186082"/>
                  </a:xfrm>
                  <a:custGeom>
                    <a:rect b="b" l="l" r="r" t="t"/>
                    <a:pathLst>
                      <a:path extrusionOk="0" fill="none" h="38848" w="30556">
                        <a:moveTo>
                          <a:pt x="1" y="1"/>
                        </a:moveTo>
                        <a:lnTo>
                          <a:pt x="12633" y="1"/>
                        </a:lnTo>
                        <a:cubicBezTo>
                          <a:pt x="15723" y="1"/>
                          <a:pt x="16343" y="3466"/>
                          <a:pt x="16343" y="3466"/>
                        </a:cubicBezTo>
                        <a:lnTo>
                          <a:pt x="16343" y="26448"/>
                        </a:lnTo>
                        <a:lnTo>
                          <a:pt x="30556" y="26448"/>
                        </a:lnTo>
                        <a:lnTo>
                          <a:pt x="30556"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7" name="Google Shape;5587;p111"/>
                  <p:cNvSpPr/>
                  <p:nvPr/>
                </p:nvSpPr>
                <p:spPr>
                  <a:xfrm>
                    <a:off x="1293991" y="3829092"/>
                    <a:ext cx="26670" cy="25631"/>
                  </a:xfrm>
                  <a:custGeom>
                    <a:rect b="b" l="l" r="r" t="t"/>
                    <a:pathLst>
                      <a:path extrusionOk="0" h="5351" w="5565">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588" name="Google Shape;5588;p111"/>
              <p:cNvGrpSpPr/>
              <p:nvPr/>
            </p:nvGrpSpPr>
            <p:grpSpPr>
              <a:xfrm>
                <a:off x="785350" y="4047614"/>
                <a:ext cx="535311" cy="240783"/>
                <a:chOff x="785350" y="4047614"/>
                <a:chExt cx="535311" cy="240783"/>
              </a:xfrm>
            </p:grpSpPr>
            <p:grpSp>
              <p:nvGrpSpPr>
                <p:cNvPr id="5589" name="Google Shape;5589;p111"/>
                <p:cNvGrpSpPr/>
                <p:nvPr/>
              </p:nvGrpSpPr>
              <p:grpSpPr>
                <a:xfrm>
                  <a:off x="1161636" y="4047614"/>
                  <a:ext cx="159025" cy="190415"/>
                  <a:chOff x="1161636" y="4047614"/>
                  <a:chExt cx="159025" cy="190415"/>
                </a:xfrm>
              </p:grpSpPr>
              <p:sp>
                <p:nvSpPr>
                  <p:cNvPr id="5590" name="Google Shape;5590;p111"/>
                  <p:cNvSpPr/>
                  <p:nvPr/>
                </p:nvSpPr>
                <p:spPr>
                  <a:xfrm>
                    <a:off x="1293991" y="4047614"/>
                    <a:ext cx="26670" cy="25631"/>
                  </a:xfrm>
                  <a:custGeom>
                    <a:rect b="b" l="l" r="r" t="t"/>
                    <a:pathLst>
                      <a:path extrusionOk="0" h="5351" w="5565">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1" name="Google Shape;5591;p111"/>
                  <p:cNvSpPr/>
                  <p:nvPr/>
                </p:nvSpPr>
                <p:spPr>
                  <a:xfrm>
                    <a:off x="1161636" y="4073229"/>
                    <a:ext cx="146334" cy="164800"/>
                  </a:xfrm>
                  <a:custGeom>
                    <a:rect b="b" l="l" r="r" t="t"/>
                    <a:pathLst>
                      <a:path extrusionOk="0" fill="none" h="34405" w="30534">
                        <a:moveTo>
                          <a:pt x="0" y="34404"/>
                        </a:moveTo>
                        <a:lnTo>
                          <a:pt x="12611" y="34404"/>
                        </a:lnTo>
                        <a:cubicBezTo>
                          <a:pt x="15705" y="34404"/>
                          <a:pt x="16325" y="30939"/>
                          <a:pt x="16325" y="30939"/>
                        </a:cubicBezTo>
                        <a:lnTo>
                          <a:pt x="16325" y="7957"/>
                        </a:lnTo>
                        <a:lnTo>
                          <a:pt x="30534" y="7957"/>
                        </a:lnTo>
                        <a:lnTo>
                          <a:pt x="30534"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92" name="Google Shape;5592;p111"/>
                <p:cNvGrpSpPr/>
                <p:nvPr/>
              </p:nvGrpSpPr>
              <p:grpSpPr>
                <a:xfrm>
                  <a:off x="785350" y="4185661"/>
                  <a:ext cx="376191" cy="102736"/>
                  <a:chOff x="785350" y="4185661"/>
                  <a:chExt cx="376191" cy="102736"/>
                </a:xfrm>
              </p:grpSpPr>
              <p:sp>
                <p:nvSpPr>
                  <p:cNvPr id="5593" name="Google Shape;5593;p111"/>
                  <p:cNvSpPr/>
                  <p:nvPr/>
                </p:nvSpPr>
                <p:spPr>
                  <a:xfrm>
                    <a:off x="808023" y="4238011"/>
                    <a:ext cx="175636" cy="5"/>
                  </a:xfrm>
                  <a:custGeom>
                    <a:rect b="b" l="l" r="r" t="t"/>
                    <a:pathLst>
                      <a:path extrusionOk="0" fill="none" h="1" w="36648">
                        <a:moveTo>
                          <a:pt x="3664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4" name="Google Shape;5594;p111"/>
                  <p:cNvSpPr/>
                  <p:nvPr/>
                </p:nvSpPr>
                <p:spPr>
                  <a:xfrm>
                    <a:off x="983648" y="4185661"/>
                    <a:ext cx="177893" cy="102736"/>
                  </a:xfrm>
                  <a:custGeom>
                    <a:rect b="b" l="l" r="r" t="t"/>
                    <a:pathLst>
                      <a:path extrusionOk="0" h="21448" w="37119">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5" name="Google Shape;5595;p111"/>
                  <p:cNvSpPr/>
                  <p:nvPr/>
                </p:nvSpPr>
                <p:spPr>
                  <a:xfrm>
                    <a:off x="785350" y="4224370"/>
                    <a:ext cx="26646" cy="25631"/>
                  </a:xfrm>
                  <a:custGeom>
                    <a:rect b="b" l="l" r="r" t="t"/>
                    <a:pathLst>
                      <a:path extrusionOk="0" h="5351" w="556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596" name="Google Shape;5596;p111"/>
              <p:cNvGrpSpPr/>
              <p:nvPr/>
            </p:nvGrpSpPr>
            <p:grpSpPr>
              <a:xfrm>
                <a:off x="1501054" y="3605478"/>
                <a:ext cx="526340" cy="249240"/>
                <a:chOff x="1501054" y="3605478"/>
                <a:chExt cx="526340" cy="249240"/>
              </a:xfrm>
            </p:grpSpPr>
            <p:grpSp>
              <p:nvGrpSpPr>
                <p:cNvPr id="5597" name="Google Shape;5597;p111"/>
                <p:cNvGrpSpPr/>
                <p:nvPr/>
              </p:nvGrpSpPr>
              <p:grpSpPr>
                <a:xfrm>
                  <a:off x="1834208" y="3643867"/>
                  <a:ext cx="193185" cy="25622"/>
                  <a:chOff x="1834208" y="3643867"/>
                  <a:chExt cx="193185" cy="25622"/>
                </a:xfrm>
              </p:grpSpPr>
              <p:sp>
                <p:nvSpPr>
                  <p:cNvPr id="5598" name="Google Shape;5598;p111"/>
                  <p:cNvSpPr/>
                  <p:nvPr/>
                </p:nvSpPr>
                <p:spPr>
                  <a:xfrm>
                    <a:off x="1834208" y="3655851"/>
                    <a:ext cx="167541" cy="5"/>
                  </a:xfrm>
                  <a:custGeom>
                    <a:rect b="b" l="l" r="r" t="t"/>
                    <a:pathLst>
                      <a:path extrusionOk="0" fill="none" h="1" w="34959">
                        <a:moveTo>
                          <a:pt x="1" y="1"/>
                        </a:moveTo>
                        <a:lnTo>
                          <a:pt x="34959"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9" name="Google Shape;5599;p111"/>
                  <p:cNvSpPr/>
                  <p:nvPr/>
                </p:nvSpPr>
                <p:spPr>
                  <a:xfrm>
                    <a:off x="2000728" y="3643867"/>
                    <a:ext cx="26665" cy="25622"/>
                  </a:xfrm>
                  <a:custGeom>
                    <a:rect b="b" l="l" r="r" t="t"/>
                    <a:pathLst>
                      <a:path extrusionOk="0" h="5349" w="5564">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00" name="Google Shape;5600;p111"/>
                <p:cNvGrpSpPr/>
                <p:nvPr/>
              </p:nvGrpSpPr>
              <p:grpSpPr>
                <a:xfrm>
                  <a:off x="1501054" y="3605478"/>
                  <a:ext cx="333165" cy="249240"/>
                  <a:chOff x="1501054" y="3605478"/>
                  <a:chExt cx="333165" cy="249240"/>
                </a:xfrm>
              </p:grpSpPr>
              <p:sp>
                <p:nvSpPr>
                  <p:cNvPr id="5601" name="Google Shape;5601;p111"/>
                  <p:cNvSpPr/>
                  <p:nvPr/>
                </p:nvSpPr>
                <p:spPr>
                  <a:xfrm>
                    <a:off x="1656330" y="3605478"/>
                    <a:ext cx="177888" cy="102736"/>
                  </a:xfrm>
                  <a:custGeom>
                    <a:rect b="b" l="l" r="r" t="t"/>
                    <a:pathLst>
                      <a:path extrusionOk="0" h="21448" w="37118">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02" name="Google Shape;5602;p111"/>
                  <p:cNvGrpSpPr/>
                  <p:nvPr/>
                </p:nvGrpSpPr>
                <p:grpSpPr>
                  <a:xfrm>
                    <a:off x="1501054" y="3655851"/>
                    <a:ext cx="155286" cy="198867"/>
                    <a:chOff x="1501054" y="3655851"/>
                    <a:chExt cx="155286" cy="198867"/>
                  </a:xfrm>
                </p:grpSpPr>
                <p:sp>
                  <p:nvSpPr>
                    <p:cNvPr id="5603" name="Google Shape;5603;p111"/>
                    <p:cNvSpPr/>
                    <p:nvPr/>
                  </p:nvSpPr>
                  <p:spPr>
                    <a:xfrm>
                      <a:off x="1516351" y="3655851"/>
                      <a:ext cx="139989" cy="186082"/>
                    </a:xfrm>
                    <a:custGeom>
                      <a:rect b="b" l="l" r="r" t="t"/>
                      <a:pathLst>
                        <a:path extrusionOk="0" fill="none" h="38848" w="29210">
                          <a:moveTo>
                            <a:pt x="29209" y="1"/>
                          </a:moveTo>
                          <a:lnTo>
                            <a:pt x="17922" y="1"/>
                          </a:lnTo>
                          <a:cubicBezTo>
                            <a:pt x="14829" y="1"/>
                            <a:pt x="14209" y="3466"/>
                            <a:pt x="14209" y="3466"/>
                          </a:cubicBezTo>
                          <a:lnTo>
                            <a:pt x="14209" y="26448"/>
                          </a:lnTo>
                          <a:lnTo>
                            <a:pt x="0" y="26448"/>
                          </a:lnTo>
                          <a:lnTo>
                            <a:pt x="0"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4" name="Google Shape;5604;p111"/>
                    <p:cNvSpPr/>
                    <p:nvPr/>
                  </p:nvSpPr>
                  <p:spPr>
                    <a:xfrm>
                      <a:off x="1501054" y="3829092"/>
                      <a:ext cx="26646" cy="25626"/>
                    </a:xfrm>
                    <a:custGeom>
                      <a:rect b="b" l="l" r="r" t="t"/>
                      <a:pathLst>
                        <a:path extrusionOk="0" h="5350" w="556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605" name="Google Shape;5605;p111"/>
              <p:cNvGrpSpPr/>
              <p:nvPr/>
            </p:nvGrpSpPr>
            <p:grpSpPr>
              <a:xfrm>
                <a:off x="724986" y="3800594"/>
                <a:ext cx="532950" cy="302090"/>
                <a:chOff x="724986" y="3800594"/>
                <a:chExt cx="532950" cy="302090"/>
              </a:xfrm>
            </p:grpSpPr>
            <p:grpSp>
              <p:nvGrpSpPr>
                <p:cNvPr id="5606" name="Google Shape;5606;p111"/>
                <p:cNvGrpSpPr/>
                <p:nvPr/>
              </p:nvGrpSpPr>
              <p:grpSpPr>
                <a:xfrm>
                  <a:off x="724986" y="4044367"/>
                  <a:ext cx="181314" cy="25626"/>
                  <a:chOff x="724986" y="4044367"/>
                  <a:chExt cx="181314" cy="25626"/>
                </a:xfrm>
              </p:grpSpPr>
              <p:sp>
                <p:nvSpPr>
                  <p:cNvPr id="5607" name="Google Shape;5607;p111"/>
                  <p:cNvSpPr/>
                  <p:nvPr/>
                </p:nvSpPr>
                <p:spPr>
                  <a:xfrm>
                    <a:off x="746695" y="4059966"/>
                    <a:ext cx="159605" cy="5"/>
                  </a:xfrm>
                  <a:custGeom>
                    <a:rect b="b" l="l" r="r" t="t"/>
                    <a:pathLst>
                      <a:path extrusionOk="0" fill="none" h="1" w="33303">
                        <a:moveTo>
                          <a:pt x="1" y="1"/>
                        </a:moveTo>
                        <a:lnTo>
                          <a:pt x="3330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8" name="Google Shape;5608;p111"/>
                  <p:cNvSpPr/>
                  <p:nvPr/>
                </p:nvSpPr>
                <p:spPr>
                  <a:xfrm>
                    <a:off x="724986" y="4044367"/>
                    <a:ext cx="26646" cy="25626"/>
                  </a:xfrm>
                  <a:custGeom>
                    <a:rect b="b" l="l" r="r" t="t"/>
                    <a:pathLst>
                      <a:path extrusionOk="0" h="5350" w="556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09" name="Google Shape;5609;p111"/>
                <p:cNvGrpSpPr/>
                <p:nvPr/>
              </p:nvGrpSpPr>
              <p:grpSpPr>
                <a:xfrm>
                  <a:off x="906290" y="3800594"/>
                  <a:ext cx="351646" cy="302090"/>
                  <a:chOff x="906290" y="3800594"/>
                  <a:chExt cx="351646" cy="302090"/>
                </a:xfrm>
              </p:grpSpPr>
              <p:grpSp>
                <p:nvGrpSpPr>
                  <p:cNvPr id="5610" name="Google Shape;5610;p111"/>
                  <p:cNvGrpSpPr/>
                  <p:nvPr/>
                </p:nvGrpSpPr>
                <p:grpSpPr>
                  <a:xfrm>
                    <a:off x="1084172" y="3842857"/>
                    <a:ext cx="173764" cy="217131"/>
                    <a:chOff x="1084172" y="3842857"/>
                    <a:chExt cx="173764" cy="217131"/>
                  </a:xfrm>
                </p:grpSpPr>
                <p:grpSp>
                  <p:nvGrpSpPr>
                    <p:cNvPr id="5611" name="Google Shape;5611;p111"/>
                    <p:cNvGrpSpPr/>
                    <p:nvPr/>
                  </p:nvGrpSpPr>
                  <p:grpSpPr>
                    <a:xfrm>
                      <a:off x="1156862" y="3936509"/>
                      <a:ext cx="101073" cy="25622"/>
                      <a:chOff x="1156862" y="3936509"/>
                      <a:chExt cx="101073" cy="25622"/>
                    </a:xfrm>
                  </p:grpSpPr>
                  <p:sp>
                    <p:nvSpPr>
                      <p:cNvPr id="5612" name="Google Shape;5612;p111"/>
                      <p:cNvSpPr/>
                      <p:nvPr/>
                    </p:nvSpPr>
                    <p:spPr>
                      <a:xfrm>
                        <a:off x="1156862" y="3936509"/>
                        <a:ext cx="26651" cy="25622"/>
                      </a:xfrm>
                      <a:custGeom>
                        <a:rect b="b" l="l" r="r" t="t"/>
                        <a:pathLst>
                          <a:path extrusionOk="0" h="5349" w="5561">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3" name="Google Shape;5613;p111"/>
                      <p:cNvSpPr/>
                      <p:nvPr/>
                    </p:nvSpPr>
                    <p:spPr>
                      <a:xfrm>
                        <a:off x="1173592" y="3951414"/>
                        <a:ext cx="84343" cy="5"/>
                      </a:xfrm>
                      <a:custGeom>
                        <a:rect b="b" l="l" r="r" t="t"/>
                        <a:pathLst>
                          <a:path extrusionOk="0" fill="none" h="1" w="17599">
                            <a:moveTo>
                              <a:pt x="1759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14" name="Google Shape;5614;p111"/>
                    <p:cNvSpPr/>
                    <p:nvPr/>
                  </p:nvSpPr>
                  <p:spPr>
                    <a:xfrm>
                      <a:off x="1084172" y="3842857"/>
                      <a:ext cx="86476" cy="217131"/>
                    </a:xfrm>
                    <a:custGeom>
                      <a:rect b="b" l="l" r="r" t="t"/>
                      <a:pathLst>
                        <a:path extrusionOk="0" fill="none" h="45330" w="18044">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15" name="Google Shape;5615;p111"/>
                  <p:cNvSpPr/>
                  <p:nvPr/>
                </p:nvSpPr>
                <p:spPr>
                  <a:xfrm>
                    <a:off x="906290" y="3999967"/>
                    <a:ext cx="177893" cy="102717"/>
                  </a:xfrm>
                  <a:custGeom>
                    <a:rect b="b" l="l" r="r" t="t"/>
                    <a:pathLst>
                      <a:path extrusionOk="0" h="21444" w="37119">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6" name="Google Shape;5616;p111"/>
                  <p:cNvSpPr/>
                  <p:nvPr/>
                </p:nvSpPr>
                <p:spPr>
                  <a:xfrm>
                    <a:off x="914509" y="3800594"/>
                    <a:ext cx="177888" cy="102731"/>
                  </a:xfrm>
                  <a:custGeom>
                    <a:rect b="b" l="l" r="r" t="t"/>
                    <a:pathLst>
                      <a:path extrusionOk="0" h="21447" w="37118">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17" name="Google Shape;5617;p111"/>
                <p:cNvGrpSpPr/>
                <p:nvPr/>
              </p:nvGrpSpPr>
              <p:grpSpPr>
                <a:xfrm>
                  <a:off x="724986" y="3830189"/>
                  <a:ext cx="189533" cy="25626"/>
                  <a:chOff x="724986" y="3830189"/>
                  <a:chExt cx="189533" cy="25626"/>
                </a:xfrm>
              </p:grpSpPr>
              <p:sp>
                <p:nvSpPr>
                  <p:cNvPr id="5618" name="Google Shape;5618;p111"/>
                  <p:cNvSpPr/>
                  <p:nvPr/>
                </p:nvSpPr>
                <p:spPr>
                  <a:xfrm>
                    <a:off x="724986" y="3830189"/>
                    <a:ext cx="26646" cy="25626"/>
                  </a:xfrm>
                  <a:custGeom>
                    <a:rect b="b" l="l" r="r" t="t"/>
                    <a:pathLst>
                      <a:path extrusionOk="0" h="5350" w="556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9" name="Google Shape;5619;p111"/>
                  <p:cNvSpPr/>
                  <p:nvPr/>
                </p:nvSpPr>
                <p:spPr>
                  <a:xfrm>
                    <a:off x="746695" y="3842838"/>
                    <a:ext cx="167824" cy="5"/>
                  </a:xfrm>
                  <a:custGeom>
                    <a:rect b="b" l="l" r="r" t="t"/>
                    <a:pathLst>
                      <a:path extrusionOk="0" fill="none" h="1" w="35018">
                        <a:moveTo>
                          <a:pt x="35017"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nvGrpSpPr>
          <p:cNvPr id="5620" name="Google Shape;5620;p111"/>
          <p:cNvGrpSpPr/>
          <p:nvPr/>
        </p:nvGrpSpPr>
        <p:grpSpPr>
          <a:xfrm>
            <a:off x="2253298" y="2249677"/>
            <a:ext cx="948701" cy="935378"/>
            <a:chOff x="2253298" y="2428317"/>
            <a:chExt cx="948701" cy="935378"/>
          </a:xfrm>
        </p:grpSpPr>
        <p:sp>
          <p:nvSpPr>
            <p:cNvPr id="5621" name="Google Shape;5621;p111"/>
            <p:cNvSpPr/>
            <p:nvPr/>
          </p:nvSpPr>
          <p:spPr>
            <a:xfrm>
              <a:off x="2418065" y="2799334"/>
              <a:ext cx="619167" cy="193359"/>
            </a:xfrm>
            <a:custGeom>
              <a:rect b="b" l="l" r="r" t="t"/>
              <a:pathLst>
                <a:path extrusionOk="0" h="36397" w="116549">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2" name="Google Shape;5622;p111"/>
            <p:cNvSpPr/>
            <p:nvPr/>
          </p:nvSpPr>
          <p:spPr>
            <a:xfrm>
              <a:off x="2373234" y="2761962"/>
              <a:ext cx="248482" cy="268106"/>
            </a:xfrm>
            <a:custGeom>
              <a:rect b="b" l="l" r="r" t="t"/>
              <a:pathLst>
                <a:path extrusionOk="0" h="50467" w="46773">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3" name="Google Shape;5623;p111"/>
            <p:cNvSpPr/>
            <p:nvPr/>
          </p:nvSpPr>
          <p:spPr>
            <a:xfrm>
              <a:off x="2726356" y="3024889"/>
              <a:ext cx="2582" cy="99328"/>
            </a:xfrm>
            <a:custGeom>
              <a:rect b="b" l="l" r="r" t="t"/>
              <a:pathLst>
                <a:path extrusionOk="0" h="18697" w="486">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4" name="Google Shape;5624;p111"/>
            <p:cNvSpPr/>
            <p:nvPr/>
          </p:nvSpPr>
          <p:spPr>
            <a:xfrm>
              <a:off x="2785174" y="3024884"/>
              <a:ext cx="287220" cy="99333"/>
            </a:xfrm>
            <a:custGeom>
              <a:rect b="b" l="l" r="r" t="t"/>
              <a:pathLst>
                <a:path extrusionOk="0" h="18698" w="54065">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5" name="Google Shape;5625;p111"/>
            <p:cNvSpPr/>
            <p:nvPr/>
          </p:nvSpPr>
          <p:spPr>
            <a:xfrm>
              <a:off x="2382903" y="3024884"/>
              <a:ext cx="287215" cy="99333"/>
            </a:xfrm>
            <a:custGeom>
              <a:rect b="b" l="l" r="r" t="t"/>
              <a:pathLst>
                <a:path extrusionOk="0" h="18698" w="54064">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6" name="Google Shape;5626;p111"/>
            <p:cNvSpPr/>
            <p:nvPr/>
          </p:nvSpPr>
          <p:spPr>
            <a:xfrm>
              <a:off x="2596756" y="3151259"/>
              <a:ext cx="261784" cy="212436"/>
            </a:xfrm>
            <a:custGeom>
              <a:rect b="b" l="l" r="r" t="t"/>
              <a:pathLst>
                <a:path extrusionOk="0" h="39988" w="49277">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7" name="Google Shape;5627;p111"/>
            <p:cNvSpPr/>
            <p:nvPr/>
          </p:nvSpPr>
          <p:spPr>
            <a:xfrm>
              <a:off x="2940204" y="3151259"/>
              <a:ext cx="261795" cy="212436"/>
            </a:xfrm>
            <a:custGeom>
              <a:rect b="b" l="l" r="r" t="t"/>
              <a:pathLst>
                <a:path extrusionOk="0" h="39988" w="49279">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8" name="Google Shape;5628;p111"/>
            <p:cNvSpPr/>
            <p:nvPr/>
          </p:nvSpPr>
          <p:spPr>
            <a:xfrm>
              <a:off x="2253298" y="3151259"/>
              <a:ext cx="261795" cy="212436"/>
            </a:xfrm>
            <a:custGeom>
              <a:rect b="b" l="l" r="r" t="t"/>
              <a:pathLst>
                <a:path extrusionOk="0" h="39988" w="49279">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9" name="Google Shape;5629;p111"/>
            <p:cNvSpPr/>
            <p:nvPr/>
          </p:nvSpPr>
          <p:spPr>
            <a:xfrm>
              <a:off x="2718685" y="3113966"/>
              <a:ext cx="17919" cy="17924"/>
            </a:xfrm>
            <a:custGeom>
              <a:rect b="b" l="l" r="r" t="t"/>
              <a:pathLst>
                <a:path extrusionOk="0" h="3374" w="3373">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0" name="Google Shape;5630;p111"/>
            <p:cNvSpPr/>
            <p:nvPr/>
          </p:nvSpPr>
          <p:spPr>
            <a:xfrm>
              <a:off x="3062128" y="3113966"/>
              <a:ext cx="17924" cy="17924"/>
            </a:xfrm>
            <a:custGeom>
              <a:rect b="b" l="l" r="r" t="t"/>
              <a:pathLst>
                <a:path extrusionOk="0" h="3374" w="3374">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1" name="Google Shape;5631;p111"/>
            <p:cNvSpPr/>
            <p:nvPr/>
          </p:nvSpPr>
          <p:spPr>
            <a:xfrm>
              <a:off x="2375226" y="3113966"/>
              <a:ext cx="17924" cy="17924"/>
            </a:xfrm>
            <a:custGeom>
              <a:rect b="b" l="l" r="r" t="t"/>
              <a:pathLst>
                <a:path extrusionOk="0" h="3374" w="3374">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2" name="Google Shape;5632;p111"/>
            <p:cNvSpPr/>
            <p:nvPr/>
          </p:nvSpPr>
          <p:spPr>
            <a:xfrm>
              <a:off x="2718685" y="3017224"/>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3" name="Google Shape;5633;p111"/>
            <p:cNvSpPr/>
            <p:nvPr/>
          </p:nvSpPr>
          <p:spPr>
            <a:xfrm>
              <a:off x="2777509" y="3017224"/>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4" name="Google Shape;5634;p111"/>
            <p:cNvSpPr/>
            <p:nvPr/>
          </p:nvSpPr>
          <p:spPr>
            <a:xfrm>
              <a:off x="2659856" y="3017224"/>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5" name="Google Shape;5635;p111"/>
            <p:cNvSpPr/>
            <p:nvPr/>
          </p:nvSpPr>
          <p:spPr>
            <a:xfrm>
              <a:off x="2726356" y="2667807"/>
              <a:ext cx="2582" cy="99322"/>
            </a:xfrm>
            <a:custGeom>
              <a:rect b="b" l="l" r="r" t="t"/>
              <a:pathLst>
                <a:path extrusionOk="0" h="18696" w="486">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6" name="Google Shape;5636;p111"/>
            <p:cNvSpPr/>
            <p:nvPr/>
          </p:nvSpPr>
          <p:spPr>
            <a:xfrm>
              <a:off x="2785174" y="2667796"/>
              <a:ext cx="287210" cy="99333"/>
            </a:xfrm>
            <a:custGeom>
              <a:rect b="b" l="l" r="r" t="t"/>
              <a:pathLst>
                <a:path extrusionOk="0" h="18698" w="54063">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7" name="Google Shape;5637;p111"/>
            <p:cNvSpPr/>
            <p:nvPr/>
          </p:nvSpPr>
          <p:spPr>
            <a:xfrm>
              <a:off x="2382892" y="2667796"/>
              <a:ext cx="287226" cy="99333"/>
            </a:xfrm>
            <a:custGeom>
              <a:rect b="b" l="l" r="r" t="t"/>
              <a:pathLst>
                <a:path extrusionOk="0" h="18698" w="54066">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8" name="Google Shape;5638;p111"/>
            <p:cNvSpPr/>
            <p:nvPr/>
          </p:nvSpPr>
          <p:spPr>
            <a:xfrm>
              <a:off x="2596756" y="2428317"/>
              <a:ext cx="261784" cy="212447"/>
            </a:xfrm>
            <a:custGeom>
              <a:rect b="b" l="l" r="r" t="t"/>
              <a:pathLst>
                <a:path extrusionOk="0" h="39990" w="49277">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9" name="Google Shape;5639;p111"/>
            <p:cNvSpPr/>
            <p:nvPr/>
          </p:nvSpPr>
          <p:spPr>
            <a:xfrm>
              <a:off x="2940204" y="2428317"/>
              <a:ext cx="261795" cy="212447"/>
            </a:xfrm>
            <a:custGeom>
              <a:rect b="b" l="l" r="r" t="t"/>
              <a:pathLst>
                <a:path extrusionOk="0" h="39990" w="49279">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0" name="Google Shape;5640;p111"/>
            <p:cNvSpPr/>
            <p:nvPr/>
          </p:nvSpPr>
          <p:spPr>
            <a:xfrm>
              <a:off x="2253298" y="2428317"/>
              <a:ext cx="261795" cy="212447"/>
            </a:xfrm>
            <a:custGeom>
              <a:rect b="b" l="l" r="r" t="t"/>
              <a:pathLst>
                <a:path extrusionOk="0" h="39990" w="49279">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1" name="Google Shape;5641;p111"/>
            <p:cNvSpPr/>
            <p:nvPr/>
          </p:nvSpPr>
          <p:spPr>
            <a:xfrm>
              <a:off x="2718685" y="2660136"/>
              <a:ext cx="17919" cy="17919"/>
            </a:xfrm>
            <a:custGeom>
              <a:rect b="b" l="l" r="r" t="t"/>
              <a:pathLst>
                <a:path extrusionOk="0" h="3373" w="3373">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2" name="Google Shape;5642;p111"/>
            <p:cNvSpPr/>
            <p:nvPr/>
          </p:nvSpPr>
          <p:spPr>
            <a:xfrm>
              <a:off x="3062128" y="2660136"/>
              <a:ext cx="17924" cy="17919"/>
            </a:xfrm>
            <a:custGeom>
              <a:rect b="b" l="l" r="r" t="t"/>
              <a:pathLst>
                <a:path extrusionOk="0" h="3373" w="3374">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3" name="Google Shape;5643;p111"/>
            <p:cNvSpPr/>
            <p:nvPr/>
          </p:nvSpPr>
          <p:spPr>
            <a:xfrm>
              <a:off x="2375226" y="2660136"/>
              <a:ext cx="17924" cy="17919"/>
            </a:xfrm>
            <a:custGeom>
              <a:rect b="b" l="l" r="r" t="t"/>
              <a:pathLst>
                <a:path extrusionOk="0" h="3373" w="3374">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4" name="Google Shape;5644;p111"/>
            <p:cNvSpPr/>
            <p:nvPr/>
          </p:nvSpPr>
          <p:spPr>
            <a:xfrm>
              <a:off x="2718685" y="2756878"/>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5" name="Google Shape;5645;p111"/>
            <p:cNvSpPr/>
            <p:nvPr/>
          </p:nvSpPr>
          <p:spPr>
            <a:xfrm>
              <a:off x="2777509" y="2756878"/>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6" name="Google Shape;5646;p111"/>
            <p:cNvSpPr/>
            <p:nvPr/>
          </p:nvSpPr>
          <p:spPr>
            <a:xfrm>
              <a:off x="2659856" y="2756878"/>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7" name="Google Shape;5647;p111"/>
            <p:cNvSpPr/>
            <p:nvPr/>
          </p:nvSpPr>
          <p:spPr>
            <a:xfrm>
              <a:off x="2301024" y="2533889"/>
              <a:ext cx="163753" cy="1291"/>
            </a:xfrm>
            <a:custGeom>
              <a:rect b="b" l="l" r="r" t="t"/>
              <a:pathLst>
                <a:path extrusionOk="0" h="243" w="30824">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8" name="Google Shape;5648;p111"/>
            <p:cNvSpPr/>
            <p:nvPr/>
          </p:nvSpPr>
          <p:spPr>
            <a:xfrm>
              <a:off x="2644918" y="2533889"/>
              <a:ext cx="163747" cy="1291"/>
            </a:xfrm>
            <a:custGeom>
              <a:rect b="b" l="l" r="r" t="t"/>
              <a:pathLst>
                <a:path extrusionOk="0" h="243" w="30823">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9" name="Google Shape;5649;p111"/>
            <p:cNvSpPr/>
            <p:nvPr/>
          </p:nvSpPr>
          <p:spPr>
            <a:xfrm>
              <a:off x="2990071" y="2533889"/>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0" name="Google Shape;5650;p111"/>
            <p:cNvSpPr/>
            <p:nvPr/>
          </p:nvSpPr>
          <p:spPr>
            <a:xfrm>
              <a:off x="2644918" y="3256825"/>
              <a:ext cx="163758" cy="1291"/>
            </a:xfrm>
            <a:custGeom>
              <a:rect b="b" l="l" r="r" t="t"/>
              <a:pathLst>
                <a:path extrusionOk="0" h="243" w="30825">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1" name="Google Shape;5651;p111"/>
            <p:cNvSpPr/>
            <p:nvPr/>
          </p:nvSpPr>
          <p:spPr>
            <a:xfrm>
              <a:off x="2301427" y="3256825"/>
              <a:ext cx="163758" cy="1291"/>
            </a:xfrm>
            <a:custGeom>
              <a:rect b="b" l="l" r="r" t="t"/>
              <a:pathLst>
                <a:path extrusionOk="0" h="243" w="30825">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2" name="Google Shape;5652;p111"/>
            <p:cNvSpPr/>
            <p:nvPr/>
          </p:nvSpPr>
          <p:spPr>
            <a:xfrm>
              <a:off x="2990102" y="3256847"/>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3" name="Google Shape;5653;p111"/>
            <p:cNvSpPr/>
            <p:nvPr/>
          </p:nvSpPr>
          <p:spPr>
            <a:xfrm>
              <a:off x="2833559" y="2761962"/>
              <a:ext cx="248503" cy="268106"/>
            </a:xfrm>
            <a:custGeom>
              <a:rect b="b" l="l" r="r" t="t"/>
              <a:pathLst>
                <a:path extrusionOk="0" h="50467" w="46777">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657" name="Shape 5657"/>
        <p:cNvGrpSpPr/>
        <p:nvPr/>
      </p:nvGrpSpPr>
      <p:grpSpPr>
        <a:xfrm>
          <a:off x="0" y="0"/>
          <a:ext cx="0" cy="0"/>
          <a:chOff x="0" y="0"/>
          <a:chExt cx="0" cy="0"/>
        </a:xfrm>
      </p:grpSpPr>
      <p:grpSp>
        <p:nvGrpSpPr>
          <p:cNvPr id="5658" name="Google Shape;5658;p112"/>
          <p:cNvGrpSpPr/>
          <p:nvPr/>
        </p:nvGrpSpPr>
        <p:grpSpPr>
          <a:xfrm>
            <a:off x="3339744" y="952977"/>
            <a:ext cx="2363393" cy="1017867"/>
            <a:chOff x="3292400" y="1219146"/>
            <a:chExt cx="2615240" cy="1110239"/>
          </a:xfrm>
        </p:grpSpPr>
        <p:sp>
          <p:nvSpPr>
            <p:cNvPr id="5659" name="Google Shape;5659;p112"/>
            <p:cNvSpPr/>
            <p:nvPr/>
          </p:nvSpPr>
          <p:spPr>
            <a:xfrm>
              <a:off x="3292400" y="1845763"/>
              <a:ext cx="370500" cy="478500"/>
            </a:xfrm>
            <a:prstGeom prst="round2DiagRect">
              <a:avLst>
                <a:gd fmla="val 16667" name="adj1"/>
                <a:gd fmla="val 0" name="adj2"/>
              </a:avLst>
            </a:prstGeom>
            <a:solidFill>
              <a:srgbClr val="ABBCC9"/>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200">
                <a:solidFill>
                  <a:srgbClr val="FFFFFF"/>
                </a:solidFill>
              </a:endParaRPr>
            </a:p>
          </p:txBody>
        </p:sp>
        <p:sp>
          <p:nvSpPr>
            <p:cNvPr id="5660" name="Google Shape;5660;p112"/>
            <p:cNvSpPr/>
            <p:nvPr/>
          </p:nvSpPr>
          <p:spPr>
            <a:xfrm>
              <a:off x="3292400" y="1314860"/>
              <a:ext cx="370500" cy="478500"/>
            </a:xfrm>
            <a:prstGeom prst="round2DiagRect">
              <a:avLst>
                <a:gd fmla="val 16667" name="adj1"/>
                <a:gd fmla="val 0" name="adj2"/>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661" name="Google Shape;5661;p112"/>
            <p:cNvSpPr txBox="1"/>
            <p:nvPr/>
          </p:nvSpPr>
          <p:spPr>
            <a:xfrm flipH="1">
              <a:off x="3678794" y="1219157"/>
              <a:ext cx="3705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JANUARY</a:t>
              </a:r>
              <a:endParaRPr sz="200">
                <a:solidFill>
                  <a:srgbClr val="FFFFFF"/>
                </a:solidFill>
              </a:endParaRPr>
            </a:p>
          </p:txBody>
        </p:sp>
        <p:sp>
          <p:nvSpPr>
            <p:cNvPr id="5662" name="Google Shape;5662;p112"/>
            <p:cNvSpPr txBox="1"/>
            <p:nvPr/>
          </p:nvSpPr>
          <p:spPr>
            <a:xfrm flipH="1">
              <a:off x="4051671" y="1219146"/>
              <a:ext cx="4014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FEBRUARY</a:t>
              </a:r>
              <a:endParaRPr sz="200">
                <a:solidFill>
                  <a:srgbClr val="FFFFFF"/>
                </a:solidFill>
              </a:endParaRPr>
            </a:p>
          </p:txBody>
        </p:sp>
        <p:sp>
          <p:nvSpPr>
            <p:cNvPr id="5663" name="Google Shape;5663;p112"/>
            <p:cNvSpPr txBox="1"/>
            <p:nvPr/>
          </p:nvSpPr>
          <p:spPr>
            <a:xfrm flipH="1">
              <a:off x="4453057" y="1219146"/>
              <a:ext cx="3480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MARCH</a:t>
              </a:r>
              <a:endParaRPr sz="200">
                <a:solidFill>
                  <a:srgbClr val="FFFFFF"/>
                </a:solidFill>
              </a:endParaRPr>
            </a:p>
          </p:txBody>
        </p:sp>
        <p:sp>
          <p:nvSpPr>
            <p:cNvPr id="5664" name="Google Shape;5664;p112"/>
            <p:cNvSpPr txBox="1"/>
            <p:nvPr/>
          </p:nvSpPr>
          <p:spPr>
            <a:xfrm flipH="1">
              <a:off x="4831790"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APRIL</a:t>
              </a:r>
              <a:endParaRPr sz="200">
                <a:solidFill>
                  <a:srgbClr val="FFFFFF"/>
                </a:solidFill>
              </a:endParaRPr>
            </a:p>
          </p:txBody>
        </p:sp>
        <p:sp>
          <p:nvSpPr>
            <p:cNvPr id="5665" name="Google Shape;5665;p112"/>
            <p:cNvSpPr txBox="1"/>
            <p:nvPr/>
          </p:nvSpPr>
          <p:spPr>
            <a:xfrm flipH="1">
              <a:off x="5186134"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MAY</a:t>
              </a:r>
              <a:endParaRPr sz="200">
                <a:solidFill>
                  <a:srgbClr val="FFFFFF"/>
                </a:solidFill>
              </a:endParaRPr>
            </a:p>
          </p:txBody>
        </p:sp>
        <p:sp>
          <p:nvSpPr>
            <p:cNvPr id="5666" name="Google Shape;5666;p112"/>
            <p:cNvSpPr txBox="1"/>
            <p:nvPr/>
          </p:nvSpPr>
          <p:spPr>
            <a:xfrm flipH="1">
              <a:off x="5562148"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JUNE</a:t>
              </a:r>
              <a:endParaRPr sz="200">
                <a:solidFill>
                  <a:srgbClr val="FFFFFF"/>
                </a:solidFill>
              </a:endParaRPr>
            </a:p>
          </p:txBody>
        </p:sp>
        <p:sp>
          <p:nvSpPr>
            <p:cNvPr id="5667" name="Google Shape;5667;p112"/>
            <p:cNvSpPr txBox="1"/>
            <p:nvPr/>
          </p:nvSpPr>
          <p:spPr>
            <a:xfrm flipH="1">
              <a:off x="3338153" y="1379250"/>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200">
                  <a:solidFill>
                    <a:srgbClr val="FFFFFF"/>
                  </a:solidFill>
                </a:rPr>
                <a:t>PHASE 1</a:t>
              </a:r>
              <a:endParaRPr sz="200">
                <a:solidFill>
                  <a:srgbClr val="FFFFFF"/>
                </a:solidFill>
              </a:endParaRPr>
            </a:p>
          </p:txBody>
        </p:sp>
        <p:sp>
          <p:nvSpPr>
            <p:cNvPr id="5668" name="Google Shape;5668;p112"/>
            <p:cNvSpPr txBox="1"/>
            <p:nvPr/>
          </p:nvSpPr>
          <p:spPr>
            <a:xfrm flipH="1">
              <a:off x="3338156" y="1902299"/>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200">
                  <a:solidFill>
                    <a:srgbClr val="FFFFFF"/>
                  </a:solidFill>
                </a:rPr>
                <a:t>PHASE 2</a:t>
              </a:r>
              <a:endParaRPr sz="200">
                <a:solidFill>
                  <a:srgbClr val="FFFFFF"/>
                </a:solidFill>
              </a:endParaRPr>
            </a:p>
          </p:txBody>
        </p:sp>
        <p:sp>
          <p:nvSpPr>
            <p:cNvPr id="5669" name="Google Shape;5669;p112"/>
            <p:cNvSpPr txBox="1"/>
            <p:nvPr/>
          </p:nvSpPr>
          <p:spPr>
            <a:xfrm flipH="1">
              <a:off x="3344522" y="1537172"/>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5670" name="Google Shape;5670;p112"/>
            <p:cNvSpPr txBox="1"/>
            <p:nvPr/>
          </p:nvSpPr>
          <p:spPr>
            <a:xfrm flipH="1">
              <a:off x="3344522" y="1713877"/>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2</a:t>
              </a:r>
              <a:endParaRPr sz="200">
                <a:solidFill>
                  <a:srgbClr val="FFFFFF"/>
                </a:solidFill>
              </a:endParaRPr>
            </a:p>
          </p:txBody>
        </p:sp>
        <p:sp>
          <p:nvSpPr>
            <p:cNvPr id="5671" name="Google Shape;5671;p112"/>
            <p:cNvSpPr txBox="1"/>
            <p:nvPr/>
          </p:nvSpPr>
          <p:spPr>
            <a:xfrm flipH="1">
              <a:off x="3344522" y="2079003"/>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5672" name="Google Shape;5672;p112"/>
            <p:cNvSpPr txBox="1"/>
            <p:nvPr/>
          </p:nvSpPr>
          <p:spPr>
            <a:xfrm flipH="1">
              <a:off x="3344527" y="2246885"/>
              <a:ext cx="262200" cy="825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2</a:t>
              </a:r>
              <a:endParaRPr sz="200">
                <a:solidFill>
                  <a:srgbClr val="FFFFFF"/>
                </a:solidFill>
              </a:endParaRPr>
            </a:p>
          </p:txBody>
        </p:sp>
        <p:grpSp>
          <p:nvGrpSpPr>
            <p:cNvPr id="5673" name="Google Shape;5673;p112"/>
            <p:cNvGrpSpPr/>
            <p:nvPr/>
          </p:nvGrpSpPr>
          <p:grpSpPr>
            <a:xfrm>
              <a:off x="3748438" y="1378608"/>
              <a:ext cx="2159202" cy="903971"/>
              <a:chOff x="1683525" y="2179850"/>
              <a:chExt cx="4519050" cy="2134525"/>
            </a:xfrm>
          </p:grpSpPr>
          <p:sp>
            <p:nvSpPr>
              <p:cNvPr id="5674" name="Google Shape;5674;p112"/>
              <p:cNvSpPr/>
              <p:nvPr/>
            </p:nvSpPr>
            <p:spPr>
              <a:xfrm>
                <a:off x="1683525" y="2179850"/>
                <a:ext cx="4519050" cy="53925"/>
              </a:xfrm>
              <a:custGeom>
                <a:rect b="b" l="l" r="r" t="t"/>
                <a:pathLst>
                  <a:path extrusionOk="0" h="2157" w="180762">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675" name="Google Shape;5675;p112"/>
              <p:cNvSpPr/>
              <p:nvPr/>
            </p:nvSpPr>
            <p:spPr>
              <a:xfrm>
                <a:off x="1683525" y="2595975"/>
                <a:ext cx="4519050" cy="53900"/>
              </a:xfrm>
              <a:custGeom>
                <a:rect b="b" l="l" r="r" t="t"/>
                <a:pathLst>
                  <a:path extrusionOk="0" h="2156" w="180762">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676" name="Google Shape;5676;p112"/>
              <p:cNvSpPr/>
              <p:nvPr/>
            </p:nvSpPr>
            <p:spPr>
              <a:xfrm>
                <a:off x="1683525" y="3012100"/>
                <a:ext cx="4519050" cy="53900"/>
              </a:xfrm>
              <a:custGeom>
                <a:rect b="b" l="l" r="r" t="t"/>
                <a:pathLst>
                  <a:path extrusionOk="0" h="2156" w="180762">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677" name="Google Shape;5677;p112"/>
              <p:cNvSpPr/>
              <p:nvPr/>
            </p:nvSpPr>
            <p:spPr>
              <a:xfrm>
                <a:off x="1683525" y="3428225"/>
                <a:ext cx="4519050" cy="53900"/>
              </a:xfrm>
              <a:custGeom>
                <a:rect b="b" l="l" r="r" t="t"/>
                <a:pathLst>
                  <a:path extrusionOk="0" h="2156" w="180762">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678" name="Google Shape;5678;p112"/>
              <p:cNvSpPr/>
              <p:nvPr/>
            </p:nvSpPr>
            <p:spPr>
              <a:xfrm>
                <a:off x="1683525" y="3844350"/>
                <a:ext cx="4519050" cy="53900"/>
              </a:xfrm>
              <a:custGeom>
                <a:rect b="b" l="l" r="r" t="t"/>
                <a:pathLst>
                  <a:path extrusionOk="0" h="2156" w="180762">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679" name="Google Shape;5679;p112"/>
              <p:cNvSpPr/>
              <p:nvPr/>
            </p:nvSpPr>
            <p:spPr>
              <a:xfrm>
                <a:off x="1683525" y="4260475"/>
                <a:ext cx="4519050" cy="53900"/>
              </a:xfrm>
              <a:custGeom>
                <a:rect b="b" l="l" r="r" t="t"/>
                <a:pathLst>
                  <a:path extrusionOk="0" h="2156" w="180762">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680" name="Google Shape;5680;p112"/>
              <p:cNvSpPr/>
              <p:nvPr/>
            </p:nvSpPr>
            <p:spPr>
              <a:xfrm>
                <a:off x="1683525" y="2179850"/>
                <a:ext cx="921275" cy="53925"/>
              </a:xfrm>
              <a:custGeom>
                <a:rect b="b" l="l" r="r" t="t"/>
                <a:pathLst>
                  <a:path extrusionOk="0" h="2157" w="36851">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681" name="Google Shape;5681;p112"/>
              <p:cNvSpPr/>
              <p:nvPr/>
            </p:nvSpPr>
            <p:spPr>
              <a:xfrm>
                <a:off x="2166625" y="2595975"/>
                <a:ext cx="2036900" cy="53900"/>
              </a:xfrm>
              <a:custGeom>
                <a:rect b="b" l="l" r="r" t="t"/>
                <a:pathLst>
                  <a:path extrusionOk="0" h="2156" w="81476">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682" name="Google Shape;5682;p112"/>
              <p:cNvSpPr/>
              <p:nvPr/>
            </p:nvSpPr>
            <p:spPr>
              <a:xfrm>
                <a:off x="2808675" y="3012100"/>
                <a:ext cx="1082000" cy="53900"/>
              </a:xfrm>
              <a:custGeom>
                <a:rect b="b" l="l" r="r" t="t"/>
                <a:pathLst>
                  <a:path extrusionOk="0" h="2156" w="4328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683" name="Google Shape;5683;p112"/>
              <p:cNvSpPr/>
              <p:nvPr/>
            </p:nvSpPr>
            <p:spPr>
              <a:xfrm>
                <a:off x="2942925" y="3428225"/>
                <a:ext cx="2044925" cy="53900"/>
              </a:xfrm>
              <a:custGeom>
                <a:rect b="b" l="l" r="r" t="t"/>
                <a:pathLst>
                  <a:path extrusionOk="0" h="2156" w="81797">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684" name="Google Shape;5684;p112"/>
              <p:cNvSpPr/>
              <p:nvPr/>
            </p:nvSpPr>
            <p:spPr>
              <a:xfrm>
                <a:off x="3933825" y="3844350"/>
                <a:ext cx="1650825" cy="53900"/>
              </a:xfrm>
              <a:custGeom>
                <a:rect b="b" l="l" r="r" t="t"/>
                <a:pathLst>
                  <a:path extrusionOk="0" h="2156" w="66033">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685" name="Google Shape;5685;p112"/>
              <p:cNvSpPr/>
              <p:nvPr/>
            </p:nvSpPr>
            <p:spPr>
              <a:xfrm>
                <a:off x="5058950" y="4260775"/>
                <a:ext cx="1143625" cy="53600"/>
              </a:xfrm>
              <a:custGeom>
                <a:rect b="b" l="l" r="r" t="t"/>
                <a:pathLst>
                  <a:path extrusionOk="0" h="2144" w="45745">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grpSp>
      </p:grpSp>
      <p:graphicFrame>
        <p:nvGraphicFramePr>
          <p:cNvPr id="5686" name="Google Shape;5686;p112"/>
          <p:cNvGraphicFramePr/>
          <p:nvPr/>
        </p:nvGraphicFramePr>
        <p:xfrm>
          <a:off x="5935838" y="2130450"/>
          <a:ext cx="3000000" cy="3000000"/>
        </p:xfrm>
        <a:graphic>
          <a:graphicData uri="http://schemas.openxmlformats.org/drawingml/2006/table">
            <a:tbl>
              <a:tblPr>
                <a:noFill/>
                <a:tableStyleId>{B698797F-BAB1-4ADA-9495-5C96264755A8}</a:tableStyleId>
              </a:tblPr>
              <a:tblGrid>
                <a:gridCol w="622825"/>
                <a:gridCol w="622825"/>
                <a:gridCol w="622825"/>
                <a:gridCol w="622825"/>
              </a:tblGrid>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E3E9ED"/>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869FB2"/>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7994A9">
                        <a:alpha val="64709"/>
                      </a:srgbClr>
                    </a:solidFill>
                  </a:tcPr>
                </a:tc>
              </a:tr>
            </a:tbl>
          </a:graphicData>
        </a:graphic>
      </p:graphicFrame>
      <p:grpSp>
        <p:nvGrpSpPr>
          <p:cNvPr id="5687" name="Google Shape;5687;p112"/>
          <p:cNvGrpSpPr/>
          <p:nvPr/>
        </p:nvGrpSpPr>
        <p:grpSpPr>
          <a:xfrm>
            <a:off x="5913087" y="3189047"/>
            <a:ext cx="2519825" cy="1001454"/>
            <a:chOff x="1906114" y="789980"/>
            <a:chExt cx="1487676" cy="606868"/>
          </a:xfrm>
        </p:grpSpPr>
        <p:cxnSp>
          <p:nvCxnSpPr>
            <p:cNvPr id="5688" name="Google Shape;5688;p112"/>
            <p:cNvCxnSpPr/>
            <p:nvPr/>
          </p:nvCxnSpPr>
          <p:spPr>
            <a:xfrm rot="10800000">
              <a:off x="2109981" y="1180903"/>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5689" name="Google Shape;5689;p112"/>
            <p:cNvCxnSpPr/>
            <p:nvPr/>
          </p:nvCxnSpPr>
          <p:spPr>
            <a:xfrm rot="10800000">
              <a:off x="2109981" y="985080"/>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5690" name="Google Shape;5690;p112"/>
            <p:cNvCxnSpPr/>
            <p:nvPr/>
          </p:nvCxnSpPr>
          <p:spPr>
            <a:xfrm rot="10800000">
              <a:off x="2109981" y="1376729"/>
              <a:ext cx="1280400" cy="0"/>
            </a:xfrm>
            <a:prstGeom prst="straightConnector1">
              <a:avLst/>
            </a:prstGeom>
            <a:noFill/>
            <a:ln cap="flat" cmpd="sng" w="9525">
              <a:solidFill>
                <a:srgbClr val="B3C3CE"/>
              </a:solidFill>
              <a:prstDash val="solid"/>
              <a:round/>
              <a:headEnd len="med" w="med" type="none"/>
              <a:tailEnd len="med" w="med" type="none"/>
            </a:ln>
          </p:spPr>
        </p:cxnSp>
        <p:sp>
          <p:nvSpPr>
            <p:cNvPr id="5691" name="Google Shape;5691;p112"/>
            <p:cNvSpPr txBox="1"/>
            <p:nvPr/>
          </p:nvSpPr>
          <p:spPr>
            <a:xfrm flipH="1">
              <a:off x="2109710"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JANUARY</a:t>
              </a:r>
              <a:endParaRPr sz="300">
                <a:solidFill>
                  <a:srgbClr val="E3E9ED"/>
                </a:solidFill>
              </a:endParaRPr>
            </a:p>
          </p:txBody>
        </p:sp>
        <p:sp>
          <p:nvSpPr>
            <p:cNvPr id="5692" name="Google Shape;5692;p112"/>
            <p:cNvSpPr txBox="1"/>
            <p:nvPr/>
          </p:nvSpPr>
          <p:spPr>
            <a:xfrm flipH="1">
              <a:off x="2434275" y="789980"/>
              <a:ext cx="2892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FEBRUARY</a:t>
              </a:r>
              <a:endParaRPr sz="300">
                <a:solidFill>
                  <a:srgbClr val="E3E9ED"/>
                </a:solidFill>
              </a:endParaRPr>
            </a:p>
          </p:txBody>
        </p:sp>
        <p:sp>
          <p:nvSpPr>
            <p:cNvPr id="5693" name="Google Shape;5693;p112"/>
            <p:cNvSpPr txBox="1"/>
            <p:nvPr/>
          </p:nvSpPr>
          <p:spPr>
            <a:xfrm flipH="1">
              <a:off x="2781049"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MARCH</a:t>
              </a:r>
              <a:endParaRPr sz="300">
                <a:solidFill>
                  <a:srgbClr val="E3E9ED"/>
                </a:solidFill>
              </a:endParaRPr>
            </a:p>
          </p:txBody>
        </p:sp>
        <p:sp>
          <p:nvSpPr>
            <p:cNvPr id="5694" name="Google Shape;5694;p112"/>
            <p:cNvSpPr txBox="1"/>
            <p:nvPr/>
          </p:nvSpPr>
          <p:spPr>
            <a:xfrm flipH="1">
              <a:off x="3112690"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APRIL</a:t>
              </a:r>
              <a:endParaRPr sz="300">
                <a:solidFill>
                  <a:srgbClr val="E3E9ED"/>
                </a:solidFill>
              </a:endParaRPr>
            </a:p>
          </p:txBody>
        </p:sp>
        <p:sp>
          <p:nvSpPr>
            <p:cNvPr id="5695" name="Google Shape;5695;p112"/>
            <p:cNvSpPr/>
            <p:nvPr/>
          </p:nvSpPr>
          <p:spPr>
            <a:xfrm>
              <a:off x="2105681" y="964326"/>
              <a:ext cx="2892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6" name="Google Shape;5696;p112"/>
            <p:cNvSpPr/>
            <p:nvPr/>
          </p:nvSpPr>
          <p:spPr>
            <a:xfrm>
              <a:off x="2109515" y="1159286"/>
              <a:ext cx="280200" cy="426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7" name="Google Shape;5697;p112"/>
            <p:cNvSpPr/>
            <p:nvPr/>
          </p:nvSpPr>
          <p:spPr>
            <a:xfrm>
              <a:off x="2753389" y="1353677"/>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8" name="Google Shape;5698;p112"/>
            <p:cNvSpPr/>
            <p:nvPr/>
          </p:nvSpPr>
          <p:spPr>
            <a:xfrm>
              <a:off x="2105681" y="1159287"/>
              <a:ext cx="2892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9" name="Google Shape;5699;p112"/>
            <p:cNvSpPr/>
            <p:nvPr/>
          </p:nvSpPr>
          <p:spPr>
            <a:xfrm>
              <a:off x="2412005" y="1354248"/>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0" name="Google Shape;5700;p112"/>
            <p:cNvSpPr/>
            <p:nvPr/>
          </p:nvSpPr>
          <p:spPr>
            <a:xfrm>
              <a:off x="2410087"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1" name="Google Shape;5701;p112"/>
            <p:cNvSpPr txBox="1"/>
            <p:nvPr/>
          </p:nvSpPr>
          <p:spPr>
            <a:xfrm flipH="1">
              <a:off x="1906114" y="918164"/>
              <a:ext cx="203400" cy="106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1600"/>
                </a:spcAft>
                <a:buNone/>
              </a:pPr>
              <a:r>
                <a:rPr lang="en" sz="300">
                  <a:solidFill>
                    <a:srgbClr val="E3E9ED"/>
                  </a:solidFill>
                </a:rPr>
                <a:t>PHASE 1</a:t>
              </a:r>
              <a:endParaRPr sz="300">
                <a:solidFill>
                  <a:srgbClr val="E3E9ED"/>
                </a:solidFill>
              </a:endParaRPr>
            </a:p>
          </p:txBody>
        </p:sp>
        <p:sp>
          <p:nvSpPr>
            <p:cNvPr id="5702" name="Google Shape;5702;p112"/>
            <p:cNvSpPr txBox="1"/>
            <p:nvPr/>
          </p:nvSpPr>
          <p:spPr>
            <a:xfrm flipH="1">
              <a:off x="1919618" y="1113390"/>
              <a:ext cx="189900" cy="9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en" sz="300">
                  <a:solidFill>
                    <a:srgbClr val="E3E9ED"/>
                  </a:solidFill>
                </a:rPr>
                <a:t>Task 1</a:t>
              </a:r>
              <a:endParaRPr sz="300">
                <a:solidFill>
                  <a:srgbClr val="E3E9ED"/>
                </a:solidFill>
              </a:endParaRPr>
            </a:p>
          </p:txBody>
        </p:sp>
        <p:sp>
          <p:nvSpPr>
            <p:cNvPr id="5703" name="Google Shape;5703;p112"/>
            <p:cNvSpPr txBox="1"/>
            <p:nvPr/>
          </p:nvSpPr>
          <p:spPr>
            <a:xfrm flipH="1">
              <a:off x="1906118" y="1304527"/>
              <a:ext cx="203400" cy="9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en" sz="300">
                  <a:solidFill>
                    <a:srgbClr val="E3E9ED"/>
                  </a:solidFill>
                </a:rPr>
                <a:t>Task 2</a:t>
              </a:r>
              <a:endParaRPr sz="300">
                <a:solidFill>
                  <a:srgbClr val="E3E9ED"/>
                </a:solidFill>
              </a:endParaRPr>
            </a:p>
          </p:txBody>
        </p:sp>
        <p:sp>
          <p:nvSpPr>
            <p:cNvPr id="5704" name="Google Shape;5704;p112"/>
            <p:cNvSpPr/>
            <p:nvPr/>
          </p:nvSpPr>
          <p:spPr>
            <a:xfrm>
              <a:off x="2750975"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05" name="Google Shape;5705;p112"/>
          <p:cNvGrpSpPr/>
          <p:nvPr/>
        </p:nvGrpSpPr>
        <p:grpSpPr>
          <a:xfrm>
            <a:off x="712562" y="998005"/>
            <a:ext cx="2394370" cy="976502"/>
            <a:chOff x="749309" y="1112739"/>
            <a:chExt cx="2371603" cy="976502"/>
          </a:xfrm>
        </p:grpSpPr>
        <p:sp>
          <p:nvSpPr>
            <p:cNvPr id="5706" name="Google Shape;5706;p112"/>
            <p:cNvSpPr/>
            <p:nvPr/>
          </p:nvSpPr>
          <p:spPr>
            <a:xfrm>
              <a:off x="1092126"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7" name="Google Shape;5707;p112"/>
            <p:cNvSpPr/>
            <p:nvPr/>
          </p:nvSpPr>
          <p:spPr>
            <a:xfrm>
              <a:off x="1434943"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8" name="Google Shape;5708;p112"/>
            <p:cNvSpPr/>
            <p:nvPr/>
          </p:nvSpPr>
          <p:spPr>
            <a:xfrm>
              <a:off x="1777760"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9" name="Google Shape;5709;p112"/>
            <p:cNvSpPr/>
            <p:nvPr/>
          </p:nvSpPr>
          <p:spPr>
            <a:xfrm>
              <a:off x="2120578"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0" name="Google Shape;5710;p112"/>
            <p:cNvSpPr/>
            <p:nvPr/>
          </p:nvSpPr>
          <p:spPr>
            <a:xfrm>
              <a:off x="2463395"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1" name="Google Shape;5711;p112"/>
            <p:cNvSpPr/>
            <p:nvPr/>
          </p:nvSpPr>
          <p:spPr>
            <a:xfrm>
              <a:off x="2806212"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2" name="Google Shape;5712;p112"/>
            <p:cNvSpPr/>
            <p:nvPr/>
          </p:nvSpPr>
          <p:spPr>
            <a:xfrm>
              <a:off x="749309" y="136229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3" name="Google Shape;5713;p112"/>
            <p:cNvSpPr/>
            <p:nvPr/>
          </p:nvSpPr>
          <p:spPr>
            <a:xfrm>
              <a:off x="1092126"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4" name="Google Shape;5714;p112"/>
            <p:cNvSpPr/>
            <p:nvPr/>
          </p:nvSpPr>
          <p:spPr>
            <a:xfrm>
              <a:off x="1434943"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5" name="Google Shape;5715;p112"/>
            <p:cNvSpPr/>
            <p:nvPr/>
          </p:nvSpPr>
          <p:spPr>
            <a:xfrm>
              <a:off x="1777760"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6" name="Google Shape;5716;p112"/>
            <p:cNvSpPr/>
            <p:nvPr/>
          </p:nvSpPr>
          <p:spPr>
            <a:xfrm>
              <a:off x="2120578"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7" name="Google Shape;5717;p112"/>
            <p:cNvSpPr/>
            <p:nvPr/>
          </p:nvSpPr>
          <p:spPr>
            <a:xfrm>
              <a:off x="2463395"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8" name="Google Shape;5718;p112"/>
            <p:cNvSpPr/>
            <p:nvPr/>
          </p:nvSpPr>
          <p:spPr>
            <a:xfrm>
              <a:off x="2806212"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9" name="Google Shape;5719;p112"/>
            <p:cNvSpPr/>
            <p:nvPr/>
          </p:nvSpPr>
          <p:spPr>
            <a:xfrm>
              <a:off x="749309" y="161184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0" name="Google Shape;5720;p112"/>
            <p:cNvSpPr/>
            <p:nvPr/>
          </p:nvSpPr>
          <p:spPr>
            <a:xfrm>
              <a:off x="1092126"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1" name="Google Shape;5721;p112"/>
            <p:cNvSpPr/>
            <p:nvPr/>
          </p:nvSpPr>
          <p:spPr>
            <a:xfrm>
              <a:off x="1434943"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2" name="Google Shape;5722;p112"/>
            <p:cNvSpPr/>
            <p:nvPr/>
          </p:nvSpPr>
          <p:spPr>
            <a:xfrm>
              <a:off x="1777760"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3" name="Google Shape;5723;p112"/>
            <p:cNvSpPr/>
            <p:nvPr/>
          </p:nvSpPr>
          <p:spPr>
            <a:xfrm>
              <a:off x="2120578"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4" name="Google Shape;5724;p112"/>
            <p:cNvSpPr/>
            <p:nvPr/>
          </p:nvSpPr>
          <p:spPr>
            <a:xfrm>
              <a:off x="2463395"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5" name="Google Shape;5725;p112"/>
            <p:cNvSpPr/>
            <p:nvPr/>
          </p:nvSpPr>
          <p:spPr>
            <a:xfrm>
              <a:off x="2806212"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6" name="Google Shape;5726;p112"/>
            <p:cNvSpPr/>
            <p:nvPr/>
          </p:nvSpPr>
          <p:spPr>
            <a:xfrm>
              <a:off x="749309" y="186140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7" name="Google Shape;5727;p112"/>
            <p:cNvSpPr/>
            <p:nvPr/>
          </p:nvSpPr>
          <p:spPr>
            <a:xfrm>
              <a:off x="1092126"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8" name="Google Shape;5728;p112"/>
            <p:cNvSpPr/>
            <p:nvPr/>
          </p:nvSpPr>
          <p:spPr>
            <a:xfrm>
              <a:off x="1434943"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9" name="Google Shape;5729;p112"/>
            <p:cNvSpPr/>
            <p:nvPr/>
          </p:nvSpPr>
          <p:spPr>
            <a:xfrm>
              <a:off x="1777760"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0" name="Google Shape;5730;p112"/>
            <p:cNvSpPr/>
            <p:nvPr/>
          </p:nvSpPr>
          <p:spPr>
            <a:xfrm>
              <a:off x="2120578"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1" name="Google Shape;5731;p112"/>
            <p:cNvSpPr/>
            <p:nvPr/>
          </p:nvSpPr>
          <p:spPr>
            <a:xfrm>
              <a:off x="2463395"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2" name="Google Shape;5732;p112"/>
            <p:cNvSpPr/>
            <p:nvPr/>
          </p:nvSpPr>
          <p:spPr>
            <a:xfrm>
              <a:off x="2806212"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3" name="Google Shape;5733;p112"/>
            <p:cNvSpPr/>
            <p:nvPr/>
          </p:nvSpPr>
          <p:spPr>
            <a:xfrm>
              <a:off x="749309" y="111273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4" name="Google Shape;5734;p112"/>
            <p:cNvSpPr/>
            <p:nvPr/>
          </p:nvSpPr>
          <p:spPr>
            <a:xfrm>
              <a:off x="1434877" y="1258345"/>
              <a:ext cx="16857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5" name="Google Shape;5735;p112"/>
            <p:cNvSpPr/>
            <p:nvPr/>
          </p:nvSpPr>
          <p:spPr>
            <a:xfrm>
              <a:off x="1777683" y="2010641"/>
              <a:ext cx="10002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6" name="Google Shape;5736;p112"/>
            <p:cNvSpPr/>
            <p:nvPr/>
          </p:nvSpPr>
          <p:spPr>
            <a:xfrm>
              <a:off x="1092070"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7" name="Google Shape;5737;p112"/>
            <p:cNvSpPr/>
            <p:nvPr/>
          </p:nvSpPr>
          <p:spPr>
            <a:xfrm>
              <a:off x="2463277"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aphicFrame>
        <p:nvGraphicFramePr>
          <p:cNvPr id="5738" name="Google Shape;5738;p112"/>
          <p:cNvGraphicFramePr/>
          <p:nvPr/>
        </p:nvGraphicFramePr>
        <p:xfrm>
          <a:off x="5935863" y="996300"/>
          <a:ext cx="3000000" cy="3000000"/>
        </p:xfrm>
        <a:graphic>
          <a:graphicData uri="http://schemas.openxmlformats.org/drawingml/2006/table">
            <a:tbl>
              <a:tblPr>
                <a:noFill/>
                <a:tableStyleId>{B698797F-BAB1-4ADA-9495-5C96264755A8}</a:tableStyleId>
              </a:tblPr>
              <a:tblGrid>
                <a:gridCol w="622825"/>
                <a:gridCol w="622825"/>
                <a:gridCol w="622825"/>
                <a:gridCol w="622825"/>
              </a:tblGrid>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bl>
          </a:graphicData>
        </a:graphic>
      </p:graphicFrame>
      <p:graphicFrame>
        <p:nvGraphicFramePr>
          <p:cNvPr id="5739" name="Google Shape;5739;p112"/>
          <p:cNvGraphicFramePr/>
          <p:nvPr/>
        </p:nvGraphicFramePr>
        <p:xfrm>
          <a:off x="3342575" y="2130450"/>
          <a:ext cx="3000000" cy="3000000"/>
        </p:xfrm>
        <a:graphic>
          <a:graphicData uri="http://schemas.openxmlformats.org/drawingml/2006/table">
            <a:tbl>
              <a:tblPr>
                <a:noFill/>
                <a:tableStyleId>{B698797F-BAB1-4ADA-9495-5C96264755A8}</a:tableStyleId>
              </a:tblPr>
              <a:tblGrid>
                <a:gridCol w="590850"/>
                <a:gridCol w="590850"/>
                <a:gridCol w="590850"/>
                <a:gridCol w="590850"/>
              </a:tblGrid>
              <a:tr h="289525">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5740" name="Google Shape;5740;p112"/>
          <p:cNvGrpSpPr/>
          <p:nvPr/>
        </p:nvGrpSpPr>
        <p:grpSpPr>
          <a:xfrm>
            <a:off x="4086504" y="2517093"/>
            <a:ext cx="1517436" cy="74460"/>
            <a:chOff x="3980086" y="2804397"/>
            <a:chExt cx="1227600" cy="66900"/>
          </a:xfrm>
        </p:grpSpPr>
        <p:sp>
          <p:nvSpPr>
            <p:cNvPr id="5741" name="Google Shape;5741;p112"/>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2" name="Google Shape;5742;p112"/>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43" name="Google Shape;5743;p112"/>
          <p:cNvGrpSpPr/>
          <p:nvPr/>
        </p:nvGrpSpPr>
        <p:grpSpPr>
          <a:xfrm>
            <a:off x="4711569" y="2809680"/>
            <a:ext cx="892956" cy="74460"/>
            <a:chOff x="3980086" y="2804397"/>
            <a:chExt cx="1227600" cy="66900"/>
          </a:xfrm>
        </p:grpSpPr>
        <p:sp>
          <p:nvSpPr>
            <p:cNvPr id="5744" name="Google Shape;5744;p112"/>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5" name="Google Shape;5745;p112"/>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46" name="Google Shape;5746;p112"/>
          <p:cNvGrpSpPr/>
          <p:nvPr/>
        </p:nvGrpSpPr>
        <p:grpSpPr>
          <a:xfrm>
            <a:off x="3344661" y="3168563"/>
            <a:ext cx="2363244" cy="1005943"/>
            <a:chOff x="3358415" y="3361302"/>
            <a:chExt cx="2363244" cy="1024695"/>
          </a:xfrm>
        </p:grpSpPr>
        <p:grpSp>
          <p:nvGrpSpPr>
            <p:cNvPr id="5747" name="Google Shape;5747;p112"/>
            <p:cNvGrpSpPr/>
            <p:nvPr/>
          </p:nvGrpSpPr>
          <p:grpSpPr>
            <a:xfrm>
              <a:off x="3358415" y="3361302"/>
              <a:ext cx="441300" cy="1024695"/>
              <a:chOff x="3358415" y="3361302"/>
              <a:chExt cx="441300" cy="1024695"/>
            </a:xfrm>
          </p:grpSpPr>
          <p:sp>
            <p:nvSpPr>
              <p:cNvPr id="5748" name="Google Shape;5748;p112"/>
              <p:cNvSpPr/>
              <p:nvPr/>
            </p:nvSpPr>
            <p:spPr>
              <a:xfrm>
                <a:off x="3358415"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9" name="Google Shape;5749;p112"/>
              <p:cNvSpPr/>
              <p:nvPr/>
            </p:nvSpPr>
            <p:spPr>
              <a:xfrm>
                <a:off x="3358415"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0" name="Google Shape;5750;p112"/>
              <p:cNvSpPr/>
              <p:nvPr/>
            </p:nvSpPr>
            <p:spPr>
              <a:xfrm>
                <a:off x="3358415"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1" name="Google Shape;5751;p112"/>
              <p:cNvSpPr/>
              <p:nvPr/>
            </p:nvSpPr>
            <p:spPr>
              <a:xfrm>
                <a:off x="3358415"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2" name="Google Shape;5752;p112"/>
              <p:cNvSpPr/>
              <p:nvPr/>
            </p:nvSpPr>
            <p:spPr>
              <a:xfrm>
                <a:off x="3358415"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3" name="Google Shape;5753;p112"/>
              <p:cNvSpPr/>
              <p:nvPr/>
            </p:nvSpPr>
            <p:spPr>
              <a:xfrm>
                <a:off x="3358415"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54" name="Google Shape;5754;p112"/>
            <p:cNvGrpSpPr/>
            <p:nvPr/>
          </p:nvGrpSpPr>
          <p:grpSpPr>
            <a:xfrm>
              <a:off x="3838901" y="3361302"/>
              <a:ext cx="441300" cy="1024695"/>
              <a:chOff x="3838901" y="3361302"/>
              <a:chExt cx="441300" cy="1024695"/>
            </a:xfrm>
          </p:grpSpPr>
          <p:sp>
            <p:nvSpPr>
              <p:cNvPr id="5755" name="Google Shape;5755;p112"/>
              <p:cNvSpPr/>
              <p:nvPr/>
            </p:nvSpPr>
            <p:spPr>
              <a:xfrm>
                <a:off x="3838901"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6" name="Google Shape;5756;p112"/>
              <p:cNvSpPr/>
              <p:nvPr/>
            </p:nvSpPr>
            <p:spPr>
              <a:xfrm>
                <a:off x="3838901"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7" name="Google Shape;5757;p112"/>
              <p:cNvSpPr/>
              <p:nvPr/>
            </p:nvSpPr>
            <p:spPr>
              <a:xfrm>
                <a:off x="3838901"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8" name="Google Shape;5758;p112"/>
              <p:cNvSpPr/>
              <p:nvPr/>
            </p:nvSpPr>
            <p:spPr>
              <a:xfrm>
                <a:off x="3838901"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9" name="Google Shape;5759;p112"/>
              <p:cNvSpPr/>
              <p:nvPr/>
            </p:nvSpPr>
            <p:spPr>
              <a:xfrm>
                <a:off x="3838901"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0" name="Google Shape;5760;p112"/>
              <p:cNvSpPr/>
              <p:nvPr/>
            </p:nvSpPr>
            <p:spPr>
              <a:xfrm>
                <a:off x="3838901"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61" name="Google Shape;5761;p112"/>
            <p:cNvGrpSpPr/>
            <p:nvPr/>
          </p:nvGrpSpPr>
          <p:grpSpPr>
            <a:xfrm>
              <a:off x="4319387" y="3361302"/>
              <a:ext cx="441300" cy="1024695"/>
              <a:chOff x="4319387" y="3361302"/>
              <a:chExt cx="441300" cy="1024695"/>
            </a:xfrm>
          </p:grpSpPr>
          <p:sp>
            <p:nvSpPr>
              <p:cNvPr id="5762" name="Google Shape;5762;p112"/>
              <p:cNvSpPr/>
              <p:nvPr/>
            </p:nvSpPr>
            <p:spPr>
              <a:xfrm>
                <a:off x="4319387"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3" name="Google Shape;5763;p112"/>
              <p:cNvSpPr/>
              <p:nvPr/>
            </p:nvSpPr>
            <p:spPr>
              <a:xfrm>
                <a:off x="4319387"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4" name="Google Shape;5764;p112"/>
              <p:cNvSpPr/>
              <p:nvPr/>
            </p:nvSpPr>
            <p:spPr>
              <a:xfrm>
                <a:off x="4319387"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5" name="Google Shape;5765;p112"/>
              <p:cNvSpPr/>
              <p:nvPr/>
            </p:nvSpPr>
            <p:spPr>
              <a:xfrm>
                <a:off x="4319387"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6" name="Google Shape;5766;p112"/>
              <p:cNvSpPr/>
              <p:nvPr/>
            </p:nvSpPr>
            <p:spPr>
              <a:xfrm>
                <a:off x="4319387"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7" name="Google Shape;5767;p112"/>
              <p:cNvSpPr/>
              <p:nvPr/>
            </p:nvSpPr>
            <p:spPr>
              <a:xfrm>
                <a:off x="4319387"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68" name="Google Shape;5768;p112"/>
            <p:cNvGrpSpPr/>
            <p:nvPr/>
          </p:nvGrpSpPr>
          <p:grpSpPr>
            <a:xfrm>
              <a:off x="4799873" y="3361302"/>
              <a:ext cx="441300" cy="1024695"/>
              <a:chOff x="4799873" y="3361302"/>
              <a:chExt cx="441300" cy="1024695"/>
            </a:xfrm>
          </p:grpSpPr>
          <p:sp>
            <p:nvSpPr>
              <p:cNvPr id="5769" name="Google Shape;5769;p112"/>
              <p:cNvSpPr/>
              <p:nvPr/>
            </p:nvSpPr>
            <p:spPr>
              <a:xfrm>
                <a:off x="4799873"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0" name="Google Shape;5770;p112"/>
              <p:cNvSpPr/>
              <p:nvPr/>
            </p:nvSpPr>
            <p:spPr>
              <a:xfrm>
                <a:off x="4799873"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1" name="Google Shape;5771;p112"/>
              <p:cNvSpPr/>
              <p:nvPr/>
            </p:nvSpPr>
            <p:spPr>
              <a:xfrm>
                <a:off x="4799873"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2" name="Google Shape;5772;p112"/>
              <p:cNvSpPr/>
              <p:nvPr/>
            </p:nvSpPr>
            <p:spPr>
              <a:xfrm>
                <a:off x="4799873"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3" name="Google Shape;5773;p112"/>
              <p:cNvSpPr/>
              <p:nvPr/>
            </p:nvSpPr>
            <p:spPr>
              <a:xfrm>
                <a:off x="4799873"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4" name="Google Shape;5774;p112"/>
              <p:cNvSpPr/>
              <p:nvPr/>
            </p:nvSpPr>
            <p:spPr>
              <a:xfrm>
                <a:off x="4799873"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75" name="Google Shape;5775;p112"/>
            <p:cNvGrpSpPr/>
            <p:nvPr/>
          </p:nvGrpSpPr>
          <p:grpSpPr>
            <a:xfrm>
              <a:off x="5280360" y="3361302"/>
              <a:ext cx="441300" cy="1024695"/>
              <a:chOff x="5280360" y="3361302"/>
              <a:chExt cx="441300" cy="1024695"/>
            </a:xfrm>
          </p:grpSpPr>
          <p:sp>
            <p:nvSpPr>
              <p:cNvPr id="5776" name="Google Shape;5776;p112"/>
              <p:cNvSpPr/>
              <p:nvPr/>
            </p:nvSpPr>
            <p:spPr>
              <a:xfrm>
                <a:off x="5280360"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7" name="Google Shape;5777;p112"/>
              <p:cNvSpPr/>
              <p:nvPr/>
            </p:nvSpPr>
            <p:spPr>
              <a:xfrm>
                <a:off x="5280360"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8" name="Google Shape;5778;p112"/>
              <p:cNvSpPr/>
              <p:nvPr/>
            </p:nvSpPr>
            <p:spPr>
              <a:xfrm>
                <a:off x="5280360"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9" name="Google Shape;5779;p112"/>
              <p:cNvSpPr/>
              <p:nvPr/>
            </p:nvSpPr>
            <p:spPr>
              <a:xfrm>
                <a:off x="5280360"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0" name="Google Shape;5780;p112"/>
              <p:cNvSpPr/>
              <p:nvPr/>
            </p:nvSpPr>
            <p:spPr>
              <a:xfrm>
                <a:off x="5280360"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1" name="Google Shape;5781;p112"/>
              <p:cNvSpPr/>
              <p:nvPr/>
            </p:nvSpPr>
            <p:spPr>
              <a:xfrm>
                <a:off x="5280360"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aphicFrame>
        <p:nvGraphicFramePr>
          <p:cNvPr id="5782" name="Google Shape;5782;p112"/>
          <p:cNvGraphicFramePr/>
          <p:nvPr/>
        </p:nvGraphicFramePr>
        <p:xfrm>
          <a:off x="711088" y="2130450"/>
          <a:ext cx="3000000" cy="3000000"/>
        </p:xfrm>
        <a:graphic>
          <a:graphicData uri="http://schemas.openxmlformats.org/drawingml/2006/table">
            <a:tbl>
              <a:tblPr>
                <a:noFill/>
                <a:tableStyleId>{B698797F-BAB1-4ADA-9495-5C96264755A8}</a:tableStyleId>
              </a:tblPr>
              <a:tblGrid>
                <a:gridCol w="600900"/>
                <a:gridCol w="600900"/>
                <a:gridCol w="600900"/>
                <a:gridCol w="600900"/>
              </a:tblGrid>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5783" name="Google Shape;5783;p112"/>
          <p:cNvGrpSpPr/>
          <p:nvPr/>
        </p:nvGrpSpPr>
        <p:grpSpPr>
          <a:xfrm>
            <a:off x="712613" y="3180175"/>
            <a:ext cx="2403614" cy="1005900"/>
            <a:chOff x="726450" y="3372825"/>
            <a:chExt cx="2403614" cy="1005900"/>
          </a:xfrm>
        </p:grpSpPr>
        <p:grpSp>
          <p:nvGrpSpPr>
            <p:cNvPr id="5784" name="Google Shape;5784;p112"/>
            <p:cNvGrpSpPr/>
            <p:nvPr/>
          </p:nvGrpSpPr>
          <p:grpSpPr>
            <a:xfrm>
              <a:off x="726450" y="3696000"/>
              <a:ext cx="2403614" cy="500898"/>
              <a:chOff x="726450" y="3696000"/>
              <a:chExt cx="2403614" cy="500898"/>
            </a:xfrm>
          </p:grpSpPr>
          <p:sp>
            <p:nvSpPr>
              <p:cNvPr id="5785" name="Google Shape;5785;p112"/>
              <p:cNvSpPr/>
              <p:nvPr/>
            </p:nvSpPr>
            <p:spPr>
              <a:xfrm>
                <a:off x="726450" y="3696000"/>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5786" name="Google Shape;5786;p112"/>
              <p:cNvSpPr/>
              <p:nvPr/>
            </p:nvSpPr>
            <p:spPr>
              <a:xfrm>
                <a:off x="726464" y="4029798"/>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5787" name="Google Shape;5787;p112"/>
            <p:cNvGrpSpPr/>
            <p:nvPr/>
          </p:nvGrpSpPr>
          <p:grpSpPr>
            <a:xfrm>
              <a:off x="1348050" y="3372825"/>
              <a:ext cx="1720425" cy="1005900"/>
              <a:chOff x="1348050" y="3372825"/>
              <a:chExt cx="1720425" cy="1005900"/>
            </a:xfrm>
          </p:grpSpPr>
          <p:sp>
            <p:nvSpPr>
              <p:cNvPr id="5788" name="Google Shape;5788;p112"/>
              <p:cNvSpPr/>
              <p:nvPr/>
            </p:nvSpPr>
            <p:spPr>
              <a:xfrm>
                <a:off x="1348050"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5789" name="Google Shape;5789;p112"/>
              <p:cNvSpPr/>
              <p:nvPr/>
            </p:nvSpPr>
            <p:spPr>
              <a:xfrm>
                <a:off x="1701356"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5790" name="Google Shape;5790;p112"/>
              <p:cNvSpPr/>
              <p:nvPr/>
            </p:nvSpPr>
            <p:spPr>
              <a:xfrm>
                <a:off x="2054663"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5791" name="Google Shape;5791;p112"/>
              <p:cNvSpPr/>
              <p:nvPr/>
            </p:nvSpPr>
            <p:spPr>
              <a:xfrm>
                <a:off x="2407969"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5792" name="Google Shape;5792;p112"/>
              <p:cNvSpPr/>
              <p:nvPr/>
            </p:nvSpPr>
            <p:spPr>
              <a:xfrm>
                <a:off x="2761275"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5793" name="Google Shape;5793;p112"/>
            <p:cNvGrpSpPr/>
            <p:nvPr/>
          </p:nvGrpSpPr>
          <p:grpSpPr>
            <a:xfrm>
              <a:off x="1455707" y="3731058"/>
              <a:ext cx="1491150" cy="417657"/>
              <a:chOff x="1455707" y="3731058"/>
              <a:chExt cx="1491150" cy="417657"/>
            </a:xfrm>
          </p:grpSpPr>
          <p:grpSp>
            <p:nvGrpSpPr>
              <p:cNvPr id="5794" name="Google Shape;5794;p112"/>
              <p:cNvGrpSpPr/>
              <p:nvPr/>
            </p:nvGrpSpPr>
            <p:grpSpPr>
              <a:xfrm>
                <a:off x="1472938" y="3745828"/>
                <a:ext cx="72126" cy="53788"/>
                <a:chOff x="1472938" y="3745828"/>
                <a:chExt cx="72126" cy="53788"/>
              </a:xfrm>
            </p:grpSpPr>
            <p:sp>
              <p:nvSpPr>
                <p:cNvPr id="5795" name="Google Shape;5795;p112"/>
                <p:cNvSpPr/>
                <p:nvPr/>
              </p:nvSpPr>
              <p:spPr>
                <a:xfrm>
                  <a:off x="1472938"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6" name="Google Shape;5796;p112"/>
                <p:cNvSpPr/>
                <p:nvPr/>
              </p:nvSpPr>
              <p:spPr>
                <a:xfrm>
                  <a:off x="1490853"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97" name="Google Shape;5797;p112"/>
              <p:cNvGrpSpPr/>
              <p:nvPr/>
            </p:nvGrpSpPr>
            <p:grpSpPr>
              <a:xfrm>
                <a:off x="1819181" y="4089633"/>
                <a:ext cx="72126" cy="53788"/>
                <a:chOff x="1819181" y="4089633"/>
                <a:chExt cx="72126" cy="53788"/>
              </a:xfrm>
            </p:grpSpPr>
            <p:sp>
              <p:nvSpPr>
                <p:cNvPr id="5798" name="Google Shape;5798;p112"/>
                <p:cNvSpPr/>
                <p:nvPr/>
              </p:nvSpPr>
              <p:spPr>
                <a:xfrm>
                  <a:off x="181918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9" name="Google Shape;5799;p112"/>
                <p:cNvSpPr/>
                <p:nvPr/>
              </p:nvSpPr>
              <p:spPr>
                <a:xfrm>
                  <a:off x="183709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00" name="Google Shape;5800;p112"/>
              <p:cNvGrpSpPr/>
              <p:nvPr/>
            </p:nvGrpSpPr>
            <p:grpSpPr>
              <a:xfrm>
                <a:off x="1455707" y="4084171"/>
                <a:ext cx="64321" cy="64544"/>
                <a:chOff x="1455707" y="4084171"/>
                <a:chExt cx="64321" cy="64544"/>
              </a:xfrm>
            </p:grpSpPr>
            <p:sp>
              <p:nvSpPr>
                <p:cNvPr id="5801" name="Google Shape;5801;p112"/>
                <p:cNvSpPr/>
                <p:nvPr/>
              </p:nvSpPr>
              <p:spPr>
                <a:xfrm>
                  <a:off x="1478676" y="408440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2" name="Google Shape;5802;p112"/>
                <p:cNvSpPr/>
                <p:nvPr/>
              </p:nvSpPr>
              <p:spPr>
                <a:xfrm>
                  <a:off x="1455707" y="408417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03" name="Google Shape;5803;p112"/>
              <p:cNvGrpSpPr/>
              <p:nvPr/>
            </p:nvGrpSpPr>
            <p:grpSpPr>
              <a:xfrm>
                <a:off x="1818610" y="3731058"/>
                <a:ext cx="64321" cy="64544"/>
                <a:chOff x="1818610" y="3731058"/>
                <a:chExt cx="64321" cy="64544"/>
              </a:xfrm>
            </p:grpSpPr>
            <p:sp>
              <p:nvSpPr>
                <p:cNvPr id="5804" name="Google Shape;5804;p112"/>
                <p:cNvSpPr/>
                <p:nvPr/>
              </p:nvSpPr>
              <p:spPr>
                <a:xfrm>
                  <a:off x="184157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5" name="Google Shape;5805;p112"/>
                <p:cNvSpPr/>
                <p:nvPr/>
              </p:nvSpPr>
              <p:spPr>
                <a:xfrm>
                  <a:off x="181861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06" name="Google Shape;5806;p112"/>
              <p:cNvGrpSpPr/>
              <p:nvPr/>
            </p:nvGrpSpPr>
            <p:grpSpPr>
              <a:xfrm>
                <a:off x="2172491" y="4089633"/>
                <a:ext cx="72126" cy="53788"/>
                <a:chOff x="2172491" y="4089633"/>
                <a:chExt cx="72126" cy="53788"/>
              </a:xfrm>
            </p:grpSpPr>
            <p:sp>
              <p:nvSpPr>
                <p:cNvPr id="5807" name="Google Shape;5807;p112"/>
                <p:cNvSpPr/>
                <p:nvPr/>
              </p:nvSpPr>
              <p:spPr>
                <a:xfrm>
                  <a:off x="217249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8" name="Google Shape;5808;p112"/>
                <p:cNvSpPr/>
                <p:nvPr/>
              </p:nvSpPr>
              <p:spPr>
                <a:xfrm>
                  <a:off x="219040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09" name="Google Shape;5809;p112"/>
              <p:cNvGrpSpPr/>
              <p:nvPr/>
            </p:nvGrpSpPr>
            <p:grpSpPr>
              <a:xfrm>
                <a:off x="2171920" y="3731058"/>
                <a:ext cx="64321" cy="64544"/>
                <a:chOff x="2171920" y="3731058"/>
                <a:chExt cx="64321" cy="64544"/>
              </a:xfrm>
            </p:grpSpPr>
            <p:sp>
              <p:nvSpPr>
                <p:cNvPr id="5810" name="Google Shape;5810;p112"/>
                <p:cNvSpPr/>
                <p:nvPr/>
              </p:nvSpPr>
              <p:spPr>
                <a:xfrm>
                  <a:off x="219488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1" name="Google Shape;5811;p112"/>
                <p:cNvSpPr/>
                <p:nvPr/>
              </p:nvSpPr>
              <p:spPr>
                <a:xfrm>
                  <a:off x="217192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12" name="Google Shape;5812;p112"/>
              <p:cNvGrpSpPr/>
              <p:nvPr/>
            </p:nvGrpSpPr>
            <p:grpSpPr>
              <a:xfrm>
                <a:off x="2874730" y="3745828"/>
                <a:ext cx="72126" cy="53788"/>
                <a:chOff x="2874730" y="3745828"/>
                <a:chExt cx="72126" cy="53788"/>
              </a:xfrm>
            </p:grpSpPr>
            <p:sp>
              <p:nvSpPr>
                <p:cNvPr id="5813" name="Google Shape;5813;p112"/>
                <p:cNvSpPr/>
                <p:nvPr/>
              </p:nvSpPr>
              <p:spPr>
                <a:xfrm>
                  <a:off x="2874730"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4" name="Google Shape;5814;p112"/>
                <p:cNvSpPr/>
                <p:nvPr/>
              </p:nvSpPr>
              <p:spPr>
                <a:xfrm>
                  <a:off x="2892645"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15" name="Google Shape;5815;p112"/>
              <p:cNvGrpSpPr/>
              <p:nvPr/>
            </p:nvGrpSpPr>
            <p:grpSpPr>
              <a:xfrm>
                <a:off x="2878589" y="4081481"/>
                <a:ext cx="64321" cy="64544"/>
                <a:chOff x="2878589" y="4081481"/>
                <a:chExt cx="64321" cy="64544"/>
              </a:xfrm>
            </p:grpSpPr>
            <p:sp>
              <p:nvSpPr>
                <p:cNvPr id="5816" name="Google Shape;5816;p112"/>
                <p:cNvSpPr/>
                <p:nvPr/>
              </p:nvSpPr>
              <p:spPr>
                <a:xfrm>
                  <a:off x="2901559" y="408171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7" name="Google Shape;5817;p112"/>
                <p:cNvSpPr/>
                <p:nvPr/>
              </p:nvSpPr>
              <p:spPr>
                <a:xfrm>
                  <a:off x="2878589" y="408148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18" name="Google Shape;5818;p112"/>
              <p:cNvGrpSpPr/>
              <p:nvPr/>
            </p:nvGrpSpPr>
            <p:grpSpPr>
              <a:xfrm>
                <a:off x="2525796" y="4089633"/>
                <a:ext cx="72126" cy="53788"/>
                <a:chOff x="2525796" y="4089633"/>
                <a:chExt cx="72126" cy="53788"/>
              </a:xfrm>
            </p:grpSpPr>
            <p:sp>
              <p:nvSpPr>
                <p:cNvPr id="5819" name="Google Shape;5819;p112"/>
                <p:cNvSpPr/>
                <p:nvPr/>
              </p:nvSpPr>
              <p:spPr>
                <a:xfrm>
                  <a:off x="2525796"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0" name="Google Shape;5820;p112"/>
                <p:cNvSpPr/>
                <p:nvPr/>
              </p:nvSpPr>
              <p:spPr>
                <a:xfrm>
                  <a:off x="2543711"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21" name="Google Shape;5821;p112"/>
              <p:cNvGrpSpPr/>
              <p:nvPr/>
            </p:nvGrpSpPr>
            <p:grpSpPr>
              <a:xfrm>
                <a:off x="2525225" y="3731058"/>
                <a:ext cx="64321" cy="64544"/>
                <a:chOff x="2525225" y="3731058"/>
                <a:chExt cx="64321" cy="64544"/>
              </a:xfrm>
            </p:grpSpPr>
            <p:sp>
              <p:nvSpPr>
                <p:cNvPr id="5822" name="Google Shape;5822;p112"/>
                <p:cNvSpPr/>
                <p:nvPr/>
              </p:nvSpPr>
              <p:spPr>
                <a:xfrm>
                  <a:off x="2548194"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3" name="Google Shape;5823;p112"/>
                <p:cNvSpPr/>
                <p:nvPr/>
              </p:nvSpPr>
              <p:spPr>
                <a:xfrm>
                  <a:off x="2525225"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827" name="Shape 5827"/>
        <p:cNvGrpSpPr/>
        <p:nvPr/>
      </p:nvGrpSpPr>
      <p:grpSpPr>
        <a:xfrm>
          <a:off x="0" y="0"/>
          <a:ext cx="0" cy="0"/>
          <a:chOff x="0" y="0"/>
          <a:chExt cx="0" cy="0"/>
        </a:xfrm>
      </p:grpSpPr>
      <p:grpSp>
        <p:nvGrpSpPr>
          <p:cNvPr id="5828" name="Google Shape;5828;p113"/>
          <p:cNvGrpSpPr/>
          <p:nvPr/>
        </p:nvGrpSpPr>
        <p:grpSpPr>
          <a:xfrm>
            <a:off x="716991" y="971306"/>
            <a:ext cx="845921" cy="690752"/>
            <a:chOff x="732428" y="1198513"/>
            <a:chExt cx="845921" cy="690752"/>
          </a:xfrm>
        </p:grpSpPr>
        <p:grpSp>
          <p:nvGrpSpPr>
            <p:cNvPr id="5829" name="Google Shape;5829;p113"/>
            <p:cNvGrpSpPr/>
            <p:nvPr/>
          </p:nvGrpSpPr>
          <p:grpSpPr>
            <a:xfrm>
              <a:off x="823030" y="1198513"/>
              <a:ext cx="755319" cy="690752"/>
              <a:chOff x="823030" y="1198513"/>
              <a:chExt cx="755319" cy="690752"/>
            </a:xfrm>
          </p:grpSpPr>
          <p:sp>
            <p:nvSpPr>
              <p:cNvPr id="5830" name="Google Shape;5830;p113"/>
              <p:cNvSpPr/>
              <p:nvPr/>
            </p:nvSpPr>
            <p:spPr>
              <a:xfrm>
                <a:off x="823030" y="1198513"/>
                <a:ext cx="755319" cy="690752"/>
              </a:xfrm>
              <a:custGeom>
                <a:rect b="b" l="l" r="r" t="t"/>
                <a:pathLst>
                  <a:path extrusionOk="0" h="42771" w="46769">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1" name="Google Shape;5831;p113"/>
              <p:cNvSpPr/>
              <p:nvPr/>
            </p:nvSpPr>
            <p:spPr>
              <a:xfrm>
                <a:off x="1470047" y="1217877"/>
                <a:ext cx="88760" cy="88744"/>
              </a:xfrm>
              <a:custGeom>
                <a:rect b="b" l="l" r="r" t="t"/>
                <a:pathLst>
                  <a:path extrusionOk="0" h="5495" w="5496">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32" name="Google Shape;5832;p113"/>
            <p:cNvGrpSpPr/>
            <p:nvPr/>
          </p:nvGrpSpPr>
          <p:grpSpPr>
            <a:xfrm>
              <a:off x="732428" y="1239937"/>
              <a:ext cx="739912" cy="607886"/>
              <a:chOff x="732428" y="1239937"/>
              <a:chExt cx="739912" cy="607886"/>
            </a:xfrm>
          </p:grpSpPr>
          <p:sp>
            <p:nvSpPr>
              <p:cNvPr id="5833" name="Google Shape;5833;p113"/>
              <p:cNvSpPr/>
              <p:nvPr/>
            </p:nvSpPr>
            <p:spPr>
              <a:xfrm>
                <a:off x="732428" y="1239937"/>
                <a:ext cx="739912" cy="607886"/>
              </a:xfrm>
              <a:custGeom>
                <a:rect b="b" l="l" r="r" t="t"/>
                <a:pathLst>
                  <a:path extrusionOk="0" h="37640" w="45815">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4" name="Google Shape;5834;p113"/>
              <p:cNvSpPr/>
              <p:nvPr/>
            </p:nvSpPr>
            <p:spPr>
              <a:xfrm>
                <a:off x="751614" y="1735807"/>
                <a:ext cx="88760" cy="88744"/>
              </a:xfrm>
              <a:custGeom>
                <a:rect b="b" l="l" r="r" t="t"/>
                <a:pathLst>
                  <a:path extrusionOk="0" h="5495" w="5496">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35" name="Google Shape;5835;p113"/>
            <p:cNvGrpSpPr/>
            <p:nvPr/>
          </p:nvGrpSpPr>
          <p:grpSpPr>
            <a:xfrm>
              <a:off x="732428" y="1277018"/>
              <a:ext cx="702832" cy="533758"/>
              <a:chOff x="732428" y="1277018"/>
              <a:chExt cx="702832" cy="533758"/>
            </a:xfrm>
          </p:grpSpPr>
          <p:sp>
            <p:nvSpPr>
              <p:cNvPr id="5836" name="Google Shape;5836;p113"/>
              <p:cNvSpPr/>
              <p:nvPr/>
            </p:nvSpPr>
            <p:spPr>
              <a:xfrm>
                <a:off x="732428" y="1277018"/>
                <a:ext cx="702832" cy="533758"/>
              </a:xfrm>
              <a:custGeom>
                <a:rect b="b" l="l" r="r" t="t"/>
                <a:pathLst>
                  <a:path extrusionOk="0" h="33050" w="43519">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7" name="Google Shape;5837;p113"/>
              <p:cNvSpPr/>
              <p:nvPr/>
            </p:nvSpPr>
            <p:spPr>
              <a:xfrm>
                <a:off x="751695" y="1390407"/>
                <a:ext cx="88728" cy="88744"/>
              </a:xfrm>
              <a:custGeom>
                <a:rect b="b" l="l" r="r" t="t"/>
                <a:pathLst>
                  <a:path extrusionOk="0" h="5495" w="5494">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38" name="Google Shape;5838;p113"/>
            <p:cNvGrpSpPr/>
            <p:nvPr/>
          </p:nvGrpSpPr>
          <p:grpSpPr>
            <a:xfrm>
              <a:off x="931170" y="1306653"/>
              <a:ext cx="647179" cy="474455"/>
              <a:chOff x="931170" y="1306653"/>
              <a:chExt cx="647179" cy="474455"/>
            </a:xfrm>
          </p:grpSpPr>
          <p:sp>
            <p:nvSpPr>
              <p:cNvPr id="5839" name="Google Shape;5839;p113"/>
              <p:cNvSpPr/>
              <p:nvPr/>
            </p:nvSpPr>
            <p:spPr>
              <a:xfrm>
                <a:off x="931170" y="1306653"/>
                <a:ext cx="647179" cy="474455"/>
              </a:xfrm>
              <a:custGeom>
                <a:rect b="b" l="l" r="r" t="t"/>
                <a:pathLst>
                  <a:path extrusionOk="0" h="29378" w="40073">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0" name="Google Shape;5840;p113"/>
              <p:cNvSpPr/>
              <p:nvPr/>
            </p:nvSpPr>
            <p:spPr>
              <a:xfrm>
                <a:off x="1470047" y="1560806"/>
                <a:ext cx="88760" cy="88744"/>
              </a:xfrm>
              <a:custGeom>
                <a:rect b="b" l="l" r="r" t="t"/>
                <a:pathLst>
                  <a:path extrusionOk="0" h="5495" w="5496">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41" name="Google Shape;5841;p113"/>
            <p:cNvSpPr/>
            <p:nvPr/>
          </p:nvSpPr>
          <p:spPr>
            <a:xfrm>
              <a:off x="986565" y="1362064"/>
              <a:ext cx="363666" cy="363650"/>
            </a:xfrm>
            <a:custGeom>
              <a:rect b="b" l="l" r="r" t="t"/>
              <a:pathLst>
                <a:path extrusionOk="0" h="22517" w="22518">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42" name="Google Shape;5842;p113"/>
          <p:cNvGrpSpPr/>
          <p:nvPr/>
        </p:nvGrpSpPr>
        <p:grpSpPr>
          <a:xfrm>
            <a:off x="3948600" y="971313"/>
            <a:ext cx="634656" cy="699982"/>
            <a:chOff x="5985650" y="2860025"/>
            <a:chExt cx="1396075" cy="1539775"/>
          </a:xfrm>
        </p:grpSpPr>
        <p:sp>
          <p:nvSpPr>
            <p:cNvPr id="5843" name="Google Shape;5843;p113"/>
            <p:cNvSpPr/>
            <p:nvPr/>
          </p:nvSpPr>
          <p:spPr>
            <a:xfrm>
              <a:off x="6655300" y="3128850"/>
              <a:ext cx="637150" cy="631950"/>
            </a:xfrm>
            <a:custGeom>
              <a:rect b="b" l="l" r="r" t="t"/>
              <a:pathLst>
                <a:path extrusionOk="0" h="25278" w="25486">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4" name="Google Shape;5844;p113"/>
            <p:cNvSpPr/>
            <p:nvPr/>
          </p:nvSpPr>
          <p:spPr>
            <a:xfrm>
              <a:off x="6673425" y="3771400"/>
              <a:ext cx="600850" cy="600800"/>
            </a:xfrm>
            <a:custGeom>
              <a:rect b="b" l="l" r="r" t="t"/>
              <a:pathLst>
                <a:path extrusionOk="0" h="24032" w="24034">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5" name="Google Shape;5845;p113"/>
            <p:cNvSpPr/>
            <p:nvPr/>
          </p:nvSpPr>
          <p:spPr>
            <a:xfrm>
              <a:off x="6073050" y="3509700"/>
              <a:ext cx="641725" cy="636800"/>
            </a:xfrm>
            <a:custGeom>
              <a:rect b="b" l="l" r="r" t="t"/>
              <a:pathLst>
                <a:path extrusionOk="0" h="25472" w="25669">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6" name="Google Shape;5846;p113"/>
            <p:cNvSpPr/>
            <p:nvPr/>
          </p:nvSpPr>
          <p:spPr>
            <a:xfrm>
              <a:off x="6124575" y="2917775"/>
              <a:ext cx="572575" cy="572525"/>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7" name="Google Shape;5847;p113"/>
            <p:cNvSpPr/>
            <p:nvPr/>
          </p:nvSpPr>
          <p:spPr>
            <a:xfrm>
              <a:off x="6459975" y="2867300"/>
              <a:ext cx="101300" cy="50500"/>
            </a:xfrm>
            <a:custGeom>
              <a:rect b="b" l="l" r="r" t="t"/>
              <a:pathLst>
                <a:path extrusionOk="0" h="2020" w="4052">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8" name="Google Shape;5848;p113"/>
            <p:cNvSpPr/>
            <p:nvPr/>
          </p:nvSpPr>
          <p:spPr>
            <a:xfrm>
              <a:off x="6389025" y="2860025"/>
              <a:ext cx="63100" cy="15700"/>
            </a:xfrm>
            <a:custGeom>
              <a:rect b="b" l="l" r="r" t="t"/>
              <a:pathLst>
                <a:path extrusionOk="0" h="628" w="2524">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9" name="Google Shape;5849;p113"/>
            <p:cNvSpPr/>
            <p:nvPr/>
          </p:nvSpPr>
          <p:spPr>
            <a:xfrm>
              <a:off x="6279750" y="2879875"/>
              <a:ext cx="39600" cy="26000"/>
            </a:xfrm>
            <a:custGeom>
              <a:rect b="b" l="l" r="r" t="t"/>
              <a:pathLst>
                <a:path extrusionOk="0" h="1040" w="1584">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0" name="Google Shape;5850;p113"/>
            <p:cNvSpPr/>
            <p:nvPr/>
          </p:nvSpPr>
          <p:spPr>
            <a:xfrm>
              <a:off x="6325825" y="2862750"/>
              <a:ext cx="54425" cy="22400"/>
            </a:xfrm>
            <a:custGeom>
              <a:rect b="b" l="l" r="r" t="t"/>
              <a:pathLst>
                <a:path extrusionOk="0" h="896" w="2177">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1" name="Google Shape;5851;p113"/>
            <p:cNvSpPr/>
            <p:nvPr/>
          </p:nvSpPr>
          <p:spPr>
            <a:xfrm>
              <a:off x="7023725" y="3061400"/>
              <a:ext cx="101300" cy="50475"/>
            </a:xfrm>
            <a:custGeom>
              <a:rect b="b" l="l" r="r" t="t"/>
              <a:pathLst>
                <a:path extrusionOk="0" h="2019" w="4052">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2" name="Google Shape;5852;p113"/>
            <p:cNvSpPr/>
            <p:nvPr/>
          </p:nvSpPr>
          <p:spPr>
            <a:xfrm>
              <a:off x="6952750" y="3054150"/>
              <a:ext cx="63100" cy="15650"/>
            </a:xfrm>
            <a:custGeom>
              <a:rect b="b" l="l" r="r" t="t"/>
              <a:pathLst>
                <a:path extrusionOk="0" h="626" w="2524">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3" name="Google Shape;5853;p113"/>
            <p:cNvSpPr/>
            <p:nvPr/>
          </p:nvSpPr>
          <p:spPr>
            <a:xfrm>
              <a:off x="6843450" y="3073975"/>
              <a:ext cx="39625" cy="26025"/>
            </a:xfrm>
            <a:custGeom>
              <a:rect b="b" l="l" r="r" t="t"/>
              <a:pathLst>
                <a:path extrusionOk="0" h="1041" w="1585">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4" name="Google Shape;5854;p113"/>
            <p:cNvSpPr/>
            <p:nvPr/>
          </p:nvSpPr>
          <p:spPr>
            <a:xfrm>
              <a:off x="6889575" y="3056825"/>
              <a:ext cx="54425" cy="22400"/>
            </a:xfrm>
            <a:custGeom>
              <a:rect b="b" l="l" r="r" t="t"/>
              <a:pathLst>
                <a:path extrusionOk="0" h="896" w="2177">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5" name="Google Shape;5855;p113"/>
            <p:cNvSpPr/>
            <p:nvPr/>
          </p:nvSpPr>
          <p:spPr>
            <a:xfrm>
              <a:off x="6245350" y="4177200"/>
              <a:ext cx="101275" cy="50475"/>
            </a:xfrm>
            <a:custGeom>
              <a:rect b="b" l="l" r="r" t="t"/>
              <a:pathLst>
                <a:path extrusionOk="0" h="2019" w="4051">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6" name="Google Shape;5856;p113"/>
            <p:cNvSpPr/>
            <p:nvPr/>
          </p:nvSpPr>
          <p:spPr>
            <a:xfrm>
              <a:off x="6354525" y="4219275"/>
              <a:ext cx="63075" cy="15675"/>
            </a:xfrm>
            <a:custGeom>
              <a:rect b="b" l="l" r="r" t="t"/>
              <a:pathLst>
                <a:path extrusionOk="0" h="627" w="2523">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7" name="Google Shape;5857;p113"/>
            <p:cNvSpPr/>
            <p:nvPr/>
          </p:nvSpPr>
          <p:spPr>
            <a:xfrm>
              <a:off x="6487275" y="4189125"/>
              <a:ext cx="39625" cy="25975"/>
            </a:xfrm>
            <a:custGeom>
              <a:rect b="b" l="l" r="r" t="t"/>
              <a:pathLst>
                <a:path extrusionOk="0" h="1039" w="1585">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8" name="Google Shape;5858;p113"/>
            <p:cNvSpPr/>
            <p:nvPr/>
          </p:nvSpPr>
          <p:spPr>
            <a:xfrm>
              <a:off x="6426350" y="4209850"/>
              <a:ext cx="54475" cy="22400"/>
            </a:xfrm>
            <a:custGeom>
              <a:rect b="b" l="l" r="r" t="t"/>
              <a:pathLst>
                <a:path extrusionOk="0" h="896" w="2179">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9" name="Google Shape;5859;p113"/>
            <p:cNvSpPr/>
            <p:nvPr/>
          </p:nvSpPr>
          <p:spPr>
            <a:xfrm>
              <a:off x="5992275" y="3674825"/>
              <a:ext cx="51250" cy="99900"/>
            </a:xfrm>
            <a:custGeom>
              <a:rect b="b" l="l" r="r" t="t"/>
              <a:pathLst>
                <a:path extrusionOk="0" h="3996" w="205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0" name="Google Shape;5860;p113"/>
            <p:cNvSpPr/>
            <p:nvPr/>
          </p:nvSpPr>
          <p:spPr>
            <a:xfrm>
              <a:off x="5985650" y="3783750"/>
              <a:ext cx="16125" cy="62275"/>
            </a:xfrm>
            <a:custGeom>
              <a:rect b="b" l="l" r="r" t="t"/>
              <a:pathLst>
                <a:path extrusionOk="0" h="2491" w="645">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1" name="Google Shape;5861;p113"/>
            <p:cNvSpPr/>
            <p:nvPr/>
          </p:nvSpPr>
          <p:spPr>
            <a:xfrm>
              <a:off x="6004725" y="3916700"/>
              <a:ext cx="27875" cy="38100"/>
            </a:xfrm>
            <a:custGeom>
              <a:rect b="b" l="l" r="r" t="t"/>
              <a:pathLst>
                <a:path extrusionOk="0" h="1524" w="1115">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2" name="Google Shape;5862;p113"/>
            <p:cNvSpPr/>
            <p:nvPr/>
          </p:nvSpPr>
          <p:spPr>
            <a:xfrm>
              <a:off x="5987900" y="3855450"/>
              <a:ext cx="23600" cy="53200"/>
            </a:xfrm>
            <a:custGeom>
              <a:rect b="b" l="l" r="r" t="t"/>
              <a:pathLst>
                <a:path extrusionOk="0" h="2128" w="944">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3" name="Google Shape;5863;p113"/>
            <p:cNvSpPr/>
            <p:nvPr/>
          </p:nvSpPr>
          <p:spPr>
            <a:xfrm>
              <a:off x="6071975" y="3300325"/>
              <a:ext cx="52475" cy="102475"/>
            </a:xfrm>
            <a:custGeom>
              <a:rect b="b" l="l" r="r" t="t"/>
              <a:pathLst>
                <a:path extrusionOk="0" h="4099" w="2099">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4" name="Google Shape;5864;p113"/>
            <p:cNvSpPr/>
            <p:nvPr/>
          </p:nvSpPr>
          <p:spPr>
            <a:xfrm>
              <a:off x="6122225" y="3408475"/>
              <a:ext cx="47725" cy="49550"/>
            </a:xfrm>
            <a:custGeom>
              <a:rect b="b" l="l" r="r" t="t"/>
              <a:pathLst>
                <a:path extrusionOk="0" h="1982" w="1909">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5" name="Google Shape;5865;p113"/>
            <p:cNvSpPr/>
            <p:nvPr/>
          </p:nvSpPr>
          <p:spPr>
            <a:xfrm>
              <a:off x="6228150" y="3490275"/>
              <a:ext cx="42050" cy="21525"/>
            </a:xfrm>
            <a:custGeom>
              <a:rect b="b" l="l" r="r" t="t"/>
              <a:pathLst>
                <a:path extrusionOk="0" h="861" w="1682">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6" name="Google Shape;5866;p113"/>
            <p:cNvSpPr/>
            <p:nvPr/>
          </p:nvSpPr>
          <p:spPr>
            <a:xfrm>
              <a:off x="6172850" y="3459275"/>
              <a:ext cx="49900" cy="34575"/>
            </a:xfrm>
            <a:custGeom>
              <a:rect b="b" l="l" r="r" t="t"/>
              <a:pathLst>
                <a:path extrusionOk="0" h="1383" w="1996">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7" name="Google Shape;5867;p113"/>
            <p:cNvSpPr/>
            <p:nvPr/>
          </p:nvSpPr>
          <p:spPr>
            <a:xfrm>
              <a:off x="7323825" y="3495225"/>
              <a:ext cx="51250" cy="99900"/>
            </a:xfrm>
            <a:custGeom>
              <a:rect b="b" l="l" r="r" t="t"/>
              <a:pathLst>
                <a:path extrusionOk="0" h="3996" w="205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8" name="Google Shape;5868;p113"/>
            <p:cNvSpPr/>
            <p:nvPr/>
          </p:nvSpPr>
          <p:spPr>
            <a:xfrm>
              <a:off x="7365575" y="3423925"/>
              <a:ext cx="16150" cy="62275"/>
            </a:xfrm>
            <a:custGeom>
              <a:rect b="b" l="l" r="r" t="t"/>
              <a:pathLst>
                <a:path extrusionOk="0" h="2491" w="646">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9" name="Google Shape;5869;p113"/>
            <p:cNvSpPr/>
            <p:nvPr/>
          </p:nvSpPr>
          <p:spPr>
            <a:xfrm>
              <a:off x="7334775" y="3315150"/>
              <a:ext cx="27850" cy="38100"/>
            </a:xfrm>
            <a:custGeom>
              <a:rect b="b" l="l" r="r" t="t"/>
              <a:pathLst>
                <a:path extrusionOk="0" h="1524" w="1114">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0" name="Google Shape;5870;p113"/>
            <p:cNvSpPr/>
            <p:nvPr/>
          </p:nvSpPr>
          <p:spPr>
            <a:xfrm>
              <a:off x="7355800" y="3361300"/>
              <a:ext cx="23650" cy="53200"/>
            </a:xfrm>
            <a:custGeom>
              <a:rect b="b" l="l" r="r" t="t"/>
              <a:pathLst>
                <a:path extrusionOk="0" h="2128" w="946">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1" name="Google Shape;5871;p113"/>
            <p:cNvSpPr/>
            <p:nvPr/>
          </p:nvSpPr>
          <p:spPr>
            <a:xfrm>
              <a:off x="7093025" y="4348600"/>
              <a:ext cx="104200" cy="51200"/>
            </a:xfrm>
            <a:custGeom>
              <a:rect b="b" l="l" r="r" t="t"/>
              <a:pathLst>
                <a:path extrusionOk="0" h="2048" w="4168">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2" name="Google Shape;5872;p113"/>
            <p:cNvSpPr/>
            <p:nvPr/>
          </p:nvSpPr>
          <p:spPr>
            <a:xfrm>
              <a:off x="7201150" y="4302925"/>
              <a:ext cx="51100" cy="46100"/>
            </a:xfrm>
            <a:custGeom>
              <a:rect b="b" l="l" r="r" t="t"/>
              <a:pathLst>
                <a:path extrusionOk="0" h="1844" w="2044">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3" name="Google Shape;5873;p113"/>
            <p:cNvSpPr/>
            <p:nvPr/>
          </p:nvSpPr>
          <p:spPr>
            <a:xfrm>
              <a:off x="7282950" y="4203000"/>
              <a:ext cx="22950" cy="40225"/>
            </a:xfrm>
            <a:custGeom>
              <a:rect b="b" l="l" r="r" t="t"/>
              <a:pathLst>
                <a:path extrusionOk="0" h="1609" w="918">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4" name="Google Shape;5874;p113"/>
            <p:cNvSpPr/>
            <p:nvPr/>
          </p:nvSpPr>
          <p:spPr>
            <a:xfrm>
              <a:off x="7252000" y="4250300"/>
              <a:ext cx="36300" cy="48175"/>
            </a:xfrm>
            <a:custGeom>
              <a:rect b="b" l="l" r="r" t="t"/>
              <a:pathLst>
                <a:path extrusionOk="0" h="1927" w="1452">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75" name="Google Shape;5875;p113"/>
          <p:cNvGrpSpPr/>
          <p:nvPr/>
        </p:nvGrpSpPr>
        <p:grpSpPr>
          <a:xfrm>
            <a:off x="4704250" y="971306"/>
            <a:ext cx="725845" cy="699975"/>
            <a:chOff x="4249973" y="1201875"/>
            <a:chExt cx="1958568" cy="1888762"/>
          </a:xfrm>
        </p:grpSpPr>
        <p:sp>
          <p:nvSpPr>
            <p:cNvPr id="5876" name="Google Shape;5876;p113"/>
            <p:cNvSpPr/>
            <p:nvPr/>
          </p:nvSpPr>
          <p:spPr>
            <a:xfrm>
              <a:off x="4468527" y="1411932"/>
              <a:ext cx="1528500" cy="1452600"/>
            </a:xfrm>
            <a:prstGeom prst="pentagon">
              <a:avLst>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77" name="Google Shape;5877;p113"/>
            <p:cNvGrpSpPr/>
            <p:nvPr/>
          </p:nvGrpSpPr>
          <p:grpSpPr>
            <a:xfrm>
              <a:off x="5853086" y="1789142"/>
              <a:ext cx="355454" cy="1048099"/>
              <a:chOff x="5576108" y="2016725"/>
              <a:chExt cx="565200" cy="1666560"/>
            </a:xfrm>
          </p:grpSpPr>
          <p:sp>
            <p:nvSpPr>
              <p:cNvPr id="5878" name="Google Shape;5878;p113"/>
              <p:cNvSpPr/>
              <p:nvPr/>
            </p:nvSpPr>
            <p:spPr>
              <a:xfrm>
                <a:off x="5576108"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5879" name="Google Shape;5879;p113"/>
              <p:cNvSpPr/>
              <p:nvPr/>
            </p:nvSpPr>
            <p:spPr>
              <a:xfrm rot="6479001">
                <a:off x="5275897" y="3050667"/>
                <a:ext cx="1119386" cy="152834"/>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80" name="Google Shape;5880;p113"/>
            <p:cNvGrpSpPr/>
            <p:nvPr/>
          </p:nvGrpSpPr>
          <p:grpSpPr>
            <a:xfrm>
              <a:off x="4869455" y="2691676"/>
              <a:ext cx="1013897" cy="398961"/>
              <a:chOff x="4012057" y="3451825"/>
              <a:chExt cx="1612175" cy="634379"/>
            </a:xfrm>
          </p:grpSpPr>
          <p:sp>
            <p:nvSpPr>
              <p:cNvPr id="5881" name="Google Shape;5881;p113"/>
              <p:cNvSpPr/>
              <p:nvPr/>
            </p:nvSpPr>
            <p:spPr>
              <a:xfrm>
                <a:off x="505903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5882" name="Google Shape;5882;p113"/>
              <p:cNvSpPr/>
              <p:nvPr/>
            </p:nvSpPr>
            <p:spPr>
              <a:xfrm rot="10799079">
                <a:off x="4012507" y="3933353"/>
                <a:ext cx="1119600" cy="15270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83" name="Google Shape;5883;p113"/>
            <p:cNvGrpSpPr/>
            <p:nvPr/>
          </p:nvGrpSpPr>
          <p:grpSpPr>
            <a:xfrm>
              <a:off x="4276937" y="2155961"/>
              <a:ext cx="651965" cy="891358"/>
              <a:chOff x="3069908" y="2599997"/>
              <a:chExt cx="1036675" cy="1417328"/>
            </a:xfrm>
          </p:grpSpPr>
          <p:sp>
            <p:nvSpPr>
              <p:cNvPr id="5884" name="Google Shape;5884;p113"/>
              <p:cNvSpPr/>
              <p:nvPr/>
            </p:nvSpPr>
            <p:spPr>
              <a:xfrm>
                <a:off x="354138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5885" name="Google Shape;5885;p113"/>
              <p:cNvSpPr/>
              <p:nvPr/>
            </p:nvSpPr>
            <p:spPr>
              <a:xfrm rot="-6478717">
                <a:off x="2755922" y="3079191"/>
                <a:ext cx="1119672" cy="15341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86" name="Google Shape;5886;p113"/>
            <p:cNvGrpSpPr/>
            <p:nvPr/>
          </p:nvGrpSpPr>
          <p:grpSpPr>
            <a:xfrm>
              <a:off x="5054918" y="1201875"/>
              <a:ext cx="999548" cy="602711"/>
              <a:chOff x="4306958" y="1082925"/>
              <a:chExt cx="1589359" cy="958358"/>
            </a:xfrm>
          </p:grpSpPr>
          <p:sp>
            <p:nvSpPr>
              <p:cNvPr id="5887" name="Google Shape;5887;p113"/>
              <p:cNvSpPr/>
              <p:nvPr/>
            </p:nvSpPr>
            <p:spPr>
              <a:xfrm>
                <a:off x="4306958" y="1082925"/>
                <a:ext cx="565200" cy="5655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5888" name="Google Shape;5888;p113"/>
              <p:cNvSpPr/>
              <p:nvPr/>
            </p:nvSpPr>
            <p:spPr>
              <a:xfrm rot="2159678">
                <a:off x="4838902" y="1574444"/>
                <a:ext cx="1119431" cy="152476"/>
              </a:xfrm>
              <a:prstGeom prst="rightArrow">
                <a:avLst>
                  <a:gd fmla="val 25514" name="adj1"/>
                  <a:gd fmla="val 64322"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89" name="Google Shape;5889;p113"/>
            <p:cNvGrpSpPr/>
            <p:nvPr/>
          </p:nvGrpSpPr>
          <p:grpSpPr>
            <a:xfrm>
              <a:off x="4249973" y="1303451"/>
              <a:ext cx="799317" cy="841334"/>
              <a:chOff x="3027033" y="1244439"/>
              <a:chExt cx="1270977" cy="1337786"/>
            </a:xfrm>
          </p:grpSpPr>
          <p:sp>
            <p:nvSpPr>
              <p:cNvPr id="5890" name="Google Shape;5890;p113"/>
              <p:cNvSpPr/>
              <p:nvPr/>
            </p:nvSpPr>
            <p:spPr>
              <a:xfrm>
                <a:off x="3027033"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5891" name="Google Shape;5891;p113"/>
              <p:cNvSpPr/>
              <p:nvPr/>
            </p:nvSpPr>
            <p:spPr>
              <a:xfrm rot="-2159137">
                <a:off x="3240473" y="1559002"/>
                <a:ext cx="1119673" cy="15327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892" name="Google Shape;5892;p113"/>
          <p:cNvGrpSpPr/>
          <p:nvPr/>
        </p:nvGrpSpPr>
        <p:grpSpPr>
          <a:xfrm>
            <a:off x="4057114" y="1858087"/>
            <a:ext cx="750769" cy="683784"/>
            <a:chOff x="4204684" y="2104422"/>
            <a:chExt cx="699822" cy="637382"/>
          </a:xfrm>
        </p:grpSpPr>
        <p:grpSp>
          <p:nvGrpSpPr>
            <p:cNvPr id="5893" name="Google Shape;5893;p113"/>
            <p:cNvGrpSpPr/>
            <p:nvPr/>
          </p:nvGrpSpPr>
          <p:grpSpPr>
            <a:xfrm>
              <a:off x="4204684" y="2430067"/>
              <a:ext cx="342957" cy="311738"/>
              <a:chOff x="4204684" y="2430067"/>
              <a:chExt cx="342957" cy="311738"/>
            </a:xfrm>
          </p:grpSpPr>
          <p:sp>
            <p:nvSpPr>
              <p:cNvPr id="5894" name="Google Shape;5894;p113"/>
              <p:cNvSpPr/>
              <p:nvPr/>
            </p:nvSpPr>
            <p:spPr>
              <a:xfrm>
                <a:off x="4235882" y="2430067"/>
                <a:ext cx="311759" cy="311738"/>
              </a:xfrm>
              <a:custGeom>
                <a:rect b="b" l="l" r="r" t="t"/>
                <a:pathLst>
                  <a:path extrusionOk="0" h="8384" w="8384">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5" name="Google Shape;5895;p113"/>
              <p:cNvSpPr/>
              <p:nvPr/>
            </p:nvSpPr>
            <p:spPr>
              <a:xfrm>
                <a:off x="4204684" y="2558309"/>
                <a:ext cx="117839" cy="117794"/>
              </a:xfrm>
              <a:custGeom>
                <a:rect b="b" l="l" r="r" t="t"/>
                <a:pathLst>
                  <a:path extrusionOk="0" h="3168" w="3169">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96" name="Google Shape;5896;p113"/>
            <p:cNvGrpSpPr/>
            <p:nvPr/>
          </p:nvGrpSpPr>
          <p:grpSpPr>
            <a:xfrm>
              <a:off x="4561586" y="2430067"/>
              <a:ext cx="342920" cy="311738"/>
              <a:chOff x="4561586" y="2430067"/>
              <a:chExt cx="342920" cy="311738"/>
            </a:xfrm>
          </p:grpSpPr>
          <p:sp>
            <p:nvSpPr>
              <p:cNvPr id="5897" name="Google Shape;5897;p113"/>
              <p:cNvSpPr/>
              <p:nvPr/>
            </p:nvSpPr>
            <p:spPr>
              <a:xfrm>
                <a:off x="4561586" y="2430067"/>
                <a:ext cx="311759" cy="311738"/>
              </a:xfrm>
              <a:custGeom>
                <a:rect b="b" l="l" r="r" t="t"/>
                <a:pathLst>
                  <a:path extrusionOk="0" h="8384" w="8384">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8" name="Google Shape;5898;p113"/>
              <p:cNvSpPr/>
              <p:nvPr/>
            </p:nvSpPr>
            <p:spPr>
              <a:xfrm>
                <a:off x="4786741" y="2558309"/>
                <a:ext cx="117765" cy="117794"/>
              </a:xfrm>
              <a:custGeom>
                <a:rect b="b" l="l" r="r" t="t"/>
                <a:pathLst>
                  <a:path extrusionOk="0" h="3168" w="3167">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99" name="Google Shape;5899;p113"/>
            <p:cNvGrpSpPr/>
            <p:nvPr/>
          </p:nvGrpSpPr>
          <p:grpSpPr>
            <a:xfrm>
              <a:off x="4561586" y="2104422"/>
              <a:ext cx="342920" cy="311738"/>
              <a:chOff x="4561586" y="2104422"/>
              <a:chExt cx="342920" cy="311738"/>
            </a:xfrm>
          </p:grpSpPr>
          <p:sp>
            <p:nvSpPr>
              <p:cNvPr id="5900" name="Google Shape;5900;p113"/>
              <p:cNvSpPr/>
              <p:nvPr/>
            </p:nvSpPr>
            <p:spPr>
              <a:xfrm>
                <a:off x="4561586" y="2104422"/>
                <a:ext cx="311722" cy="311738"/>
              </a:xfrm>
              <a:custGeom>
                <a:rect b="b" l="l" r="r" t="t"/>
                <a:pathLst>
                  <a:path extrusionOk="0" h="8384" w="8383">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1" name="Google Shape;5901;p113"/>
              <p:cNvSpPr/>
              <p:nvPr/>
            </p:nvSpPr>
            <p:spPr>
              <a:xfrm>
                <a:off x="4786741" y="2170087"/>
                <a:ext cx="117765" cy="117757"/>
              </a:xfrm>
              <a:custGeom>
                <a:rect b="b" l="l" r="r" t="t"/>
                <a:pathLst>
                  <a:path extrusionOk="0" h="3167" w="3167">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02" name="Google Shape;5902;p113"/>
            <p:cNvGrpSpPr/>
            <p:nvPr/>
          </p:nvGrpSpPr>
          <p:grpSpPr>
            <a:xfrm>
              <a:off x="4204684" y="2104422"/>
              <a:ext cx="342957" cy="311664"/>
              <a:chOff x="4204684" y="2104422"/>
              <a:chExt cx="342957" cy="311664"/>
            </a:xfrm>
          </p:grpSpPr>
          <p:sp>
            <p:nvSpPr>
              <p:cNvPr id="5903" name="Google Shape;5903;p113"/>
              <p:cNvSpPr/>
              <p:nvPr/>
            </p:nvSpPr>
            <p:spPr>
              <a:xfrm>
                <a:off x="4235882" y="2104422"/>
                <a:ext cx="311759" cy="311664"/>
              </a:xfrm>
              <a:custGeom>
                <a:rect b="b" l="l" r="r" t="t"/>
                <a:pathLst>
                  <a:path extrusionOk="0" h="8382" w="8384">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4" name="Google Shape;5904;p113"/>
              <p:cNvSpPr/>
              <p:nvPr/>
            </p:nvSpPr>
            <p:spPr>
              <a:xfrm>
                <a:off x="4204684" y="2170087"/>
                <a:ext cx="117839" cy="117757"/>
              </a:xfrm>
              <a:custGeom>
                <a:rect b="b" l="l" r="r" t="t"/>
                <a:pathLst>
                  <a:path extrusionOk="0" h="3167" w="3169">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905" name="Google Shape;5905;p113"/>
          <p:cNvGrpSpPr/>
          <p:nvPr/>
        </p:nvGrpSpPr>
        <p:grpSpPr>
          <a:xfrm>
            <a:off x="5521547" y="971301"/>
            <a:ext cx="660591" cy="688867"/>
            <a:chOff x="5830645" y="1267368"/>
            <a:chExt cx="530340" cy="553040"/>
          </a:xfrm>
        </p:grpSpPr>
        <p:sp>
          <p:nvSpPr>
            <p:cNvPr id="5906" name="Google Shape;5906;p113"/>
            <p:cNvSpPr/>
            <p:nvPr/>
          </p:nvSpPr>
          <p:spPr>
            <a:xfrm>
              <a:off x="5994669" y="1442730"/>
              <a:ext cx="202317" cy="202342"/>
            </a:xfrm>
            <a:custGeom>
              <a:rect b="b" l="l" r="r" t="t"/>
              <a:pathLst>
                <a:path extrusionOk="0" h="7942" w="7941">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07" name="Google Shape;5907;p113"/>
            <p:cNvGrpSpPr/>
            <p:nvPr/>
          </p:nvGrpSpPr>
          <p:grpSpPr>
            <a:xfrm>
              <a:off x="5830645" y="1267368"/>
              <a:ext cx="259743" cy="269909"/>
              <a:chOff x="5830645" y="1267368"/>
              <a:chExt cx="259743" cy="269909"/>
            </a:xfrm>
          </p:grpSpPr>
          <p:sp>
            <p:nvSpPr>
              <p:cNvPr id="5908" name="Google Shape;5908;p113"/>
              <p:cNvSpPr/>
              <p:nvPr/>
            </p:nvSpPr>
            <p:spPr>
              <a:xfrm>
                <a:off x="5830645" y="1304897"/>
                <a:ext cx="259743" cy="232380"/>
              </a:xfrm>
              <a:custGeom>
                <a:rect b="b" l="l" r="r" t="t"/>
                <a:pathLst>
                  <a:path extrusionOk="0" h="9121" w="10195">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9" name="Google Shape;5909;p113"/>
              <p:cNvSpPr/>
              <p:nvPr/>
            </p:nvSpPr>
            <p:spPr>
              <a:xfrm>
                <a:off x="5922950" y="1267368"/>
                <a:ext cx="75057" cy="75057"/>
              </a:xfrm>
              <a:custGeom>
                <a:rect b="b" l="l" r="r" t="t"/>
                <a:pathLst>
                  <a:path extrusionOk="0" h="2946" w="2946">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10" name="Google Shape;5910;p113"/>
            <p:cNvGrpSpPr/>
            <p:nvPr/>
          </p:nvGrpSpPr>
          <p:grpSpPr>
            <a:xfrm>
              <a:off x="6101293" y="1267368"/>
              <a:ext cx="259692" cy="269909"/>
              <a:chOff x="6101293" y="1267368"/>
              <a:chExt cx="259692" cy="269909"/>
            </a:xfrm>
          </p:grpSpPr>
          <p:sp>
            <p:nvSpPr>
              <p:cNvPr id="5911" name="Google Shape;5911;p113"/>
              <p:cNvSpPr/>
              <p:nvPr/>
            </p:nvSpPr>
            <p:spPr>
              <a:xfrm>
                <a:off x="6101293" y="1304897"/>
                <a:ext cx="259692" cy="232380"/>
              </a:xfrm>
              <a:custGeom>
                <a:rect b="b" l="l" r="r" t="t"/>
                <a:pathLst>
                  <a:path extrusionOk="0" h="9121" w="10193">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2" name="Google Shape;5912;p113"/>
              <p:cNvSpPr/>
              <p:nvPr/>
            </p:nvSpPr>
            <p:spPr>
              <a:xfrm>
                <a:off x="6193623" y="1267368"/>
                <a:ext cx="75031" cy="75057"/>
              </a:xfrm>
              <a:custGeom>
                <a:rect b="b" l="l" r="r" t="t"/>
                <a:pathLst>
                  <a:path extrusionOk="0" h="2946" w="2945">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13" name="Google Shape;5913;p113"/>
            <p:cNvGrpSpPr/>
            <p:nvPr/>
          </p:nvGrpSpPr>
          <p:grpSpPr>
            <a:xfrm>
              <a:off x="5830645" y="1550500"/>
              <a:ext cx="259692" cy="269909"/>
              <a:chOff x="5830645" y="1550500"/>
              <a:chExt cx="259692" cy="269909"/>
            </a:xfrm>
          </p:grpSpPr>
          <p:sp>
            <p:nvSpPr>
              <p:cNvPr id="5914" name="Google Shape;5914;p113"/>
              <p:cNvSpPr/>
              <p:nvPr/>
            </p:nvSpPr>
            <p:spPr>
              <a:xfrm>
                <a:off x="5830645" y="1550500"/>
                <a:ext cx="259692" cy="232406"/>
              </a:xfrm>
              <a:custGeom>
                <a:rect b="b" l="l" r="r" t="t"/>
                <a:pathLst>
                  <a:path extrusionOk="0" h="9122" w="10193">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5" name="Google Shape;5915;p113"/>
              <p:cNvSpPr/>
              <p:nvPr/>
            </p:nvSpPr>
            <p:spPr>
              <a:xfrm>
                <a:off x="5922950" y="1745352"/>
                <a:ext cx="75057" cy="75057"/>
              </a:xfrm>
              <a:custGeom>
                <a:rect b="b" l="l" r="r" t="t"/>
                <a:pathLst>
                  <a:path extrusionOk="0" h="2946" w="2946">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16" name="Google Shape;5916;p113"/>
            <p:cNvGrpSpPr/>
            <p:nvPr/>
          </p:nvGrpSpPr>
          <p:grpSpPr>
            <a:xfrm>
              <a:off x="6101293" y="1550500"/>
              <a:ext cx="259692" cy="269909"/>
              <a:chOff x="6101293" y="1550500"/>
              <a:chExt cx="259692" cy="269909"/>
            </a:xfrm>
          </p:grpSpPr>
          <p:sp>
            <p:nvSpPr>
              <p:cNvPr id="5917" name="Google Shape;5917;p113"/>
              <p:cNvSpPr/>
              <p:nvPr/>
            </p:nvSpPr>
            <p:spPr>
              <a:xfrm>
                <a:off x="6101293" y="1550500"/>
                <a:ext cx="259692" cy="232406"/>
              </a:xfrm>
              <a:custGeom>
                <a:rect b="b" l="l" r="r" t="t"/>
                <a:pathLst>
                  <a:path extrusionOk="0" h="9122" w="10193">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8" name="Google Shape;5918;p113"/>
              <p:cNvSpPr/>
              <p:nvPr/>
            </p:nvSpPr>
            <p:spPr>
              <a:xfrm>
                <a:off x="6193623" y="1745352"/>
                <a:ext cx="75031" cy="75057"/>
              </a:xfrm>
              <a:custGeom>
                <a:rect b="b" l="l" r="r" t="t"/>
                <a:pathLst>
                  <a:path extrusionOk="0" h="2946" w="2945">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919" name="Google Shape;5919;p113"/>
          <p:cNvGrpSpPr/>
          <p:nvPr/>
        </p:nvGrpSpPr>
        <p:grpSpPr>
          <a:xfrm>
            <a:off x="723700" y="1861760"/>
            <a:ext cx="697154" cy="679574"/>
            <a:chOff x="2679875" y="2361475"/>
            <a:chExt cx="780425" cy="760575"/>
          </a:xfrm>
        </p:grpSpPr>
        <p:sp>
          <p:nvSpPr>
            <p:cNvPr id="5920" name="Google Shape;5920;p113"/>
            <p:cNvSpPr/>
            <p:nvPr/>
          </p:nvSpPr>
          <p:spPr>
            <a:xfrm>
              <a:off x="2812050" y="2361475"/>
              <a:ext cx="516050" cy="266400"/>
            </a:xfrm>
            <a:custGeom>
              <a:rect b="b" l="l" r="r" t="t"/>
              <a:pathLst>
                <a:path extrusionOk="0" h="10656" w="20642">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1" name="Google Shape;5921;p113"/>
            <p:cNvSpPr/>
            <p:nvPr/>
          </p:nvSpPr>
          <p:spPr>
            <a:xfrm>
              <a:off x="3082750" y="2645625"/>
              <a:ext cx="377550" cy="476425"/>
            </a:xfrm>
            <a:custGeom>
              <a:rect b="b" l="l" r="r" t="t"/>
              <a:pathLst>
                <a:path extrusionOk="0" h="19057" w="15102">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2" name="Google Shape;5922;p113"/>
            <p:cNvSpPr/>
            <p:nvPr/>
          </p:nvSpPr>
          <p:spPr>
            <a:xfrm>
              <a:off x="3082750" y="2605975"/>
              <a:ext cx="244675" cy="231900"/>
            </a:xfrm>
            <a:custGeom>
              <a:rect b="b" l="l" r="r" t="t"/>
              <a:pathLst>
                <a:path extrusionOk="0" h="9276" w="9787">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3" name="Google Shape;5923;p113"/>
            <p:cNvSpPr/>
            <p:nvPr/>
          </p:nvSpPr>
          <p:spPr>
            <a:xfrm>
              <a:off x="2679875" y="2645625"/>
              <a:ext cx="377575" cy="476425"/>
            </a:xfrm>
            <a:custGeom>
              <a:rect b="b" l="l" r="r" t="t"/>
              <a:pathLst>
                <a:path extrusionOk="0" h="19057" w="15103">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4" name="Google Shape;5924;p113"/>
            <p:cNvSpPr/>
            <p:nvPr/>
          </p:nvSpPr>
          <p:spPr>
            <a:xfrm>
              <a:off x="2812775" y="2605975"/>
              <a:ext cx="244675" cy="231900"/>
            </a:xfrm>
            <a:custGeom>
              <a:rect b="b" l="l" r="r" t="t"/>
              <a:pathLst>
                <a:path extrusionOk="0" h="9276" w="9787">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5" name="Google Shape;5925;p113"/>
            <p:cNvSpPr/>
            <p:nvPr/>
          </p:nvSpPr>
          <p:spPr>
            <a:xfrm>
              <a:off x="2944250" y="2859150"/>
              <a:ext cx="251675" cy="226375"/>
            </a:xfrm>
            <a:custGeom>
              <a:rect b="b" l="l" r="r" t="t"/>
              <a:pathLst>
                <a:path extrusionOk="0" h="9055" w="10067">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26" name="Google Shape;5926;p113"/>
          <p:cNvGrpSpPr/>
          <p:nvPr/>
        </p:nvGrpSpPr>
        <p:grpSpPr>
          <a:xfrm>
            <a:off x="3122859" y="971352"/>
            <a:ext cx="735829" cy="684547"/>
            <a:chOff x="3351965" y="1148808"/>
            <a:chExt cx="750770" cy="698375"/>
          </a:xfrm>
        </p:grpSpPr>
        <p:grpSp>
          <p:nvGrpSpPr>
            <p:cNvPr id="5927" name="Google Shape;5927;p113"/>
            <p:cNvGrpSpPr/>
            <p:nvPr/>
          </p:nvGrpSpPr>
          <p:grpSpPr>
            <a:xfrm>
              <a:off x="3586796" y="1148808"/>
              <a:ext cx="294857" cy="286830"/>
              <a:chOff x="3750225" y="1774000"/>
              <a:chExt cx="149575" cy="145525"/>
            </a:xfrm>
          </p:grpSpPr>
          <p:sp>
            <p:nvSpPr>
              <p:cNvPr id="5928" name="Google Shape;5928;p113"/>
              <p:cNvSpPr/>
              <p:nvPr/>
            </p:nvSpPr>
            <p:spPr>
              <a:xfrm>
                <a:off x="3750225" y="1774000"/>
                <a:ext cx="149575" cy="145525"/>
              </a:xfrm>
              <a:custGeom>
                <a:rect b="b" l="l" r="r" t="t"/>
                <a:pathLst>
                  <a:path extrusionOk="0" h="5821" w="5983">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9" name="Google Shape;5929;p113"/>
              <p:cNvSpPr/>
              <p:nvPr/>
            </p:nvSpPr>
            <p:spPr>
              <a:xfrm>
                <a:off x="3776075" y="1794931"/>
                <a:ext cx="82600" cy="78800"/>
              </a:xfrm>
              <a:custGeom>
                <a:rect b="b" l="l" r="r" t="t"/>
                <a:pathLst>
                  <a:path extrusionOk="0" h="3152" w="3304">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30" name="Google Shape;5930;p113"/>
            <p:cNvGrpSpPr/>
            <p:nvPr/>
          </p:nvGrpSpPr>
          <p:grpSpPr>
            <a:xfrm>
              <a:off x="3779245" y="1375768"/>
              <a:ext cx="323490" cy="286978"/>
              <a:chOff x="3847850" y="1889150"/>
              <a:chExt cx="164100" cy="145600"/>
            </a:xfrm>
          </p:grpSpPr>
          <p:sp>
            <p:nvSpPr>
              <p:cNvPr id="5931" name="Google Shape;5931;p113"/>
              <p:cNvSpPr/>
              <p:nvPr/>
            </p:nvSpPr>
            <p:spPr>
              <a:xfrm>
                <a:off x="3847850" y="1889150"/>
                <a:ext cx="164100" cy="145600"/>
              </a:xfrm>
              <a:custGeom>
                <a:rect b="b" l="l" r="r" t="t"/>
                <a:pathLst>
                  <a:path extrusionOk="0" h="5824" w="6564">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2" name="Google Shape;5932;p113"/>
              <p:cNvSpPr/>
              <p:nvPr/>
            </p:nvSpPr>
            <p:spPr>
              <a:xfrm>
                <a:off x="3887875" y="1912456"/>
                <a:ext cx="89450" cy="78700"/>
              </a:xfrm>
              <a:custGeom>
                <a:rect b="b" l="l" r="r" t="t"/>
                <a:pathLst>
                  <a:path extrusionOk="0" h="3148" w="3578">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33" name="Google Shape;5933;p113"/>
            <p:cNvGrpSpPr/>
            <p:nvPr/>
          </p:nvGrpSpPr>
          <p:grpSpPr>
            <a:xfrm>
              <a:off x="3351965" y="1330435"/>
              <a:ext cx="295449" cy="285401"/>
              <a:chOff x="3631100" y="1866150"/>
              <a:chExt cx="149875" cy="144800"/>
            </a:xfrm>
          </p:grpSpPr>
          <p:sp>
            <p:nvSpPr>
              <p:cNvPr id="5934" name="Google Shape;5934;p113"/>
              <p:cNvSpPr/>
              <p:nvPr/>
            </p:nvSpPr>
            <p:spPr>
              <a:xfrm>
                <a:off x="3631100" y="1866150"/>
                <a:ext cx="149875" cy="144800"/>
              </a:xfrm>
              <a:custGeom>
                <a:rect b="b" l="l" r="r" t="t"/>
                <a:pathLst>
                  <a:path extrusionOk="0" h="5792" w="5995">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5" name="Google Shape;5935;p113"/>
              <p:cNvSpPr/>
              <p:nvPr/>
            </p:nvSpPr>
            <p:spPr>
              <a:xfrm>
                <a:off x="3654725" y="1907806"/>
                <a:ext cx="86575" cy="78800"/>
              </a:xfrm>
              <a:custGeom>
                <a:rect b="b" l="l" r="r" t="t"/>
                <a:pathLst>
                  <a:path extrusionOk="0" h="3152" w="3463">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36" name="Google Shape;5936;p113"/>
            <p:cNvGrpSpPr/>
            <p:nvPr/>
          </p:nvGrpSpPr>
          <p:grpSpPr>
            <a:xfrm>
              <a:off x="3548208" y="1560352"/>
              <a:ext cx="294808" cy="286830"/>
              <a:chOff x="3730650" y="1982800"/>
              <a:chExt cx="149550" cy="145525"/>
            </a:xfrm>
          </p:grpSpPr>
          <p:sp>
            <p:nvSpPr>
              <p:cNvPr id="5937" name="Google Shape;5937;p113"/>
              <p:cNvSpPr/>
              <p:nvPr/>
            </p:nvSpPr>
            <p:spPr>
              <a:xfrm>
                <a:off x="3730650" y="1982800"/>
                <a:ext cx="149550" cy="145525"/>
              </a:xfrm>
              <a:custGeom>
                <a:rect b="b" l="l" r="r" t="t"/>
                <a:pathLst>
                  <a:path extrusionOk="0" h="5821" w="5982">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8" name="Google Shape;5938;p113"/>
              <p:cNvSpPr/>
              <p:nvPr/>
            </p:nvSpPr>
            <p:spPr>
              <a:xfrm>
                <a:off x="3771925" y="2027231"/>
                <a:ext cx="86575" cy="78750"/>
              </a:xfrm>
              <a:custGeom>
                <a:rect b="b" l="l" r="r" t="t"/>
                <a:pathLst>
                  <a:path extrusionOk="0" h="3150" w="3463">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939" name="Google Shape;5939;p113"/>
          <p:cNvGrpSpPr/>
          <p:nvPr/>
        </p:nvGrpSpPr>
        <p:grpSpPr>
          <a:xfrm>
            <a:off x="7624512" y="971306"/>
            <a:ext cx="804565" cy="677795"/>
            <a:chOff x="7636443" y="1204988"/>
            <a:chExt cx="804565" cy="677795"/>
          </a:xfrm>
        </p:grpSpPr>
        <p:grpSp>
          <p:nvGrpSpPr>
            <p:cNvPr id="5940" name="Google Shape;5940;p113"/>
            <p:cNvGrpSpPr/>
            <p:nvPr/>
          </p:nvGrpSpPr>
          <p:grpSpPr>
            <a:xfrm>
              <a:off x="7636443" y="1509705"/>
              <a:ext cx="804565" cy="373078"/>
              <a:chOff x="7636443" y="1509705"/>
              <a:chExt cx="804565" cy="373078"/>
            </a:xfrm>
          </p:grpSpPr>
          <p:sp>
            <p:nvSpPr>
              <p:cNvPr id="5941" name="Google Shape;5941;p113"/>
              <p:cNvSpPr/>
              <p:nvPr/>
            </p:nvSpPr>
            <p:spPr>
              <a:xfrm>
                <a:off x="7636443" y="1509705"/>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2" name="Google Shape;5942;p113"/>
              <p:cNvSpPr/>
              <p:nvPr/>
            </p:nvSpPr>
            <p:spPr>
              <a:xfrm>
                <a:off x="8398251" y="1667375"/>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43" name="Google Shape;5943;p113"/>
            <p:cNvGrpSpPr/>
            <p:nvPr/>
          </p:nvGrpSpPr>
          <p:grpSpPr>
            <a:xfrm>
              <a:off x="7636443" y="1408133"/>
              <a:ext cx="804565" cy="373078"/>
              <a:chOff x="7636443" y="1408133"/>
              <a:chExt cx="804565" cy="373078"/>
            </a:xfrm>
          </p:grpSpPr>
          <p:sp>
            <p:nvSpPr>
              <p:cNvPr id="5944" name="Google Shape;5944;p113"/>
              <p:cNvSpPr/>
              <p:nvPr/>
            </p:nvSpPr>
            <p:spPr>
              <a:xfrm>
                <a:off x="7636443" y="1408133"/>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5" name="Google Shape;5945;p113"/>
              <p:cNvSpPr/>
              <p:nvPr/>
            </p:nvSpPr>
            <p:spPr>
              <a:xfrm>
                <a:off x="8398251" y="1565802"/>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46" name="Google Shape;5946;p113"/>
            <p:cNvGrpSpPr/>
            <p:nvPr/>
          </p:nvGrpSpPr>
          <p:grpSpPr>
            <a:xfrm>
              <a:off x="7636443" y="1306560"/>
              <a:ext cx="804565" cy="373078"/>
              <a:chOff x="7636443" y="1306560"/>
              <a:chExt cx="804565" cy="373078"/>
            </a:xfrm>
          </p:grpSpPr>
          <p:sp>
            <p:nvSpPr>
              <p:cNvPr id="5947" name="Google Shape;5947;p113"/>
              <p:cNvSpPr/>
              <p:nvPr/>
            </p:nvSpPr>
            <p:spPr>
              <a:xfrm>
                <a:off x="7636443" y="1306560"/>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8" name="Google Shape;5948;p113"/>
              <p:cNvSpPr/>
              <p:nvPr/>
            </p:nvSpPr>
            <p:spPr>
              <a:xfrm>
                <a:off x="8398251" y="1464230"/>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49" name="Google Shape;5949;p113"/>
            <p:cNvGrpSpPr/>
            <p:nvPr/>
          </p:nvGrpSpPr>
          <p:grpSpPr>
            <a:xfrm>
              <a:off x="7636443" y="1204988"/>
              <a:ext cx="804565" cy="373078"/>
              <a:chOff x="7636443" y="1204988"/>
              <a:chExt cx="804565" cy="373078"/>
            </a:xfrm>
          </p:grpSpPr>
          <p:sp>
            <p:nvSpPr>
              <p:cNvPr id="5950" name="Google Shape;5950;p113"/>
              <p:cNvSpPr/>
              <p:nvPr/>
            </p:nvSpPr>
            <p:spPr>
              <a:xfrm>
                <a:off x="7636443" y="1204988"/>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1" name="Google Shape;5951;p113"/>
              <p:cNvSpPr/>
              <p:nvPr/>
            </p:nvSpPr>
            <p:spPr>
              <a:xfrm>
                <a:off x="8398251" y="1362658"/>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952" name="Google Shape;5952;p113"/>
          <p:cNvGrpSpPr/>
          <p:nvPr/>
        </p:nvGrpSpPr>
        <p:grpSpPr>
          <a:xfrm>
            <a:off x="4963358" y="1878721"/>
            <a:ext cx="661339" cy="661188"/>
            <a:chOff x="3990000" y="975400"/>
            <a:chExt cx="3934200" cy="3933300"/>
          </a:xfrm>
        </p:grpSpPr>
        <p:sp>
          <p:nvSpPr>
            <p:cNvPr id="5953" name="Google Shape;5953;p113"/>
            <p:cNvSpPr/>
            <p:nvPr/>
          </p:nvSpPr>
          <p:spPr>
            <a:xfrm>
              <a:off x="3990000" y="975400"/>
              <a:ext cx="3934200" cy="39333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4" name="Google Shape;5954;p113"/>
            <p:cNvSpPr/>
            <p:nvPr/>
          </p:nvSpPr>
          <p:spPr>
            <a:xfrm>
              <a:off x="4346550" y="1331800"/>
              <a:ext cx="3221100" cy="32205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5" name="Google Shape;5955;p113"/>
            <p:cNvSpPr/>
            <p:nvPr/>
          </p:nvSpPr>
          <p:spPr>
            <a:xfrm>
              <a:off x="4786800" y="1771750"/>
              <a:ext cx="2340600" cy="23406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6" name="Google Shape;5956;p113"/>
            <p:cNvSpPr/>
            <p:nvPr/>
          </p:nvSpPr>
          <p:spPr>
            <a:xfrm>
              <a:off x="5218650" y="2203450"/>
              <a:ext cx="1476900" cy="14772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57" name="Google Shape;5957;p113"/>
          <p:cNvGrpSpPr/>
          <p:nvPr/>
        </p:nvGrpSpPr>
        <p:grpSpPr>
          <a:xfrm>
            <a:off x="6607006" y="1857359"/>
            <a:ext cx="868881" cy="684241"/>
            <a:chOff x="6598259" y="2078634"/>
            <a:chExt cx="868881" cy="684241"/>
          </a:xfrm>
        </p:grpSpPr>
        <p:sp>
          <p:nvSpPr>
            <p:cNvPr id="5958" name="Google Shape;5958;p113"/>
            <p:cNvSpPr/>
            <p:nvPr/>
          </p:nvSpPr>
          <p:spPr>
            <a:xfrm>
              <a:off x="7165957" y="2159753"/>
              <a:ext cx="286185" cy="107120"/>
            </a:xfrm>
            <a:custGeom>
              <a:rect b="b" l="l" r="r" t="t"/>
              <a:pathLst>
                <a:path extrusionOk="0" h="18156" w="48506">
                  <a:moveTo>
                    <a:pt x="1" y="1"/>
                  </a:moveTo>
                  <a:lnTo>
                    <a:pt x="1" y="18156"/>
                  </a:lnTo>
                  <a:lnTo>
                    <a:pt x="48506" y="18156"/>
                  </a:lnTo>
                  <a:lnTo>
                    <a:pt x="48506" y="1"/>
                  </a:ln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9" name="Google Shape;5959;p113"/>
            <p:cNvSpPr/>
            <p:nvPr/>
          </p:nvSpPr>
          <p:spPr>
            <a:xfrm>
              <a:off x="7085764" y="2536793"/>
              <a:ext cx="349475" cy="107120"/>
            </a:xfrm>
            <a:custGeom>
              <a:rect b="b" l="l" r="r" t="t"/>
              <a:pathLst>
                <a:path extrusionOk="0" h="18156" w="59233">
                  <a:moveTo>
                    <a:pt x="1" y="1"/>
                  </a:moveTo>
                  <a:lnTo>
                    <a:pt x="1" y="18156"/>
                  </a:lnTo>
                  <a:lnTo>
                    <a:pt x="59233" y="18156"/>
                  </a:lnTo>
                  <a:lnTo>
                    <a:pt x="59233" y="1"/>
                  </a:ln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0" name="Google Shape;5960;p113"/>
            <p:cNvSpPr/>
            <p:nvPr/>
          </p:nvSpPr>
          <p:spPr>
            <a:xfrm>
              <a:off x="6598259" y="2195183"/>
              <a:ext cx="271241" cy="107120"/>
            </a:xfrm>
            <a:custGeom>
              <a:rect b="b" l="l" r="r" t="t"/>
              <a:pathLst>
                <a:path extrusionOk="0" h="18156" w="45973">
                  <a:moveTo>
                    <a:pt x="1" y="0"/>
                  </a:moveTo>
                  <a:lnTo>
                    <a:pt x="1" y="18156"/>
                  </a:lnTo>
                  <a:lnTo>
                    <a:pt x="45972" y="18156"/>
                  </a:lnTo>
                  <a:lnTo>
                    <a:pt x="45972" y="0"/>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1" name="Google Shape;5961;p113"/>
            <p:cNvSpPr/>
            <p:nvPr/>
          </p:nvSpPr>
          <p:spPr>
            <a:xfrm>
              <a:off x="6604064" y="2370778"/>
              <a:ext cx="358696" cy="107126"/>
            </a:xfrm>
            <a:custGeom>
              <a:rect b="b" l="l" r="r" t="t"/>
              <a:pathLst>
                <a:path extrusionOk="0" h="18157" w="60796">
                  <a:moveTo>
                    <a:pt x="0" y="1"/>
                  </a:moveTo>
                  <a:lnTo>
                    <a:pt x="0" y="18156"/>
                  </a:lnTo>
                  <a:lnTo>
                    <a:pt x="60796" y="18156"/>
                  </a:lnTo>
                  <a:lnTo>
                    <a:pt x="60796" y="1"/>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2" name="Google Shape;5962;p113"/>
            <p:cNvSpPr/>
            <p:nvPr/>
          </p:nvSpPr>
          <p:spPr>
            <a:xfrm>
              <a:off x="6645158" y="2545743"/>
              <a:ext cx="358696" cy="109044"/>
            </a:xfrm>
            <a:custGeom>
              <a:rect b="b" l="l" r="r" t="t"/>
              <a:pathLst>
                <a:path extrusionOk="0" h="18482" w="60796">
                  <a:moveTo>
                    <a:pt x="1" y="0"/>
                  </a:moveTo>
                  <a:lnTo>
                    <a:pt x="1" y="18482"/>
                  </a:lnTo>
                  <a:lnTo>
                    <a:pt x="60796" y="18482"/>
                  </a:lnTo>
                  <a:lnTo>
                    <a:pt x="60796" y="0"/>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3" name="Google Shape;5963;p113"/>
            <p:cNvSpPr/>
            <p:nvPr/>
          </p:nvSpPr>
          <p:spPr>
            <a:xfrm>
              <a:off x="7155838" y="2352960"/>
              <a:ext cx="311302" cy="107120"/>
            </a:xfrm>
            <a:custGeom>
              <a:rect b="b" l="l" r="r" t="t"/>
              <a:pathLst>
                <a:path extrusionOk="0" h="18156" w="52763">
                  <a:moveTo>
                    <a:pt x="0" y="0"/>
                  </a:moveTo>
                  <a:lnTo>
                    <a:pt x="0" y="18155"/>
                  </a:lnTo>
                  <a:lnTo>
                    <a:pt x="52763" y="18155"/>
                  </a:lnTo>
                  <a:lnTo>
                    <a:pt x="52763" y="0"/>
                  </a:ln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64" name="Google Shape;5964;p113"/>
            <p:cNvGrpSpPr/>
            <p:nvPr/>
          </p:nvGrpSpPr>
          <p:grpSpPr>
            <a:xfrm>
              <a:off x="6808175" y="2078634"/>
              <a:ext cx="452229" cy="684241"/>
              <a:chOff x="6808175" y="2078634"/>
              <a:chExt cx="452229" cy="684241"/>
            </a:xfrm>
          </p:grpSpPr>
          <p:sp>
            <p:nvSpPr>
              <p:cNvPr id="5965" name="Google Shape;5965;p113"/>
              <p:cNvSpPr/>
              <p:nvPr/>
            </p:nvSpPr>
            <p:spPr>
              <a:xfrm>
                <a:off x="7165957" y="2159753"/>
                <a:ext cx="94447" cy="107120"/>
              </a:xfrm>
              <a:custGeom>
                <a:rect b="b" l="l" r="r" t="t"/>
                <a:pathLst>
                  <a:path extrusionOk="0" h="18156" w="16008">
                    <a:moveTo>
                      <a:pt x="1" y="1"/>
                    </a:moveTo>
                    <a:lnTo>
                      <a:pt x="1" y="18156"/>
                    </a:lnTo>
                    <a:lnTo>
                      <a:pt x="16007" y="18156"/>
                    </a:lnTo>
                    <a:cubicBezTo>
                      <a:pt x="15291" y="11568"/>
                      <a:pt x="12904" y="5350"/>
                      <a:pt x="90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6" name="Google Shape;5966;p113"/>
              <p:cNvSpPr/>
              <p:nvPr/>
            </p:nvSpPr>
            <p:spPr>
              <a:xfrm>
                <a:off x="7085764" y="2536793"/>
                <a:ext cx="61100" cy="107120"/>
              </a:xfrm>
              <a:custGeom>
                <a:rect b="b" l="l" r="r" t="t"/>
                <a:pathLst>
                  <a:path extrusionOk="0" h="18156" w="10356">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7" name="Google Shape;5967;p113"/>
              <p:cNvSpPr/>
              <p:nvPr/>
            </p:nvSpPr>
            <p:spPr>
              <a:xfrm>
                <a:off x="6808175" y="2195183"/>
                <a:ext cx="61325" cy="107120"/>
              </a:xfrm>
              <a:custGeom>
                <a:rect b="b" l="l" r="r" t="t"/>
                <a:pathLst>
                  <a:path extrusionOk="0" h="18156" w="10394">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8" name="Google Shape;5968;p113"/>
              <p:cNvSpPr/>
              <p:nvPr/>
            </p:nvSpPr>
            <p:spPr>
              <a:xfrm>
                <a:off x="6820441" y="2370778"/>
                <a:ext cx="142320" cy="107126"/>
              </a:xfrm>
              <a:custGeom>
                <a:rect b="b" l="l" r="r" t="t"/>
                <a:pathLst>
                  <a:path extrusionOk="0" h="18157" w="24122">
                    <a:moveTo>
                      <a:pt x="0" y="1"/>
                    </a:moveTo>
                    <a:cubicBezTo>
                      <a:pt x="1532" y="5312"/>
                      <a:pt x="4200" y="11690"/>
                      <a:pt x="8823" y="18156"/>
                    </a:cubicBezTo>
                    <a:lnTo>
                      <a:pt x="24122" y="18156"/>
                    </a:lnTo>
                    <a:lnTo>
                      <a:pt x="24122"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9" name="Google Shape;5969;p113"/>
              <p:cNvSpPr/>
              <p:nvPr/>
            </p:nvSpPr>
            <p:spPr>
              <a:xfrm>
                <a:off x="6929774" y="2545743"/>
                <a:ext cx="74092" cy="109044"/>
              </a:xfrm>
              <a:custGeom>
                <a:rect b="b" l="l" r="r" t="t"/>
                <a:pathLst>
                  <a:path extrusionOk="0" h="18482" w="12558">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0" name="Google Shape;5970;p113"/>
              <p:cNvSpPr/>
              <p:nvPr/>
            </p:nvSpPr>
            <p:spPr>
              <a:xfrm>
                <a:off x="7155838" y="2352960"/>
                <a:ext cx="98377" cy="107120"/>
              </a:xfrm>
              <a:custGeom>
                <a:rect b="b" l="l" r="r" t="t"/>
                <a:pathLst>
                  <a:path extrusionOk="0" h="18156" w="16674">
                    <a:moveTo>
                      <a:pt x="0" y="0"/>
                    </a:moveTo>
                    <a:lnTo>
                      <a:pt x="0" y="18155"/>
                    </a:lnTo>
                    <a:lnTo>
                      <a:pt x="9101" y="18155"/>
                    </a:lnTo>
                    <a:cubicBezTo>
                      <a:pt x="13299" y="11475"/>
                      <a:pt x="15509" y="5056"/>
                      <a:pt x="1667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71" name="Google Shape;5971;p113"/>
              <p:cNvGrpSpPr/>
              <p:nvPr/>
            </p:nvGrpSpPr>
            <p:grpSpPr>
              <a:xfrm>
                <a:off x="6821586" y="2078634"/>
                <a:ext cx="426871" cy="684241"/>
                <a:chOff x="6821586" y="2078634"/>
                <a:chExt cx="426871" cy="684241"/>
              </a:xfrm>
            </p:grpSpPr>
            <p:grpSp>
              <p:nvGrpSpPr>
                <p:cNvPr id="5972" name="Google Shape;5972;p113"/>
                <p:cNvGrpSpPr/>
                <p:nvPr/>
              </p:nvGrpSpPr>
              <p:grpSpPr>
                <a:xfrm>
                  <a:off x="6821586" y="2078634"/>
                  <a:ext cx="426871" cy="684241"/>
                  <a:chOff x="6821586" y="2078634"/>
                  <a:chExt cx="426871" cy="684241"/>
                </a:xfrm>
              </p:grpSpPr>
              <p:sp>
                <p:nvSpPr>
                  <p:cNvPr id="5973" name="Google Shape;5973;p113"/>
                  <p:cNvSpPr/>
                  <p:nvPr/>
                </p:nvSpPr>
                <p:spPr>
                  <a:xfrm>
                    <a:off x="6990036" y="2693797"/>
                    <a:ext cx="89963" cy="69077"/>
                  </a:xfrm>
                  <a:custGeom>
                    <a:rect b="b" l="l" r="r" t="t"/>
                    <a:pathLst>
                      <a:path extrusionOk="0" h="11708" w="15248">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4" name="Google Shape;5974;p113"/>
                  <p:cNvSpPr/>
                  <p:nvPr/>
                </p:nvSpPr>
                <p:spPr>
                  <a:xfrm>
                    <a:off x="6968649" y="2671926"/>
                    <a:ext cx="132738" cy="72712"/>
                  </a:xfrm>
                  <a:custGeom>
                    <a:rect b="b" l="l" r="r" t="t"/>
                    <a:pathLst>
                      <a:path extrusionOk="0" h="12324" w="22498">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5" name="Google Shape;5975;p113"/>
                  <p:cNvSpPr/>
                  <p:nvPr/>
                </p:nvSpPr>
                <p:spPr>
                  <a:xfrm>
                    <a:off x="6968649" y="2679891"/>
                    <a:ext cx="132738" cy="64747"/>
                  </a:xfrm>
                  <a:custGeom>
                    <a:rect b="b" l="l" r="r" t="t"/>
                    <a:pathLst>
                      <a:path extrusionOk="0" h="10974" w="22498">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6" name="Google Shape;5976;p113"/>
                  <p:cNvSpPr/>
                  <p:nvPr/>
                </p:nvSpPr>
                <p:spPr>
                  <a:xfrm>
                    <a:off x="6969091" y="2693467"/>
                    <a:ext cx="131729" cy="11765"/>
                  </a:xfrm>
                  <a:custGeom>
                    <a:rect b="b" l="l" r="r" t="t"/>
                    <a:pathLst>
                      <a:path extrusionOk="0" h="1994" w="22327">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7" name="Google Shape;5977;p113"/>
                  <p:cNvSpPr/>
                  <p:nvPr/>
                </p:nvSpPr>
                <p:spPr>
                  <a:xfrm>
                    <a:off x="6821586" y="2078634"/>
                    <a:ext cx="426871" cy="544694"/>
                  </a:xfrm>
                  <a:custGeom>
                    <a:rect b="b" l="l" r="r" t="t"/>
                    <a:pathLst>
                      <a:path extrusionOk="0" h="92321" w="72351">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8" name="Google Shape;5978;p113"/>
                  <p:cNvSpPr/>
                  <p:nvPr/>
                </p:nvSpPr>
                <p:spPr>
                  <a:xfrm>
                    <a:off x="6984514" y="2448953"/>
                    <a:ext cx="101008" cy="164409"/>
                  </a:xfrm>
                  <a:custGeom>
                    <a:rect b="b" l="l" r="r" t="t"/>
                    <a:pathLst>
                      <a:path extrusionOk="0" h="27866" w="17120">
                        <a:moveTo>
                          <a:pt x="1" y="0"/>
                        </a:moveTo>
                        <a:lnTo>
                          <a:pt x="4920" y="27866"/>
                        </a:lnTo>
                        <a:lnTo>
                          <a:pt x="12200" y="27866"/>
                        </a:lnTo>
                        <a:lnTo>
                          <a:pt x="17120" y="0"/>
                        </a:lnTo>
                        <a:close/>
                      </a:path>
                    </a:pathLst>
                  </a:custGeom>
                  <a:solidFill>
                    <a:srgbClr val="EDF1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9" name="Google Shape;5979;p113"/>
                  <p:cNvSpPr/>
                  <p:nvPr/>
                </p:nvSpPr>
                <p:spPr>
                  <a:xfrm>
                    <a:off x="6984514" y="2448953"/>
                    <a:ext cx="101008" cy="140963"/>
                  </a:xfrm>
                  <a:custGeom>
                    <a:rect b="b" l="l" r="r" t="t"/>
                    <a:pathLst>
                      <a:path extrusionOk="0" h="23892" w="17120">
                        <a:moveTo>
                          <a:pt x="1" y="0"/>
                        </a:moveTo>
                        <a:lnTo>
                          <a:pt x="4218" y="23891"/>
                        </a:lnTo>
                        <a:lnTo>
                          <a:pt x="12902" y="23891"/>
                        </a:lnTo>
                        <a:lnTo>
                          <a:pt x="1712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0" name="Google Shape;5980;p113"/>
                  <p:cNvSpPr/>
                  <p:nvPr/>
                </p:nvSpPr>
                <p:spPr>
                  <a:xfrm>
                    <a:off x="7012451" y="2607162"/>
                    <a:ext cx="45141" cy="6201"/>
                  </a:xfrm>
                  <a:custGeom>
                    <a:rect b="b" l="l" r="r" t="t"/>
                    <a:pathLst>
                      <a:path extrusionOk="0" h="1051" w="7651">
                        <a:moveTo>
                          <a:pt x="0" y="1"/>
                        </a:moveTo>
                        <a:lnTo>
                          <a:pt x="185" y="1051"/>
                        </a:lnTo>
                        <a:lnTo>
                          <a:pt x="7465" y="1051"/>
                        </a:lnTo>
                        <a:lnTo>
                          <a:pt x="765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1" name="Google Shape;5981;p113"/>
                  <p:cNvSpPr/>
                  <p:nvPr/>
                </p:nvSpPr>
                <p:spPr>
                  <a:xfrm>
                    <a:off x="6968649" y="2664244"/>
                    <a:ext cx="132738" cy="25199"/>
                  </a:xfrm>
                  <a:custGeom>
                    <a:rect b="b" l="l" r="r" t="t"/>
                    <a:pathLst>
                      <a:path extrusionOk="0" h="4271" w="22498">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2" name="Google Shape;5982;p113"/>
                  <p:cNvSpPr/>
                  <p:nvPr/>
                </p:nvSpPr>
                <p:spPr>
                  <a:xfrm>
                    <a:off x="6968649" y="2667389"/>
                    <a:ext cx="132738" cy="11776"/>
                  </a:xfrm>
                  <a:custGeom>
                    <a:rect b="b" l="l" r="r" t="t"/>
                    <a:pathLst>
                      <a:path extrusionOk="0" h="1996" w="22498">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3" name="Google Shape;5983;p113"/>
                  <p:cNvSpPr/>
                  <p:nvPr/>
                </p:nvSpPr>
                <p:spPr>
                  <a:xfrm>
                    <a:off x="6963510" y="2683549"/>
                    <a:ext cx="143022" cy="11776"/>
                  </a:xfrm>
                  <a:custGeom>
                    <a:rect b="b" l="l" r="r" t="t"/>
                    <a:pathLst>
                      <a:path extrusionOk="0" h="1996" w="24241">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4" name="Google Shape;5984;p113"/>
                  <p:cNvSpPr/>
                  <p:nvPr/>
                </p:nvSpPr>
                <p:spPr>
                  <a:xfrm>
                    <a:off x="6968649" y="2642639"/>
                    <a:ext cx="132738" cy="25199"/>
                  </a:xfrm>
                  <a:custGeom>
                    <a:rect b="b" l="l" r="r" t="t"/>
                    <a:pathLst>
                      <a:path extrusionOk="0" h="4271" w="22498">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5" name="Google Shape;5985;p113"/>
                  <p:cNvSpPr/>
                  <p:nvPr/>
                </p:nvSpPr>
                <p:spPr>
                  <a:xfrm>
                    <a:off x="6968649" y="2643990"/>
                    <a:ext cx="132738" cy="11776"/>
                  </a:xfrm>
                  <a:custGeom>
                    <a:rect b="b" l="l" r="r" t="t"/>
                    <a:pathLst>
                      <a:path extrusionOk="0" h="1996" w="22498">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6" name="Google Shape;5986;p113"/>
                  <p:cNvSpPr/>
                  <p:nvPr/>
                </p:nvSpPr>
                <p:spPr>
                  <a:xfrm>
                    <a:off x="6963510" y="2660156"/>
                    <a:ext cx="143022" cy="11776"/>
                  </a:xfrm>
                  <a:custGeom>
                    <a:rect b="b" l="l" r="r" t="t"/>
                    <a:pathLst>
                      <a:path extrusionOk="0" h="1996" w="24241">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7" name="Google Shape;5987;p113"/>
                  <p:cNvSpPr/>
                  <p:nvPr/>
                </p:nvSpPr>
                <p:spPr>
                  <a:xfrm>
                    <a:off x="6968649" y="2617451"/>
                    <a:ext cx="132738" cy="25193"/>
                  </a:xfrm>
                  <a:custGeom>
                    <a:rect b="b" l="l" r="r" t="t"/>
                    <a:pathLst>
                      <a:path extrusionOk="0" h="4270" w="22498">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8" name="Google Shape;5988;p113"/>
                  <p:cNvSpPr/>
                  <p:nvPr/>
                </p:nvSpPr>
                <p:spPr>
                  <a:xfrm>
                    <a:off x="6968649" y="2620590"/>
                    <a:ext cx="132738" cy="11782"/>
                  </a:xfrm>
                  <a:custGeom>
                    <a:rect b="b" l="l" r="r" t="t"/>
                    <a:pathLst>
                      <a:path extrusionOk="0" h="1997" w="22498">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9" name="Google Shape;5989;p113"/>
                  <p:cNvSpPr/>
                  <p:nvPr/>
                </p:nvSpPr>
                <p:spPr>
                  <a:xfrm>
                    <a:off x="6963510" y="2613357"/>
                    <a:ext cx="143022" cy="11765"/>
                  </a:xfrm>
                  <a:custGeom>
                    <a:rect b="b" l="l" r="r" t="t"/>
                    <a:pathLst>
                      <a:path extrusionOk="0" h="1994" w="24241">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0" name="Google Shape;5990;p113"/>
                  <p:cNvSpPr/>
                  <p:nvPr/>
                </p:nvSpPr>
                <p:spPr>
                  <a:xfrm>
                    <a:off x="6850372" y="2107302"/>
                    <a:ext cx="369293" cy="477399"/>
                  </a:xfrm>
                  <a:custGeom>
                    <a:rect b="b" l="l" r="r" t="t"/>
                    <a:pathLst>
                      <a:path extrusionOk="0" h="80915" w="62592">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1" name="Google Shape;5991;p113"/>
                  <p:cNvSpPr/>
                  <p:nvPr/>
                </p:nvSpPr>
                <p:spPr>
                  <a:xfrm>
                    <a:off x="6963510" y="2636756"/>
                    <a:ext cx="143022" cy="11776"/>
                  </a:xfrm>
                  <a:custGeom>
                    <a:rect b="b" l="l" r="r" t="t"/>
                    <a:pathLst>
                      <a:path extrusionOk="0" h="1996" w="24241">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92" name="Google Shape;5992;p113"/>
                <p:cNvSpPr/>
                <p:nvPr/>
              </p:nvSpPr>
              <p:spPr>
                <a:xfrm>
                  <a:off x="7046588" y="2275942"/>
                  <a:ext cx="173076" cy="113894"/>
                </a:xfrm>
                <a:custGeom>
                  <a:rect b="b" l="l" r="r" t="t"/>
                  <a:pathLst>
                    <a:path extrusionOk="0" h="19304" w="29335">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3" name="Google Shape;5993;p113"/>
                <p:cNvSpPr/>
                <p:nvPr/>
              </p:nvSpPr>
              <p:spPr>
                <a:xfrm>
                  <a:off x="7046588" y="2107680"/>
                  <a:ext cx="168811" cy="145128"/>
                </a:xfrm>
                <a:custGeom>
                  <a:rect b="b" l="l" r="r" t="t"/>
                  <a:pathLst>
                    <a:path extrusionOk="0" h="24598" w="28612">
                      <a:moveTo>
                        <a:pt x="0" y="1"/>
                      </a:moveTo>
                      <a:lnTo>
                        <a:pt x="0" y="24597"/>
                      </a:lnTo>
                      <a:lnTo>
                        <a:pt x="28612" y="24597"/>
                      </a:lnTo>
                      <a:cubicBezTo>
                        <a:pt x="25701" y="11138"/>
                        <a:pt x="14102" y="876"/>
                        <a:pt x="0" y="1"/>
                      </a:cubicBez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4" name="Google Shape;5994;p113"/>
                <p:cNvSpPr/>
                <p:nvPr/>
              </p:nvSpPr>
              <p:spPr>
                <a:xfrm>
                  <a:off x="6850372" y="2275942"/>
                  <a:ext cx="173082" cy="113894"/>
                </a:xfrm>
                <a:custGeom>
                  <a:rect b="b" l="l" r="r" t="t"/>
                  <a:pathLst>
                    <a:path extrusionOk="0" h="19304" w="29336">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5" name="Google Shape;5995;p113"/>
                <p:cNvSpPr/>
                <p:nvPr/>
              </p:nvSpPr>
              <p:spPr>
                <a:xfrm>
                  <a:off x="6882243" y="2412957"/>
                  <a:ext cx="141211" cy="171743"/>
                </a:xfrm>
                <a:custGeom>
                  <a:rect b="b" l="l" r="r" t="t"/>
                  <a:pathLst>
                    <a:path extrusionOk="0" h="29109" w="23934">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6" name="Google Shape;5996;p113"/>
                <p:cNvSpPr/>
                <p:nvPr/>
              </p:nvSpPr>
              <p:spPr>
                <a:xfrm>
                  <a:off x="6854637" y="2107680"/>
                  <a:ext cx="168817" cy="145128"/>
                </a:xfrm>
                <a:custGeom>
                  <a:rect b="b" l="l" r="r" t="t"/>
                  <a:pathLst>
                    <a:path extrusionOk="0" h="24598" w="28613">
                      <a:moveTo>
                        <a:pt x="28612" y="1"/>
                      </a:moveTo>
                      <a:cubicBezTo>
                        <a:pt x="14512" y="876"/>
                        <a:pt x="2911" y="11138"/>
                        <a:pt x="1" y="24597"/>
                      </a:cubicBezTo>
                      <a:lnTo>
                        <a:pt x="28612" y="24597"/>
                      </a:lnTo>
                      <a:lnTo>
                        <a:pt x="28612" y="1"/>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7" name="Google Shape;5997;p113"/>
                <p:cNvSpPr/>
                <p:nvPr/>
              </p:nvSpPr>
              <p:spPr>
                <a:xfrm>
                  <a:off x="7046588" y="2412957"/>
                  <a:ext cx="141205" cy="171743"/>
                </a:xfrm>
                <a:custGeom>
                  <a:rect b="b" l="l" r="r" t="t"/>
                  <a:pathLst>
                    <a:path extrusionOk="0" h="29109" w="23933">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998" name="Google Shape;5998;p113"/>
          <p:cNvGrpSpPr/>
          <p:nvPr/>
        </p:nvGrpSpPr>
        <p:grpSpPr>
          <a:xfrm>
            <a:off x="5780173" y="1862968"/>
            <a:ext cx="671358" cy="671358"/>
            <a:chOff x="6535625" y="760425"/>
            <a:chExt cx="1665900" cy="1665900"/>
          </a:xfrm>
        </p:grpSpPr>
        <p:sp>
          <p:nvSpPr>
            <p:cNvPr id="5999" name="Google Shape;5999;p113"/>
            <p:cNvSpPr/>
            <p:nvPr/>
          </p:nvSpPr>
          <p:spPr>
            <a:xfrm>
              <a:off x="6535625" y="760425"/>
              <a:ext cx="1665900" cy="16659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0" name="Google Shape;6000;p113"/>
            <p:cNvSpPr/>
            <p:nvPr/>
          </p:nvSpPr>
          <p:spPr>
            <a:xfrm>
              <a:off x="6713675" y="1116525"/>
              <a:ext cx="1309800" cy="13098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1" name="Google Shape;6001;p113"/>
            <p:cNvSpPr/>
            <p:nvPr/>
          </p:nvSpPr>
          <p:spPr>
            <a:xfrm>
              <a:off x="6831275" y="1351725"/>
              <a:ext cx="1074600" cy="10746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2" name="Google Shape;6002;p113"/>
            <p:cNvSpPr/>
            <p:nvPr/>
          </p:nvSpPr>
          <p:spPr>
            <a:xfrm>
              <a:off x="6942425" y="1574025"/>
              <a:ext cx="852300" cy="852300"/>
            </a:xfrm>
            <a:prstGeom prst="ellipse">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03" name="Google Shape;6003;p113"/>
          <p:cNvGrpSpPr/>
          <p:nvPr/>
        </p:nvGrpSpPr>
        <p:grpSpPr>
          <a:xfrm>
            <a:off x="716989" y="3531368"/>
            <a:ext cx="1340789" cy="640830"/>
            <a:chOff x="238125" y="1151100"/>
            <a:chExt cx="7139450" cy="3412300"/>
          </a:xfrm>
        </p:grpSpPr>
        <p:sp>
          <p:nvSpPr>
            <p:cNvPr id="6004" name="Google Shape;6004;p113"/>
            <p:cNvSpPr/>
            <p:nvPr/>
          </p:nvSpPr>
          <p:spPr>
            <a:xfrm>
              <a:off x="3468350" y="4223875"/>
              <a:ext cx="679000" cy="339525"/>
            </a:xfrm>
            <a:custGeom>
              <a:rect b="b" l="l" r="r" t="t"/>
              <a:pathLst>
                <a:path extrusionOk="0" h="13581" w="2716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5" name="Google Shape;6005;p113"/>
            <p:cNvSpPr/>
            <p:nvPr/>
          </p:nvSpPr>
          <p:spPr>
            <a:xfrm>
              <a:off x="3730250" y="3276125"/>
              <a:ext cx="147275" cy="956575"/>
            </a:xfrm>
            <a:custGeom>
              <a:rect b="b" l="l" r="r" t="t"/>
              <a:pathLst>
                <a:path extrusionOk="0" h="38263" w="5891">
                  <a:moveTo>
                    <a:pt x="3276" y="0"/>
                  </a:moveTo>
                  <a:lnTo>
                    <a:pt x="0" y="38263"/>
                  </a:lnTo>
                  <a:lnTo>
                    <a:pt x="5890" y="38194"/>
                  </a:lnTo>
                  <a:lnTo>
                    <a:pt x="3276"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6" name="Google Shape;6006;p113"/>
            <p:cNvSpPr/>
            <p:nvPr/>
          </p:nvSpPr>
          <p:spPr>
            <a:xfrm>
              <a:off x="3796275" y="3875600"/>
              <a:ext cx="839350" cy="630550"/>
            </a:xfrm>
            <a:custGeom>
              <a:rect b="b" l="l" r="r" t="t"/>
              <a:pathLst>
                <a:path extrusionOk="0" h="25222" w="33574">
                  <a:moveTo>
                    <a:pt x="32291" y="1"/>
                  </a:moveTo>
                  <a:lnTo>
                    <a:pt x="1" y="23463"/>
                  </a:lnTo>
                  <a:lnTo>
                    <a:pt x="1277" y="25222"/>
                  </a:lnTo>
                  <a:lnTo>
                    <a:pt x="33574" y="1759"/>
                  </a:lnTo>
                  <a:lnTo>
                    <a:pt x="3229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7" name="Google Shape;6007;p113"/>
            <p:cNvSpPr/>
            <p:nvPr/>
          </p:nvSpPr>
          <p:spPr>
            <a:xfrm>
              <a:off x="6240475" y="3130600"/>
              <a:ext cx="1137100" cy="1432800"/>
            </a:xfrm>
            <a:custGeom>
              <a:rect b="b" l="l" r="r" t="t"/>
              <a:pathLst>
                <a:path extrusionOk="0" h="57312" w="45484">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8" name="Google Shape;6008;p113"/>
            <p:cNvSpPr/>
            <p:nvPr/>
          </p:nvSpPr>
          <p:spPr>
            <a:xfrm>
              <a:off x="5243900" y="1696775"/>
              <a:ext cx="1764175" cy="1777475"/>
            </a:xfrm>
            <a:custGeom>
              <a:rect b="b" l="l" r="r" t="t"/>
              <a:pathLst>
                <a:path extrusionOk="0" h="71099" w="70567">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9" name="Google Shape;6009;p113"/>
            <p:cNvSpPr/>
            <p:nvPr/>
          </p:nvSpPr>
          <p:spPr>
            <a:xfrm>
              <a:off x="3812150" y="1151100"/>
              <a:ext cx="1896075" cy="1245900"/>
            </a:xfrm>
            <a:custGeom>
              <a:rect b="b" l="l" r="r" t="t"/>
              <a:pathLst>
                <a:path extrusionOk="0" h="49836" w="75843">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0" name="Google Shape;6010;p113"/>
            <p:cNvSpPr/>
            <p:nvPr/>
          </p:nvSpPr>
          <p:spPr>
            <a:xfrm>
              <a:off x="1910550" y="1151100"/>
              <a:ext cx="1901625" cy="1244175"/>
            </a:xfrm>
            <a:custGeom>
              <a:rect b="b" l="l" r="r" t="t"/>
              <a:pathLst>
                <a:path extrusionOk="0" h="49767" w="76065">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1" name="Google Shape;6011;p113"/>
            <p:cNvSpPr/>
            <p:nvPr/>
          </p:nvSpPr>
          <p:spPr>
            <a:xfrm>
              <a:off x="608475" y="1694725"/>
              <a:ext cx="1766425" cy="1778150"/>
            </a:xfrm>
            <a:custGeom>
              <a:rect b="b" l="l" r="r" t="t"/>
              <a:pathLst>
                <a:path extrusionOk="0" h="71126" w="70657">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2" name="Google Shape;6012;p113"/>
            <p:cNvSpPr/>
            <p:nvPr/>
          </p:nvSpPr>
          <p:spPr>
            <a:xfrm>
              <a:off x="238125" y="3129050"/>
              <a:ext cx="1137975" cy="1434175"/>
            </a:xfrm>
            <a:custGeom>
              <a:rect b="b" l="l" r="r" t="t"/>
              <a:pathLst>
                <a:path extrusionOk="0" h="57367" w="45519">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3" name="Google Shape;6013;p113"/>
            <p:cNvSpPr/>
            <p:nvPr/>
          </p:nvSpPr>
          <p:spPr>
            <a:xfrm>
              <a:off x="1924656" y="1941325"/>
              <a:ext cx="3773110" cy="1646329"/>
            </a:xfrm>
            <a:custGeom>
              <a:rect b="b" l="l" r="r" t="t"/>
              <a:pathLst>
                <a:path extrusionOk="0" h="64657" w="148183">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4" name="Google Shape;6014;p113"/>
            <p:cNvSpPr/>
            <p:nvPr/>
          </p:nvSpPr>
          <p:spPr>
            <a:xfrm>
              <a:off x="1028863" y="2678027"/>
              <a:ext cx="1805597" cy="1885320"/>
            </a:xfrm>
            <a:custGeom>
              <a:rect b="b" l="l" r="r" t="t"/>
              <a:pathLst>
                <a:path extrusionOk="0" h="74043" w="70912">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5" name="Google Shape;6015;p113"/>
            <p:cNvSpPr/>
            <p:nvPr/>
          </p:nvSpPr>
          <p:spPr>
            <a:xfrm>
              <a:off x="4792190" y="2679937"/>
              <a:ext cx="1798951" cy="1883410"/>
            </a:xfrm>
            <a:custGeom>
              <a:rect b="b" l="l" r="r" t="t"/>
              <a:pathLst>
                <a:path extrusionOk="0" h="73968" w="70651">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16" name="Google Shape;6016;p113"/>
          <p:cNvGrpSpPr/>
          <p:nvPr/>
        </p:nvGrpSpPr>
        <p:grpSpPr>
          <a:xfrm>
            <a:off x="5584212" y="2734649"/>
            <a:ext cx="985357" cy="585764"/>
            <a:chOff x="5145061" y="2881789"/>
            <a:chExt cx="1107641" cy="658458"/>
          </a:xfrm>
        </p:grpSpPr>
        <p:grpSp>
          <p:nvGrpSpPr>
            <p:cNvPr id="6017" name="Google Shape;6017;p113"/>
            <p:cNvGrpSpPr/>
            <p:nvPr/>
          </p:nvGrpSpPr>
          <p:grpSpPr>
            <a:xfrm>
              <a:off x="5722989" y="3244587"/>
              <a:ext cx="529713" cy="295659"/>
              <a:chOff x="5722989" y="3244587"/>
              <a:chExt cx="529713" cy="295659"/>
            </a:xfrm>
          </p:grpSpPr>
          <p:sp>
            <p:nvSpPr>
              <p:cNvPr id="6018" name="Google Shape;6018;p113"/>
              <p:cNvSpPr/>
              <p:nvPr/>
            </p:nvSpPr>
            <p:spPr>
              <a:xfrm>
                <a:off x="5722989" y="3244587"/>
                <a:ext cx="341346" cy="295659"/>
              </a:xfrm>
              <a:custGeom>
                <a:rect b="b" l="l" r="r" t="t"/>
                <a:pathLst>
                  <a:path extrusionOk="0" h="2231390" w="2576195">
                    <a:moveTo>
                      <a:pt x="1288021" y="0"/>
                    </a:moveTo>
                    <a:lnTo>
                      <a:pt x="0" y="2230932"/>
                    </a:lnTo>
                    <a:lnTo>
                      <a:pt x="2576042" y="2230932"/>
                    </a:lnTo>
                    <a:lnTo>
                      <a:pt x="1288021" y="0"/>
                    </a:lnTo>
                    <a:close/>
                  </a:path>
                </a:pathLst>
              </a:custGeom>
              <a:solidFill>
                <a:srgbClr val="869FB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6019" name="Google Shape;6019;p113"/>
              <p:cNvSpPr/>
              <p:nvPr/>
            </p:nvSpPr>
            <p:spPr>
              <a:xfrm>
                <a:off x="6035543" y="3298113"/>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869FB2"/>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6020" name="Google Shape;6020;p113"/>
            <p:cNvGrpSpPr/>
            <p:nvPr/>
          </p:nvGrpSpPr>
          <p:grpSpPr>
            <a:xfrm>
              <a:off x="5145061" y="3244587"/>
              <a:ext cx="536807" cy="295659"/>
              <a:chOff x="5145061" y="3244587"/>
              <a:chExt cx="536807" cy="295659"/>
            </a:xfrm>
          </p:grpSpPr>
          <p:sp>
            <p:nvSpPr>
              <p:cNvPr id="6021" name="Google Shape;6021;p113"/>
              <p:cNvSpPr/>
              <p:nvPr/>
            </p:nvSpPr>
            <p:spPr>
              <a:xfrm>
                <a:off x="5340522" y="3244587"/>
                <a:ext cx="341346" cy="295659"/>
              </a:xfrm>
              <a:custGeom>
                <a:rect b="b" l="l" r="r" t="t"/>
                <a:pathLst>
                  <a:path extrusionOk="0" h="2231390" w="2576195">
                    <a:moveTo>
                      <a:pt x="1288034" y="0"/>
                    </a:moveTo>
                    <a:lnTo>
                      <a:pt x="0" y="2230920"/>
                    </a:lnTo>
                    <a:lnTo>
                      <a:pt x="2576055" y="2230920"/>
                    </a:lnTo>
                    <a:lnTo>
                      <a:pt x="1288034" y="0"/>
                    </a:lnTo>
                    <a:close/>
                  </a:path>
                </a:pathLst>
              </a:custGeom>
              <a:solidFill>
                <a:srgbClr val="5F7D9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6022" name="Google Shape;6022;p113"/>
              <p:cNvSpPr/>
              <p:nvPr/>
            </p:nvSpPr>
            <p:spPr>
              <a:xfrm flipH="1">
                <a:off x="5145061" y="3298599"/>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5F7D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6023" name="Google Shape;6023;p113"/>
            <p:cNvGrpSpPr/>
            <p:nvPr/>
          </p:nvGrpSpPr>
          <p:grpSpPr>
            <a:xfrm>
              <a:off x="5341327" y="2898245"/>
              <a:ext cx="532309" cy="614891"/>
              <a:chOff x="5341327" y="2898245"/>
              <a:chExt cx="532309" cy="614891"/>
            </a:xfrm>
          </p:grpSpPr>
          <p:sp>
            <p:nvSpPr>
              <p:cNvPr id="6024" name="Google Shape;6024;p113"/>
              <p:cNvSpPr/>
              <p:nvPr/>
            </p:nvSpPr>
            <p:spPr>
              <a:xfrm>
                <a:off x="5532290" y="3217476"/>
                <a:ext cx="341346" cy="295659"/>
              </a:xfrm>
              <a:custGeom>
                <a:rect b="b" l="l" r="r" t="t"/>
                <a:pathLst>
                  <a:path extrusionOk="0" h="2231390" w="2576195">
                    <a:moveTo>
                      <a:pt x="2576042" y="0"/>
                    </a:moveTo>
                    <a:lnTo>
                      <a:pt x="0" y="0"/>
                    </a:lnTo>
                    <a:lnTo>
                      <a:pt x="1288021" y="2230920"/>
                    </a:lnTo>
                    <a:lnTo>
                      <a:pt x="2576042" y="0"/>
                    </a:lnTo>
                    <a:close/>
                  </a:path>
                </a:pathLst>
              </a:custGeom>
              <a:solidFill>
                <a:srgbClr val="E3E9E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6025" name="Google Shape;6025;p113"/>
              <p:cNvSpPr/>
              <p:nvPr/>
            </p:nvSpPr>
            <p:spPr>
              <a:xfrm flipH="1">
                <a:off x="5341327" y="2898245"/>
                <a:ext cx="217159" cy="33450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E3E9E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6026" name="Google Shape;6026;p113"/>
            <p:cNvGrpSpPr/>
            <p:nvPr/>
          </p:nvGrpSpPr>
          <p:grpSpPr>
            <a:xfrm>
              <a:off x="5532290" y="2881789"/>
              <a:ext cx="620516" cy="305456"/>
              <a:chOff x="5532290" y="2881789"/>
              <a:chExt cx="620516" cy="305456"/>
            </a:xfrm>
          </p:grpSpPr>
          <p:sp>
            <p:nvSpPr>
              <p:cNvPr id="6027" name="Google Shape;6027;p113"/>
              <p:cNvSpPr/>
              <p:nvPr/>
            </p:nvSpPr>
            <p:spPr>
              <a:xfrm>
                <a:off x="5532290" y="2891586"/>
                <a:ext cx="341346" cy="295659"/>
              </a:xfrm>
              <a:custGeom>
                <a:rect b="b" l="l" r="r" t="t"/>
                <a:pathLst>
                  <a:path extrusionOk="0" h="2231390" w="2576195">
                    <a:moveTo>
                      <a:pt x="1288021" y="0"/>
                    </a:moveTo>
                    <a:lnTo>
                      <a:pt x="0" y="2230920"/>
                    </a:lnTo>
                    <a:lnTo>
                      <a:pt x="2576042" y="2230920"/>
                    </a:lnTo>
                    <a:lnTo>
                      <a:pt x="1288021" y="0"/>
                    </a:lnTo>
                    <a:close/>
                  </a:path>
                </a:pathLst>
              </a:custGeom>
              <a:solidFill>
                <a:srgbClr val="435D7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6028" name="Google Shape;6028;p113"/>
              <p:cNvSpPr/>
              <p:nvPr/>
            </p:nvSpPr>
            <p:spPr>
              <a:xfrm>
                <a:off x="5837311" y="2881789"/>
                <a:ext cx="315495" cy="288369"/>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435D7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grpSp>
        <p:nvGrpSpPr>
          <p:cNvPr id="6029" name="Google Shape;6029;p113"/>
          <p:cNvGrpSpPr/>
          <p:nvPr/>
        </p:nvGrpSpPr>
        <p:grpSpPr>
          <a:xfrm>
            <a:off x="8163135" y="3526707"/>
            <a:ext cx="269068" cy="645491"/>
            <a:chOff x="7026852" y="3311869"/>
            <a:chExt cx="434331" cy="1041954"/>
          </a:xfrm>
        </p:grpSpPr>
        <p:sp>
          <p:nvSpPr>
            <p:cNvPr id="6030" name="Google Shape;6030;p113"/>
            <p:cNvSpPr/>
            <p:nvPr/>
          </p:nvSpPr>
          <p:spPr>
            <a:xfrm>
              <a:off x="7026852" y="3311869"/>
              <a:ext cx="434331" cy="847405"/>
            </a:xfrm>
            <a:custGeom>
              <a:rect b="b" l="l" r="r" t="t"/>
              <a:pathLst>
                <a:path extrusionOk="0" h="32649" w="16734">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1" name="Google Shape;6031;p113"/>
            <p:cNvSpPr/>
            <p:nvPr/>
          </p:nvSpPr>
          <p:spPr>
            <a:xfrm>
              <a:off x="7082395" y="3359392"/>
              <a:ext cx="323321" cy="323321"/>
            </a:xfrm>
            <a:custGeom>
              <a:rect b="b" l="l" r="r" t="t"/>
              <a:pathLst>
                <a:path extrusionOk="0" h="12457" w="12457">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2" name="Google Shape;6032;p113"/>
            <p:cNvSpPr/>
            <p:nvPr/>
          </p:nvSpPr>
          <p:spPr>
            <a:xfrm>
              <a:off x="7026852" y="4159239"/>
              <a:ext cx="434331" cy="194585"/>
            </a:xfrm>
            <a:custGeom>
              <a:rect b="b" l="l" r="r" t="t"/>
              <a:pathLst>
                <a:path extrusionOk="0" h="7497" w="16734">
                  <a:moveTo>
                    <a:pt x="1" y="1"/>
                  </a:moveTo>
                  <a:lnTo>
                    <a:pt x="8369" y="7496"/>
                  </a:lnTo>
                  <a:lnTo>
                    <a:pt x="1673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33" name="Google Shape;6033;p113"/>
          <p:cNvGrpSpPr/>
          <p:nvPr/>
        </p:nvGrpSpPr>
        <p:grpSpPr>
          <a:xfrm>
            <a:off x="6179716" y="3565945"/>
            <a:ext cx="293882" cy="293836"/>
            <a:chOff x="4873519" y="3311869"/>
            <a:chExt cx="499374" cy="499296"/>
          </a:xfrm>
        </p:grpSpPr>
        <p:sp>
          <p:nvSpPr>
            <p:cNvPr id="6034" name="Google Shape;6034;p113"/>
            <p:cNvSpPr/>
            <p:nvPr/>
          </p:nvSpPr>
          <p:spPr>
            <a:xfrm>
              <a:off x="4873519" y="3311869"/>
              <a:ext cx="499374" cy="499296"/>
            </a:xfrm>
            <a:custGeom>
              <a:rect b="b" l="l" r="r" t="t"/>
              <a:pathLst>
                <a:path extrusionOk="0" h="19237" w="1924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5" name="Google Shape;6035;p113"/>
            <p:cNvSpPr/>
            <p:nvPr/>
          </p:nvSpPr>
          <p:spPr>
            <a:xfrm>
              <a:off x="4894620" y="3329830"/>
              <a:ext cx="202112" cy="182386"/>
            </a:xfrm>
            <a:custGeom>
              <a:rect b="b" l="l" r="r" t="t"/>
              <a:pathLst>
                <a:path extrusionOk="0" h="7027" w="7787">
                  <a:moveTo>
                    <a:pt x="0" y="1"/>
                  </a:moveTo>
                  <a:lnTo>
                    <a:pt x="0" y="7026"/>
                  </a:lnTo>
                  <a:lnTo>
                    <a:pt x="7787"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36" name="Google Shape;6036;p113"/>
          <p:cNvGrpSpPr/>
          <p:nvPr/>
        </p:nvGrpSpPr>
        <p:grpSpPr>
          <a:xfrm>
            <a:off x="6179716" y="3878316"/>
            <a:ext cx="293882" cy="293882"/>
            <a:chOff x="4873519" y="3875839"/>
            <a:chExt cx="499374" cy="499374"/>
          </a:xfrm>
        </p:grpSpPr>
        <p:sp>
          <p:nvSpPr>
            <p:cNvPr id="6037" name="Google Shape;6037;p113"/>
            <p:cNvSpPr/>
            <p:nvPr/>
          </p:nvSpPr>
          <p:spPr>
            <a:xfrm>
              <a:off x="4873519" y="3875839"/>
              <a:ext cx="499374" cy="499374"/>
            </a:xfrm>
            <a:custGeom>
              <a:rect b="b" l="l" r="r" t="t"/>
              <a:pathLst>
                <a:path extrusionOk="0" h="19240" w="1924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8" name="Google Shape;6038;p113"/>
            <p:cNvSpPr/>
            <p:nvPr/>
          </p:nvSpPr>
          <p:spPr>
            <a:xfrm>
              <a:off x="4894620" y="3893826"/>
              <a:ext cx="202112" cy="182360"/>
            </a:xfrm>
            <a:custGeom>
              <a:rect b="b" l="l" r="r" t="t"/>
              <a:pathLst>
                <a:path extrusionOk="0" h="7026" w="7787">
                  <a:moveTo>
                    <a:pt x="0" y="0"/>
                  </a:moveTo>
                  <a:lnTo>
                    <a:pt x="0" y="7026"/>
                  </a:lnTo>
                  <a:lnTo>
                    <a:pt x="7787"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39" name="Google Shape;6039;p113"/>
          <p:cNvGrpSpPr/>
          <p:nvPr/>
        </p:nvGrpSpPr>
        <p:grpSpPr>
          <a:xfrm>
            <a:off x="2410244" y="1850269"/>
            <a:ext cx="698104" cy="698208"/>
            <a:chOff x="2565073" y="2075876"/>
            <a:chExt cx="672482" cy="672518"/>
          </a:xfrm>
        </p:grpSpPr>
        <p:sp>
          <p:nvSpPr>
            <p:cNvPr id="6040" name="Google Shape;6040;p113"/>
            <p:cNvSpPr/>
            <p:nvPr/>
          </p:nvSpPr>
          <p:spPr>
            <a:xfrm>
              <a:off x="2642193" y="2530650"/>
              <a:ext cx="419588" cy="217743"/>
            </a:xfrm>
            <a:custGeom>
              <a:rect b="b" l="l" r="r" t="t"/>
              <a:pathLst>
                <a:path extrusionOk="0" h="67780" w="130611">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1" name="Google Shape;6041;p113"/>
            <p:cNvSpPr/>
            <p:nvPr/>
          </p:nvSpPr>
          <p:spPr>
            <a:xfrm>
              <a:off x="2910083" y="2420918"/>
              <a:ext cx="327379" cy="312727"/>
            </a:xfrm>
            <a:custGeom>
              <a:rect b="b" l="l" r="r" t="t"/>
              <a:pathLst>
                <a:path extrusionOk="0" h="97347" w="101908">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2" name="Google Shape;6042;p113"/>
            <p:cNvSpPr/>
            <p:nvPr/>
          </p:nvSpPr>
          <p:spPr>
            <a:xfrm>
              <a:off x="2999034" y="2125384"/>
              <a:ext cx="238522" cy="411351"/>
            </a:xfrm>
            <a:custGeom>
              <a:rect b="b" l="l" r="r" t="t"/>
              <a:pathLst>
                <a:path extrusionOk="0" h="128047" w="74248">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3" name="Google Shape;6043;p113"/>
            <p:cNvSpPr/>
            <p:nvPr/>
          </p:nvSpPr>
          <p:spPr>
            <a:xfrm>
              <a:off x="2740849" y="2075876"/>
              <a:ext cx="419604" cy="217734"/>
            </a:xfrm>
            <a:custGeom>
              <a:rect b="b" l="l" r="r" t="t"/>
              <a:pathLst>
                <a:path extrusionOk="0" h="67777" w="130616">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4" name="Google Shape;6044;p113"/>
            <p:cNvSpPr/>
            <p:nvPr/>
          </p:nvSpPr>
          <p:spPr>
            <a:xfrm>
              <a:off x="2565167" y="2090625"/>
              <a:ext cx="327379" cy="312740"/>
            </a:xfrm>
            <a:custGeom>
              <a:rect b="b" l="l" r="r" t="t"/>
              <a:pathLst>
                <a:path extrusionOk="0" h="97351" w="101908">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5" name="Google Shape;6045;p113"/>
            <p:cNvSpPr/>
            <p:nvPr/>
          </p:nvSpPr>
          <p:spPr>
            <a:xfrm>
              <a:off x="2565073" y="2287538"/>
              <a:ext cx="218572" cy="409555"/>
            </a:xfrm>
            <a:custGeom>
              <a:rect b="b" l="l" r="r" t="t"/>
              <a:pathLst>
                <a:path extrusionOk="0" h="127488" w="68038">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46" name="Google Shape;6046;p113"/>
          <p:cNvGrpSpPr/>
          <p:nvPr/>
        </p:nvGrpSpPr>
        <p:grpSpPr>
          <a:xfrm>
            <a:off x="5633655" y="3534869"/>
            <a:ext cx="438354" cy="637329"/>
            <a:chOff x="1697726" y="3244179"/>
            <a:chExt cx="788124" cy="1146069"/>
          </a:xfrm>
        </p:grpSpPr>
        <p:sp>
          <p:nvSpPr>
            <p:cNvPr id="6047" name="Google Shape;6047;p113"/>
            <p:cNvSpPr/>
            <p:nvPr/>
          </p:nvSpPr>
          <p:spPr>
            <a:xfrm>
              <a:off x="1697726" y="3244179"/>
              <a:ext cx="788124" cy="1146069"/>
            </a:xfrm>
            <a:custGeom>
              <a:rect b="b" l="l" r="r" t="t"/>
              <a:pathLst>
                <a:path extrusionOk="0" h="44156" w="30365">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8" name="Google Shape;6048;p113"/>
            <p:cNvSpPr/>
            <p:nvPr/>
          </p:nvSpPr>
          <p:spPr>
            <a:xfrm>
              <a:off x="1743302" y="4053603"/>
              <a:ext cx="291293" cy="291267"/>
            </a:xfrm>
            <a:custGeom>
              <a:rect b="b" l="l" r="r" t="t"/>
              <a:pathLst>
                <a:path extrusionOk="0" h="11222" w="11223">
                  <a:moveTo>
                    <a:pt x="1" y="0"/>
                  </a:moveTo>
                  <a:lnTo>
                    <a:pt x="1" y="11222"/>
                  </a:lnTo>
                  <a:lnTo>
                    <a:pt x="11222" y="11222"/>
                  </a:lnTo>
                  <a:lnTo>
                    <a:pt x="11222"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49" name="Google Shape;6049;p113"/>
          <p:cNvSpPr/>
          <p:nvPr/>
        </p:nvSpPr>
        <p:spPr>
          <a:xfrm>
            <a:off x="8130914" y="3422653"/>
            <a:ext cx="204" cy="4"/>
          </a:xfrm>
          <a:custGeom>
            <a:rect b="b" l="l" r="r" t="t"/>
            <a:pathLst>
              <a:path extrusionOk="0" h="1" w="48">
                <a:moveTo>
                  <a:pt x="48" y="0"/>
                </a:move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50" name="Google Shape;6050;p113"/>
          <p:cNvGrpSpPr/>
          <p:nvPr/>
        </p:nvGrpSpPr>
        <p:grpSpPr>
          <a:xfrm>
            <a:off x="7634869" y="1863232"/>
            <a:ext cx="799565" cy="670282"/>
            <a:chOff x="7617850" y="2063282"/>
            <a:chExt cx="799565" cy="670282"/>
          </a:xfrm>
        </p:grpSpPr>
        <p:cxnSp>
          <p:nvCxnSpPr>
            <p:cNvPr id="6051" name="Google Shape;6051;p113"/>
            <p:cNvCxnSpPr/>
            <p:nvPr/>
          </p:nvCxnSpPr>
          <p:spPr>
            <a:xfrm flipH="1" rot="5400000">
              <a:off x="7629118"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6052" name="Google Shape;6052;p113"/>
            <p:cNvCxnSpPr/>
            <p:nvPr/>
          </p:nvCxnSpPr>
          <p:spPr>
            <a:xfrm rot="-5400000">
              <a:off x="8276270"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6053" name="Google Shape;6053;p113"/>
            <p:cNvCxnSpPr/>
            <p:nvPr/>
          </p:nvCxnSpPr>
          <p:spPr>
            <a:xfrm rot="5400000">
              <a:off x="7629118"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6054" name="Google Shape;6054;p113"/>
            <p:cNvCxnSpPr/>
            <p:nvPr/>
          </p:nvCxnSpPr>
          <p:spPr>
            <a:xfrm flipH="1" rot="-5400000">
              <a:off x="8276270"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6055" name="Google Shape;6055;p113"/>
            <p:cNvCxnSpPr/>
            <p:nvPr/>
          </p:nvCxnSpPr>
          <p:spPr>
            <a:xfrm rot="10800000">
              <a:off x="7617850" y="2393356"/>
              <a:ext cx="83400" cy="0"/>
            </a:xfrm>
            <a:prstGeom prst="straightConnector1">
              <a:avLst/>
            </a:prstGeom>
            <a:noFill/>
            <a:ln cap="flat" cmpd="sng" w="9525">
              <a:solidFill>
                <a:srgbClr val="667E92"/>
              </a:solidFill>
              <a:prstDash val="solid"/>
              <a:round/>
              <a:headEnd len="med" w="med" type="none"/>
              <a:tailEnd len="med" w="med" type="none"/>
            </a:ln>
          </p:spPr>
        </p:cxnSp>
        <p:cxnSp>
          <p:nvCxnSpPr>
            <p:cNvPr id="6056" name="Google Shape;6056;p113"/>
            <p:cNvCxnSpPr/>
            <p:nvPr/>
          </p:nvCxnSpPr>
          <p:spPr>
            <a:xfrm rot="10800000">
              <a:off x="8334015" y="2393356"/>
              <a:ext cx="83400" cy="0"/>
            </a:xfrm>
            <a:prstGeom prst="straightConnector1">
              <a:avLst/>
            </a:prstGeom>
            <a:noFill/>
            <a:ln cap="flat" cmpd="sng" w="9525">
              <a:solidFill>
                <a:srgbClr val="667E92"/>
              </a:solidFill>
              <a:prstDash val="solid"/>
              <a:round/>
              <a:headEnd len="med" w="med" type="none"/>
              <a:tailEnd len="med" w="med" type="none"/>
            </a:ln>
          </p:spPr>
        </p:cxnSp>
        <p:grpSp>
          <p:nvGrpSpPr>
            <p:cNvPr id="6057" name="Google Shape;6057;p113"/>
            <p:cNvGrpSpPr/>
            <p:nvPr/>
          </p:nvGrpSpPr>
          <p:grpSpPr>
            <a:xfrm>
              <a:off x="7734309" y="2063282"/>
              <a:ext cx="570957" cy="620095"/>
              <a:chOff x="7734309" y="2063282"/>
              <a:chExt cx="570957" cy="620095"/>
            </a:xfrm>
          </p:grpSpPr>
          <p:grpSp>
            <p:nvGrpSpPr>
              <p:cNvPr id="6058" name="Google Shape;6058;p113"/>
              <p:cNvGrpSpPr/>
              <p:nvPr/>
            </p:nvGrpSpPr>
            <p:grpSpPr>
              <a:xfrm>
                <a:off x="8031573" y="2063282"/>
                <a:ext cx="273693" cy="620095"/>
                <a:chOff x="8031573" y="2063282"/>
                <a:chExt cx="273693" cy="620095"/>
              </a:xfrm>
            </p:grpSpPr>
            <p:sp>
              <p:nvSpPr>
                <p:cNvPr id="6059" name="Google Shape;6059;p113"/>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0" name="Google Shape;6060;p113"/>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1" name="Google Shape;6061;p113"/>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2" name="Google Shape;6062;p113"/>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63" name="Google Shape;6063;p113"/>
              <p:cNvGrpSpPr/>
              <p:nvPr/>
            </p:nvGrpSpPr>
            <p:grpSpPr>
              <a:xfrm flipH="1">
                <a:off x="7734309" y="2063282"/>
                <a:ext cx="273693" cy="620095"/>
                <a:chOff x="8031573" y="2063282"/>
                <a:chExt cx="273693" cy="620095"/>
              </a:xfrm>
            </p:grpSpPr>
            <p:sp>
              <p:nvSpPr>
                <p:cNvPr id="6064" name="Google Shape;6064;p113"/>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5" name="Google Shape;6065;p113"/>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6" name="Google Shape;6066;p113"/>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7" name="Google Shape;6067;p113"/>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6068" name="Google Shape;6068;p113"/>
          <p:cNvSpPr/>
          <p:nvPr/>
        </p:nvSpPr>
        <p:spPr>
          <a:xfrm>
            <a:off x="7095123" y="3555322"/>
            <a:ext cx="558742" cy="616877"/>
          </a:xfrm>
          <a:custGeom>
            <a:rect b="b" l="l" r="r" t="t"/>
            <a:pathLst>
              <a:path extrusionOk="0" h="5225" w="4733">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9" name="Google Shape;6069;p113"/>
          <p:cNvSpPr/>
          <p:nvPr/>
        </p:nvSpPr>
        <p:spPr>
          <a:xfrm rot="10800000">
            <a:off x="6581305" y="3552736"/>
            <a:ext cx="406111" cy="619462"/>
          </a:xfrm>
          <a:custGeom>
            <a:rect b="b" l="l" r="r" t="t"/>
            <a:pathLst>
              <a:path extrusionOk="0" h="22743" w="1491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70" name="Google Shape;6070;p113"/>
          <p:cNvGrpSpPr/>
          <p:nvPr/>
        </p:nvGrpSpPr>
        <p:grpSpPr>
          <a:xfrm>
            <a:off x="7821475" y="2716715"/>
            <a:ext cx="602567" cy="601884"/>
            <a:chOff x="1186975" y="238125"/>
            <a:chExt cx="5244275" cy="5238325"/>
          </a:xfrm>
        </p:grpSpPr>
        <p:sp>
          <p:nvSpPr>
            <p:cNvPr id="6071" name="Google Shape;6071;p113"/>
            <p:cNvSpPr/>
            <p:nvPr/>
          </p:nvSpPr>
          <p:spPr>
            <a:xfrm>
              <a:off x="1188450" y="238125"/>
              <a:ext cx="3198750" cy="2628625"/>
            </a:xfrm>
            <a:custGeom>
              <a:rect b="b" l="l" r="r" t="t"/>
              <a:pathLst>
                <a:path extrusionOk="0" h="105145" w="12795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2" name="Google Shape;6072;p113"/>
            <p:cNvSpPr/>
            <p:nvPr/>
          </p:nvSpPr>
          <p:spPr>
            <a:xfrm>
              <a:off x="1186975" y="2279750"/>
              <a:ext cx="2628625" cy="3196700"/>
            </a:xfrm>
            <a:custGeom>
              <a:rect b="b" l="l" r="r" t="t"/>
              <a:pathLst>
                <a:path extrusionOk="0" h="127868" w="105145">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3" name="Google Shape;6073;p113"/>
            <p:cNvSpPr/>
            <p:nvPr/>
          </p:nvSpPr>
          <p:spPr>
            <a:xfrm>
              <a:off x="3802600" y="239450"/>
              <a:ext cx="2628650" cy="3196825"/>
            </a:xfrm>
            <a:custGeom>
              <a:rect b="b" l="l" r="r" t="t"/>
              <a:pathLst>
                <a:path extrusionOk="0" h="127873" w="105146">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4" name="Google Shape;6074;p113"/>
            <p:cNvSpPr/>
            <p:nvPr/>
          </p:nvSpPr>
          <p:spPr>
            <a:xfrm>
              <a:off x="3232500" y="2847950"/>
              <a:ext cx="3198600" cy="2628500"/>
            </a:xfrm>
            <a:custGeom>
              <a:rect b="b" l="l" r="r" t="t"/>
              <a:pathLst>
                <a:path extrusionOk="0" h="105140" w="127944">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75" name="Google Shape;6075;p113"/>
          <p:cNvGrpSpPr/>
          <p:nvPr/>
        </p:nvGrpSpPr>
        <p:grpSpPr>
          <a:xfrm>
            <a:off x="3264213" y="1856199"/>
            <a:ext cx="651848" cy="687338"/>
            <a:chOff x="3400515" y="2056248"/>
            <a:chExt cx="698134" cy="735987"/>
          </a:xfrm>
        </p:grpSpPr>
        <p:grpSp>
          <p:nvGrpSpPr>
            <p:cNvPr id="6076" name="Google Shape;6076;p113"/>
            <p:cNvGrpSpPr/>
            <p:nvPr/>
          </p:nvGrpSpPr>
          <p:grpSpPr>
            <a:xfrm>
              <a:off x="3400515" y="2283913"/>
              <a:ext cx="312919" cy="219900"/>
              <a:chOff x="3400515" y="2283913"/>
              <a:chExt cx="312919" cy="219900"/>
            </a:xfrm>
          </p:grpSpPr>
          <p:sp>
            <p:nvSpPr>
              <p:cNvPr id="6077" name="Google Shape;6077;p113"/>
              <p:cNvSpPr/>
              <p:nvPr/>
            </p:nvSpPr>
            <p:spPr>
              <a:xfrm>
                <a:off x="3493534" y="2283913"/>
                <a:ext cx="219900" cy="219900"/>
              </a:xfrm>
              <a:prstGeom prst="ellipse">
                <a:avLst/>
              </a:prstGeom>
              <a:solidFill>
                <a:srgbClr val="435D7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6078" name="Google Shape;6078;p113"/>
              <p:cNvCxnSpPr/>
              <p:nvPr/>
            </p:nvCxnSpPr>
            <p:spPr>
              <a:xfrm rot="10800000">
                <a:off x="3400515" y="2393804"/>
                <a:ext cx="95400" cy="0"/>
              </a:xfrm>
              <a:prstGeom prst="straightConnector1">
                <a:avLst/>
              </a:prstGeom>
              <a:noFill/>
              <a:ln cap="flat" cmpd="sng" w="28575">
                <a:solidFill>
                  <a:srgbClr val="435D74"/>
                </a:solidFill>
                <a:prstDash val="solid"/>
                <a:round/>
                <a:headEnd len="med" w="med" type="none"/>
                <a:tailEnd len="med" w="med" type="none"/>
              </a:ln>
            </p:spPr>
          </p:cxnSp>
        </p:grpSp>
        <p:grpSp>
          <p:nvGrpSpPr>
            <p:cNvPr id="6079" name="Google Shape;6079;p113"/>
            <p:cNvGrpSpPr/>
            <p:nvPr/>
          </p:nvGrpSpPr>
          <p:grpSpPr>
            <a:xfrm>
              <a:off x="3547823" y="2461089"/>
              <a:ext cx="219900" cy="331146"/>
              <a:chOff x="3547823" y="2461089"/>
              <a:chExt cx="219900" cy="331146"/>
            </a:xfrm>
          </p:grpSpPr>
          <p:sp>
            <p:nvSpPr>
              <p:cNvPr id="6080" name="Google Shape;6080;p113"/>
              <p:cNvSpPr/>
              <p:nvPr/>
            </p:nvSpPr>
            <p:spPr>
              <a:xfrm>
                <a:off x="3547823" y="2461089"/>
                <a:ext cx="219900" cy="219900"/>
              </a:xfrm>
              <a:prstGeom prst="ellipse">
                <a:avLst/>
              </a:prstGeom>
              <a:solidFill>
                <a:srgbClr val="5F7D9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6081" name="Google Shape;6081;p113"/>
              <p:cNvCxnSpPr/>
              <p:nvPr/>
            </p:nvCxnSpPr>
            <p:spPr>
              <a:xfrm rot="10800000">
                <a:off x="3657701" y="2678535"/>
                <a:ext cx="0" cy="113700"/>
              </a:xfrm>
              <a:prstGeom prst="straightConnector1">
                <a:avLst/>
              </a:prstGeom>
              <a:noFill/>
              <a:ln cap="flat" cmpd="sng" w="28575">
                <a:solidFill>
                  <a:srgbClr val="5F7D95"/>
                </a:solidFill>
                <a:prstDash val="solid"/>
                <a:round/>
                <a:headEnd len="med" w="med" type="none"/>
                <a:tailEnd len="med" w="med" type="none"/>
              </a:ln>
            </p:spPr>
          </p:cxnSp>
        </p:grpSp>
        <p:grpSp>
          <p:nvGrpSpPr>
            <p:cNvPr id="6082" name="Google Shape;6082;p113"/>
            <p:cNvGrpSpPr/>
            <p:nvPr/>
          </p:nvGrpSpPr>
          <p:grpSpPr>
            <a:xfrm>
              <a:off x="3734138" y="2461089"/>
              <a:ext cx="219900" cy="331146"/>
              <a:chOff x="3734138" y="2461089"/>
              <a:chExt cx="219900" cy="331146"/>
            </a:xfrm>
          </p:grpSpPr>
          <p:sp>
            <p:nvSpPr>
              <p:cNvPr id="6083" name="Google Shape;6083;p113"/>
              <p:cNvSpPr/>
              <p:nvPr/>
            </p:nvSpPr>
            <p:spPr>
              <a:xfrm>
                <a:off x="3734138" y="2461089"/>
                <a:ext cx="219900" cy="219900"/>
              </a:xfrm>
              <a:prstGeom prst="ellipse">
                <a:avLst/>
              </a:prstGeom>
              <a:solidFill>
                <a:srgbClr val="869FB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6084" name="Google Shape;6084;p113"/>
              <p:cNvCxnSpPr/>
              <p:nvPr/>
            </p:nvCxnSpPr>
            <p:spPr>
              <a:xfrm rot="10800000">
                <a:off x="3844020" y="2678535"/>
                <a:ext cx="0" cy="113700"/>
              </a:xfrm>
              <a:prstGeom prst="straightConnector1">
                <a:avLst/>
              </a:prstGeom>
              <a:noFill/>
              <a:ln cap="flat" cmpd="sng" w="28575">
                <a:solidFill>
                  <a:srgbClr val="869FB2"/>
                </a:solidFill>
                <a:prstDash val="solid"/>
                <a:round/>
                <a:headEnd len="med" w="med" type="none"/>
                <a:tailEnd len="med" w="med" type="none"/>
              </a:ln>
            </p:spPr>
          </p:cxnSp>
        </p:grpSp>
        <p:grpSp>
          <p:nvGrpSpPr>
            <p:cNvPr id="6085" name="Google Shape;6085;p113"/>
            <p:cNvGrpSpPr/>
            <p:nvPr/>
          </p:nvGrpSpPr>
          <p:grpSpPr>
            <a:xfrm>
              <a:off x="3787560" y="2281742"/>
              <a:ext cx="311089" cy="219900"/>
              <a:chOff x="3787560" y="2281742"/>
              <a:chExt cx="311089" cy="219900"/>
            </a:xfrm>
          </p:grpSpPr>
          <p:sp>
            <p:nvSpPr>
              <p:cNvPr id="6086" name="Google Shape;6086;p113"/>
              <p:cNvSpPr/>
              <p:nvPr/>
            </p:nvSpPr>
            <p:spPr>
              <a:xfrm>
                <a:off x="3787560" y="2281742"/>
                <a:ext cx="219900" cy="219900"/>
              </a:xfrm>
              <a:prstGeom prst="ellipse">
                <a:avLst/>
              </a:prstGeom>
              <a:solidFill>
                <a:srgbClr val="A5B7C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6087" name="Google Shape;6087;p113"/>
              <p:cNvCxnSpPr/>
              <p:nvPr/>
            </p:nvCxnSpPr>
            <p:spPr>
              <a:xfrm rot="10800000">
                <a:off x="4003849" y="2393795"/>
                <a:ext cx="94800" cy="0"/>
              </a:xfrm>
              <a:prstGeom prst="straightConnector1">
                <a:avLst/>
              </a:prstGeom>
              <a:noFill/>
              <a:ln cap="flat" cmpd="sng" w="28575">
                <a:solidFill>
                  <a:srgbClr val="A5B7C6"/>
                </a:solidFill>
                <a:prstDash val="solid"/>
                <a:round/>
                <a:headEnd len="med" w="med" type="none"/>
                <a:tailEnd len="med" w="med" type="none"/>
              </a:ln>
            </p:spPr>
          </p:cxnSp>
        </p:grpSp>
        <p:grpSp>
          <p:nvGrpSpPr>
            <p:cNvPr id="6088" name="Google Shape;6088;p113"/>
            <p:cNvGrpSpPr/>
            <p:nvPr/>
          </p:nvGrpSpPr>
          <p:grpSpPr>
            <a:xfrm>
              <a:off x="3637290" y="2056248"/>
              <a:ext cx="219900" cy="330736"/>
              <a:chOff x="3637290" y="2056248"/>
              <a:chExt cx="219900" cy="330736"/>
            </a:xfrm>
          </p:grpSpPr>
          <p:sp>
            <p:nvSpPr>
              <p:cNvPr id="6089" name="Google Shape;6089;p113"/>
              <p:cNvSpPr/>
              <p:nvPr/>
            </p:nvSpPr>
            <p:spPr>
              <a:xfrm>
                <a:off x="3637290" y="2167085"/>
                <a:ext cx="219900" cy="219900"/>
              </a:xfrm>
              <a:prstGeom prst="ellipse">
                <a:avLst/>
              </a:prstGeom>
              <a:solidFill>
                <a:srgbClr val="BAC8D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cxnSp>
            <p:nvCxnSpPr>
              <p:cNvPr id="6090" name="Google Shape;6090;p113"/>
              <p:cNvCxnSpPr/>
              <p:nvPr/>
            </p:nvCxnSpPr>
            <p:spPr>
              <a:xfrm rot="10800000">
                <a:off x="3747169" y="2056248"/>
                <a:ext cx="0" cy="113700"/>
              </a:xfrm>
              <a:prstGeom prst="straightConnector1">
                <a:avLst/>
              </a:prstGeom>
              <a:noFill/>
              <a:ln cap="flat" cmpd="sng" w="28575">
                <a:solidFill>
                  <a:srgbClr val="BAC8D3"/>
                </a:solidFill>
                <a:prstDash val="solid"/>
                <a:round/>
                <a:headEnd len="med" w="med" type="none"/>
                <a:tailEnd len="med" w="med" type="none"/>
              </a:ln>
            </p:spPr>
          </p:cxnSp>
        </p:grpSp>
      </p:grpSp>
      <p:grpSp>
        <p:nvGrpSpPr>
          <p:cNvPr id="6091" name="Google Shape;6091;p113"/>
          <p:cNvGrpSpPr/>
          <p:nvPr/>
        </p:nvGrpSpPr>
        <p:grpSpPr>
          <a:xfrm>
            <a:off x="2555919" y="2726205"/>
            <a:ext cx="1268144" cy="592394"/>
            <a:chOff x="238125" y="1188750"/>
            <a:chExt cx="7140450" cy="3335550"/>
          </a:xfrm>
        </p:grpSpPr>
        <p:sp>
          <p:nvSpPr>
            <p:cNvPr id="6092" name="Google Shape;6092;p113"/>
            <p:cNvSpPr/>
            <p:nvPr/>
          </p:nvSpPr>
          <p:spPr>
            <a:xfrm>
              <a:off x="238125" y="1188750"/>
              <a:ext cx="3507025" cy="1584000"/>
            </a:xfrm>
            <a:custGeom>
              <a:rect b="b" l="l" r="r" t="t"/>
              <a:pathLst>
                <a:path extrusionOk="0" h="63360" w="140281">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3" name="Google Shape;6093;p113"/>
            <p:cNvSpPr/>
            <p:nvPr/>
          </p:nvSpPr>
          <p:spPr>
            <a:xfrm>
              <a:off x="238125" y="2940300"/>
              <a:ext cx="3507025" cy="1584000"/>
            </a:xfrm>
            <a:custGeom>
              <a:rect b="b" l="l" r="r" t="t"/>
              <a:pathLst>
                <a:path extrusionOk="0" h="63360" w="140281">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4" name="Google Shape;6094;p113"/>
            <p:cNvSpPr/>
            <p:nvPr/>
          </p:nvSpPr>
          <p:spPr>
            <a:xfrm>
              <a:off x="3871550" y="1188750"/>
              <a:ext cx="3507025" cy="1584000"/>
            </a:xfrm>
            <a:custGeom>
              <a:rect b="b" l="l" r="r" t="t"/>
              <a:pathLst>
                <a:path extrusionOk="0" h="63360" w="140281">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5" name="Google Shape;6095;p113"/>
            <p:cNvSpPr/>
            <p:nvPr/>
          </p:nvSpPr>
          <p:spPr>
            <a:xfrm>
              <a:off x="3871550" y="2940300"/>
              <a:ext cx="3507025" cy="1584000"/>
            </a:xfrm>
            <a:custGeom>
              <a:rect b="b" l="l" r="r" t="t"/>
              <a:pathLst>
                <a:path extrusionOk="0" h="63360" w="140281">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6" name="Google Shape;6096;p113"/>
            <p:cNvSpPr/>
            <p:nvPr/>
          </p:nvSpPr>
          <p:spPr>
            <a:xfrm>
              <a:off x="2842425" y="1934600"/>
              <a:ext cx="1843850" cy="1843850"/>
            </a:xfrm>
            <a:custGeom>
              <a:rect b="b" l="l" r="r" t="t"/>
              <a:pathLst>
                <a:path extrusionOk="0" h="73754" w="73754">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97" name="Google Shape;6097;p113"/>
          <p:cNvGrpSpPr/>
          <p:nvPr/>
        </p:nvGrpSpPr>
        <p:grpSpPr>
          <a:xfrm>
            <a:off x="6663819" y="2728360"/>
            <a:ext cx="1053944" cy="590147"/>
            <a:chOff x="238125" y="1335475"/>
            <a:chExt cx="5418735" cy="3034175"/>
          </a:xfrm>
        </p:grpSpPr>
        <p:sp>
          <p:nvSpPr>
            <p:cNvPr id="6098" name="Google Shape;6098;p113"/>
            <p:cNvSpPr/>
            <p:nvPr/>
          </p:nvSpPr>
          <p:spPr>
            <a:xfrm>
              <a:off x="3669985" y="1335475"/>
              <a:ext cx="1986875" cy="3034175"/>
            </a:xfrm>
            <a:custGeom>
              <a:rect b="b" l="l" r="r" t="t"/>
              <a:pathLst>
                <a:path extrusionOk="0" h="121367" w="79475">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9" name="Google Shape;6099;p113"/>
            <p:cNvSpPr/>
            <p:nvPr/>
          </p:nvSpPr>
          <p:spPr>
            <a:xfrm>
              <a:off x="1956350" y="1335475"/>
              <a:ext cx="1984950" cy="3034175"/>
            </a:xfrm>
            <a:custGeom>
              <a:rect b="b" l="l" r="r" t="t"/>
              <a:pathLst>
                <a:path extrusionOk="0" h="121367" w="79398">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0" name="Google Shape;6100;p113"/>
            <p:cNvSpPr/>
            <p:nvPr/>
          </p:nvSpPr>
          <p:spPr>
            <a:xfrm>
              <a:off x="238125" y="1335475"/>
              <a:ext cx="1986850" cy="3034175"/>
            </a:xfrm>
            <a:custGeom>
              <a:rect b="b" l="l" r="r" t="t"/>
              <a:pathLst>
                <a:path extrusionOk="0" h="121367" w="79474">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01" name="Google Shape;6101;p113"/>
          <p:cNvGrpSpPr/>
          <p:nvPr/>
        </p:nvGrpSpPr>
        <p:grpSpPr>
          <a:xfrm>
            <a:off x="4094628" y="3533259"/>
            <a:ext cx="1268207" cy="638939"/>
            <a:chOff x="3967651" y="3645904"/>
            <a:chExt cx="1479304" cy="745292"/>
          </a:xfrm>
        </p:grpSpPr>
        <p:grpSp>
          <p:nvGrpSpPr>
            <p:cNvPr id="6102" name="Google Shape;6102;p113"/>
            <p:cNvGrpSpPr/>
            <p:nvPr/>
          </p:nvGrpSpPr>
          <p:grpSpPr>
            <a:xfrm>
              <a:off x="3967651" y="4009026"/>
              <a:ext cx="1479304" cy="382170"/>
              <a:chOff x="3967651" y="4009026"/>
              <a:chExt cx="1479304" cy="382170"/>
            </a:xfrm>
          </p:grpSpPr>
          <p:grpSp>
            <p:nvGrpSpPr>
              <p:cNvPr id="6103" name="Google Shape;6103;p113"/>
              <p:cNvGrpSpPr/>
              <p:nvPr/>
            </p:nvGrpSpPr>
            <p:grpSpPr>
              <a:xfrm>
                <a:off x="4892216" y="4195630"/>
                <a:ext cx="554739" cy="195566"/>
                <a:chOff x="3604375" y="4892160"/>
                <a:chExt cx="1651500" cy="582215"/>
              </a:xfrm>
            </p:grpSpPr>
            <p:sp>
              <p:nvSpPr>
                <p:cNvPr id="6104" name="Google Shape;6104;p113"/>
                <p:cNvSpPr/>
                <p:nvPr/>
              </p:nvSpPr>
              <p:spPr>
                <a:xfrm>
                  <a:off x="3604375" y="4892160"/>
                  <a:ext cx="1651500" cy="146825"/>
                </a:xfrm>
                <a:custGeom>
                  <a:rect b="b" l="l" r="r" t="t"/>
                  <a:pathLst>
                    <a:path extrusionOk="0" h="5873" w="66060">
                      <a:moveTo>
                        <a:pt x="1" y="0"/>
                      </a:moveTo>
                      <a:lnTo>
                        <a:pt x="7340" y="5872"/>
                      </a:lnTo>
                      <a:lnTo>
                        <a:pt x="66060" y="5872"/>
                      </a:lnTo>
                      <a:lnTo>
                        <a:pt x="5138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5" name="Google Shape;6105;p113"/>
                <p:cNvSpPr/>
                <p:nvPr/>
              </p:nvSpPr>
              <p:spPr>
                <a:xfrm>
                  <a:off x="3787875" y="5033975"/>
                  <a:ext cx="1468000" cy="440400"/>
                </a:xfrm>
                <a:custGeom>
                  <a:rect b="b" l="l" r="r" t="t"/>
                  <a:pathLst>
                    <a:path extrusionOk="0" h="17616" w="58720">
                      <a:moveTo>
                        <a:pt x="0" y="0"/>
                      </a:moveTo>
                      <a:lnTo>
                        <a:pt x="0" y="17615"/>
                      </a:lnTo>
                      <a:lnTo>
                        <a:pt x="58720" y="17615"/>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06" name="Google Shape;6106;p113"/>
              <p:cNvGrpSpPr/>
              <p:nvPr/>
            </p:nvGrpSpPr>
            <p:grpSpPr>
              <a:xfrm>
                <a:off x="3967651" y="4146303"/>
                <a:ext cx="579402" cy="244893"/>
                <a:chOff x="851875" y="4745310"/>
                <a:chExt cx="1724925" cy="729065"/>
              </a:xfrm>
            </p:grpSpPr>
            <p:sp>
              <p:nvSpPr>
                <p:cNvPr id="6107" name="Google Shape;6107;p113"/>
                <p:cNvSpPr/>
                <p:nvPr/>
              </p:nvSpPr>
              <p:spPr>
                <a:xfrm>
                  <a:off x="851925" y="4745310"/>
                  <a:ext cx="1724875" cy="146875"/>
                </a:xfrm>
                <a:custGeom>
                  <a:rect b="b" l="l" r="r" t="t"/>
                  <a:pathLst>
                    <a:path extrusionOk="0" h="5875" w="68995">
                      <a:moveTo>
                        <a:pt x="14679" y="0"/>
                      </a:moveTo>
                      <a:lnTo>
                        <a:pt x="1" y="5874"/>
                      </a:lnTo>
                      <a:lnTo>
                        <a:pt x="58718" y="5874"/>
                      </a:lnTo>
                      <a:lnTo>
                        <a:pt x="6899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8" name="Google Shape;6108;p113"/>
                <p:cNvSpPr/>
                <p:nvPr/>
              </p:nvSpPr>
              <p:spPr>
                <a:xfrm>
                  <a:off x="851875" y="4887175"/>
                  <a:ext cx="1468025" cy="587200"/>
                </a:xfrm>
                <a:custGeom>
                  <a:rect b="b" l="l" r="r" t="t"/>
                  <a:pathLst>
                    <a:path extrusionOk="0" h="23488" w="58721">
                      <a:moveTo>
                        <a:pt x="0" y="0"/>
                      </a:moveTo>
                      <a:lnTo>
                        <a:pt x="0" y="23487"/>
                      </a:lnTo>
                      <a:lnTo>
                        <a:pt x="58720" y="23487"/>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09" name="Google Shape;6109;p113"/>
              <p:cNvGrpSpPr/>
              <p:nvPr/>
            </p:nvGrpSpPr>
            <p:grpSpPr>
              <a:xfrm>
                <a:off x="4460753" y="4009026"/>
                <a:ext cx="493110" cy="382170"/>
                <a:chOff x="2319875" y="4336625"/>
                <a:chExt cx="1468025" cy="1137750"/>
              </a:xfrm>
            </p:grpSpPr>
            <p:sp>
              <p:nvSpPr>
                <p:cNvPr id="6110" name="Google Shape;6110;p113"/>
                <p:cNvSpPr/>
                <p:nvPr/>
              </p:nvSpPr>
              <p:spPr>
                <a:xfrm>
                  <a:off x="2319875" y="4336625"/>
                  <a:ext cx="1468025" cy="146875"/>
                </a:xfrm>
                <a:custGeom>
                  <a:rect b="b" l="l" r="r" t="t"/>
                  <a:pathLst>
                    <a:path extrusionOk="0" h="5875" w="58721">
                      <a:moveTo>
                        <a:pt x="14681" y="0"/>
                      </a:moveTo>
                      <a:lnTo>
                        <a:pt x="0" y="5874"/>
                      </a:lnTo>
                      <a:lnTo>
                        <a:pt x="58720" y="5874"/>
                      </a:lnTo>
                      <a:lnTo>
                        <a:pt x="4404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1" name="Google Shape;6111;p113"/>
                <p:cNvSpPr/>
                <p:nvPr/>
              </p:nvSpPr>
              <p:spPr>
                <a:xfrm>
                  <a:off x="2319875" y="4483425"/>
                  <a:ext cx="1468025" cy="990950"/>
                </a:xfrm>
                <a:custGeom>
                  <a:rect b="b" l="l" r="r" t="t"/>
                  <a:pathLst>
                    <a:path extrusionOk="0" h="39638" w="58721">
                      <a:moveTo>
                        <a:pt x="0" y="0"/>
                      </a:moveTo>
                      <a:lnTo>
                        <a:pt x="0" y="39637"/>
                      </a:lnTo>
                      <a:lnTo>
                        <a:pt x="58720" y="39637"/>
                      </a:lnTo>
                      <a:lnTo>
                        <a:pt x="58720" y="0"/>
                      </a:ln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112" name="Google Shape;6112;p113"/>
            <p:cNvGrpSpPr/>
            <p:nvPr/>
          </p:nvGrpSpPr>
          <p:grpSpPr>
            <a:xfrm>
              <a:off x="4479443" y="3645904"/>
              <a:ext cx="455965" cy="388789"/>
              <a:chOff x="2957425" y="238100"/>
              <a:chExt cx="1910200" cy="1628775"/>
            </a:xfrm>
          </p:grpSpPr>
          <p:sp>
            <p:nvSpPr>
              <p:cNvPr id="6113" name="Google Shape;6113;p113"/>
              <p:cNvSpPr/>
              <p:nvPr/>
            </p:nvSpPr>
            <p:spPr>
              <a:xfrm>
                <a:off x="4035900" y="239600"/>
                <a:ext cx="831725" cy="906350"/>
              </a:xfrm>
              <a:custGeom>
                <a:rect b="b" l="l" r="r" t="t"/>
                <a:pathLst>
                  <a:path extrusionOk="0" h="36254" w="33269">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4" name="Google Shape;6114;p113"/>
              <p:cNvSpPr/>
              <p:nvPr/>
            </p:nvSpPr>
            <p:spPr>
              <a:xfrm>
                <a:off x="4062725" y="270525"/>
                <a:ext cx="775400" cy="855625"/>
              </a:xfrm>
              <a:custGeom>
                <a:rect b="b" l="l" r="r" t="t"/>
                <a:pathLst>
                  <a:path extrusionOk="0" h="34225" w="31016">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5" name="Google Shape;6115;p113"/>
              <p:cNvSpPr/>
              <p:nvPr/>
            </p:nvSpPr>
            <p:spPr>
              <a:xfrm>
                <a:off x="2957425" y="254350"/>
                <a:ext cx="842900" cy="896500"/>
              </a:xfrm>
              <a:custGeom>
                <a:rect b="b" l="l" r="r" t="t"/>
                <a:pathLst>
                  <a:path extrusionOk="0" h="35860" w="33716">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6" name="Google Shape;6116;p113"/>
              <p:cNvSpPr/>
              <p:nvPr/>
            </p:nvSpPr>
            <p:spPr>
              <a:xfrm>
                <a:off x="2987525" y="285250"/>
                <a:ext cx="786050" cy="845950"/>
              </a:xfrm>
              <a:custGeom>
                <a:rect b="b" l="l" r="r" t="t"/>
                <a:pathLst>
                  <a:path extrusionOk="0" h="33838" w="31442">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7" name="Google Shape;6117;p113"/>
              <p:cNvSpPr/>
              <p:nvPr/>
            </p:nvSpPr>
            <p:spPr>
              <a:xfrm>
                <a:off x="3368550" y="238100"/>
                <a:ext cx="1089150" cy="1354050"/>
              </a:xfrm>
              <a:custGeom>
                <a:rect b="b" l="l" r="r" t="t"/>
                <a:pathLst>
                  <a:path extrusionOk="0" h="54162" w="43566">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8" name="Google Shape;6118;p113"/>
              <p:cNvSpPr/>
              <p:nvPr/>
            </p:nvSpPr>
            <p:spPr>
              <a:xfrm>
                <a:off x="3588225" y="1559325"/>
                <a:ext cx="673800" cy="265125"/>
              </a:xfrm>
              <a:custGeom>
                <a:rect b="b" l="l" r="r" t="t"/>
                <a:pathLst>
                  <a:path extrusionOk="0" h="10605" w="26952">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9" name="Google Shape;6119;p113"/>
              <p:cNvSpPr/>
              <p:nvPr/>
            </p:nvSpPr>
            <p:spPr>
              <a:xfrm>
                <a:off x="3513850" y="1774875"/>
                <a:ext cx="825300" cy="92000"/>
              </a:xfrm>
              <a:custGeom>
                <a:rect b="b" l="l" r="r" t="t"/>
                <a:pathLst>
                  <a:path extrusionOk="0" h="3680" w="33012">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0" name="Google Shape;6120;p113"/>
              <p:cNvSpPr/>
              <p:nvPr/>
            </p:nvSpPr>
            <p:spPr>
              <a:xfrm>
                <a:off x="3466550" y="322000"/>
                <a:ext cx="893500" cy="458025"/>
              </a:xfrm>
              <a:custGeom>
                <a:rect b="b" l="l" r="r" t="t"/>
                <a:pathLst>
                  <a:path extrusionOk="0" h="18321" w="3574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1" name="Google Shape;6121;p113"/>
              <p:cNvSpPr/>
              <p:nvPr/>
            </p:nvSpPr>
            <p:spPr>
              <a:xfrm>
                <a:off x="3472850" y="260850"/>
                <a:ext cx="874375" cy="56650"/>
              </a:xfrm>
              <a:custGeom>
                <a:rect b="b" l="l" r="r" t="t"/>
                <a:pathLst>
                  <a:path extrusionOk="0" h="2266" w="34975">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2" name="Google Shape;6122;p113"/>
              <p:cNvSpPr/>
              <p:nvPr/>
            </p:nvSpPr>
            <p:spPr>
              <a:xfrm>
                <a:off x="3746150" y="421050"/>
                <a:ext cx="332625" cy="316350"/>
              </a:xfrm>
              <a:custGeom>
                <a:rect b="b" l="l" r="r" t="t"/>
                <a:pathLst>
                  <a:path extrusionOk="0" h="12654" w="13305">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123" name="Google Shape;6123;p113"/>
          <p:cNvGrpSpPr/>
          <p:nvPr/>
        </p:nvGrpSpPr>
        <p:grpSpPr>
          <a:xfrm>
            <a:off x="2480742" y="3534460"/>
            <a:ext cx="1243128" cy="637739"/>
            <a:chOff x="2496310" y="3693351"/>
            <a:chExt cx="1342906" cy="688926"/>
          </a:xfrm>
        </p:grpSpPr>
        <p:grpSp>
          <p:nvGrpSpPr>
            <p:cNvPr id="6124" name="Google Shape;6124;p113"/>
            <p:cNvGrpSpPr/>
            <p:nvPr/>
          </p:nvGrpSpPr>
          <p:grpSpPr>
            <a:xfrm>
              <a:off x="2496310" y="3693351"/>
              <a:ext cx="1342906" cy="688875"/>
              <a:chOff x="2496310" y="3693351"/>
              <a:chExt cx="1342906" cy="688875"/>
            </a:xfrm>
          </p:grpSpPr>
          <p:sp>
            <p:nvSpPr>
              <p:cNvPr id="6125" name="Google Shape;6125;p113"/>
              <p:cNvSpPr/>
              <p:nvPr/>
            </p:nvSpPr>
            <p:spPr>
              <a:xfrm>
                <a:off x="2567815" y="3809577"/>
                <a:ext cx="1200140" cy="572649"/>
              </a:xfrm>
              <a:custGeom>
                <a:rect b="b" l="l" r="r" t="t"/>
                <a:pathLst>
                  <a:path extrusionOk="0" h="33020" w="66087">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6" name="Google Shape;6126;p113"/>
              <p:cNvSpPr/>
              <p:nvPr/>
            </p:nvSpPr>
            <p:spPr>
              <a:xfrm>
                <a:off x="342068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7" name="Google Shape;6127;p113"/>
              <p:cNvSpPr/>
              <p:nvPr/>
            </p:nvSpPr>
            <p:spPr>
              <a:xfrm>
                <a:off x="3135700" y="3791751"/>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8" name="Google Shape;6128;p113"/>
              <p:cNvSpPr/>
              <p:nvPr/>
            </p:nvSpPr>
            <p:spPr>
              <a:xfrm>
                <a:off x="3620515"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9" name="Google Shape;6129;p113"/>
              <p:cNvSpPr/>
              <p:nvPr/>
            </p:nvSpPr>
            <p:spPr>
              <a:xfrm>
                <a:off x="284380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0" name="Google Shape;6130;p113"/>
              <p:cNvSpPr/>
              <p:nvPr/>
            </p:nvSpPr>
            <p:spPr>
              <a:xfrm>
                <a:off x="2652010"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131" name="Google Shape;6131;p113"/>
              <p:cNvCxnSpPr>
                <a:stCxn id="6129" idx="0"/>
              </p:cNvCxnSpPr>
              <p:nvPr/>
            </p:nvCxnSpPr>
            <p:spPr>
              <a:xfrm flipH="1" rot="5400000">
                <a:off x="2741958" y="3724116"/>
                <a:ext cx="68700" cy="200100"/>
              </a:xfrm>
              <a:prstGeom prst="bentConnector2">
                <a:avLst/>
              </a:prstGeom>
              <a:noFill/>
              <a:ln cap="flat" cmpd="sng" w="19050">
                <a:solidFill>
                  <a:srgbClr val="869FB2"/>
                </a:solidFill>
                <a:prstDash val="solid"/>
                <a:round/>
                <a:headEnd len="med" w="med" type="none"/>
                <a:tailEnd len="med" w="med" type="none"/>
              </a:ln>
            </p:spPr>
          </p:cxnSp>
          <p:cxnSp>
            <p:nvCxnSpPr>
              <p:cNvPr id="6132" name="Google Shape;6132;p113"/>
              <p:cNvCxnSpPr>
                <a:stCxn id="6126" idx="0"/>
              </p:cNvCxnSpPr>
              <p:nvPr/>
            </p:nvCxnSpPr>
            <p:spPr>
              <a:xfrm rot="-5400000">
                <a:off x="3512338" y="3723516"/>
                <a:ext cx="75900" cy="194100"/>
              </a:xfrm>
              <a:prstGeom prst="bentConnector2">
                <a:avLst/>
              </a:prstGeom>
              <a:noFill/>
              <a:ln cap="flat" cmpd="sng" w="19050">
                <a:solidFill>
                  <a:srgbClr val="869FB2"/>
                </a:solidFill>
                <a:prstDash val="solid"/>
                <a:round/>
                <a:headEnd len="med" w="med" type="none"/>
                <a:tailEnd len="med" w="med" type="none"/>
              </a:ln>
            </p:spPr>
          </p:cxnSp>
          <p:cxnSp>
            <p:nvCxnSpPr>
              <p:cNvPr id="6133" name="Google Shape;6133;p113"/>
              <p:cNvCxnSpPr>
                <a:stCxn id="6127" idx="0"/>
              </p:cNvCxnSpPr>
              <p:nvPr/>
            </p:nvCxnSpPr>
            <p:spPr>
              <a:xfrm rot="-5400000">
                <a:off x="3119350" y="3742251"/>
                <a:ext cx="984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6134" name="Google Shape;6134;p113"/>
              <p:cNvCxnSpPr>
                <a:stCxn id="6130" idx="2"/>
              </p:cNvCxnSpPr>
              <p:nvPr/>
            </p:nvCxnSpPr>
            <p:spPr>
              <a:xfrm flipH="1">
                <a:off x="2496310" y="4065467"/>
                <a:ext cx="1557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6135" name="Google Shape;6135;p113"/>
              <p:cNvCxnSpPr>
                <a:stCxn id="6128" idx="6"/>
              </p:cNvCxnSpPr>
              <p:nvPr/>
            </p:nvCxnSpPr>
            <p:spPr>
              <a:xfrm>
                <a:off x="3685615" y="4065467"/>
                <a:ext cx="153600" cy="600"/>
              </a:xfrm>
              <a:prstGeom prst="bentConnector3">
                <a:avLst>
                  <a:gd fmla="val 50000" name="adj1"/>
                </a:avLst>
              </a:prstGeom>
              <a:noFill/>
              <a:ln cap="flat" cmpd="sng" w="19050">
                <a:solidFill>
                  <a:srgbClr val="869FB2"/>
                </a:solidFill>
                <a:prstDash val="solid"/>
                <a:round/>
                <a:headEnd len="med" w="med" type="none"/>
                <a:tailEnd len="med" w="med" type="none"/>
              </a:ln>
            </p:spPr>
          </p:cxnSp>
        </p:grpSp>
        <p:grpSp>
          <p:nvGrpSpPr>
            <p:cNvPr id="6136" name="Google Shape;6136;p113"/>
            <p:cNvGrpSpPr/>
            <p:nvPr/>
          </p:nvGrpSpPr>
          <p:grpSpPr>
            <a:xfrm>
              <a:off x="2675275" y="3930557"/>
              <a:ext cx="1003306" cy="451719"/>
              <a:chOff x="2675275" y="4174282"/>
              <a:chExt cx="1003306" cy="451719"/>
            </a:xfrm>
          </p:grpSpPr>
          <p:sp>
            <p:nvSpPr>
              <p:cNvPr id="6137" name="Google Shape;6137;p113"/>
              <p:cNvSpPr/>
              <p:nvPr/>
            </p:nvSpPr>
            <p:spPr>
              <a:xfrm>
                <a:off x="2675275" y="4174282"/>
                <a:ext cx="1003306" cy="451719"/>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8" name="Google Shape;6138;p113"/>
              <p:cNvSpPr/>
              <p:nvPr/>
            </p:nvSpPr>
            <p:spPr>
              <a:xfrm>
                <a:off x="2716046" y="4210984"/>
                <a:ext cx="921789" cy="415018"/>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9" name="Google Shape;6139;p113"/>
              <p:cNvSpPr/>
              <p:nvPr/>
            </p:nvSpPr>
            <p:spPr>
              <a:xfrm>
                <a:off x="2762606" y="4252906"/>
                <a:ext cx="828676" cy="373095"/>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140" name="Google Shape;6140;p113"/>
          <p:cNvGrpSpPr/>
          <p:nvPr/>
        </p:nvGrpSpPr>
        <p:grpSpPr>
          <a:xfrm>
            <a:off x="1654412" y="971306"/>
            <a:ext cx="574511" cy="874709"/>
            <a:chOff x="1715404" y="1112080"/>
            <a:chExt cx="642270" cy="977984"/>
          </a:xfrm>
        </p:grpSpPr>
        <p:grpSp>
          <p:nvGrpSpPr>
            <p:cNvPr id="6141" name="Google Shape;6141;p113"/>
            <p:cNvGrpSpPr/>
            <p:nvPr/>
          </p:nvGrpSpPr>
          <p:grpSpPr>
            <a:xfrm>
              <a:off x="1715404" y="1112080"/>
              <a:ext cx="642270" cy="977984"/>
              <a:chOff x="1715404" y="1112080"/>
              <a:chExt cx="642270" cy="977984"/>
            </a:xfrm>
          </p:grpSpPr>
          <p:sp>
            <p:nvSpPr>
              <p:cNvPr id="6142" name="Google Shape;6142;p113"/>
              <p:cNvSpPr/>
              <p:nvPr/>
            </p:nvSpPr>
            <p:spPr>
              <a:xfrm>
                <a:off x="1715404" y="1112080"/>
                <a:ext cx="642270" cy="642270"/>
              </a:xfrm>
              <a:custGeom>
                <a:rect b="b" l="l" r="r" t="t"/>
                <a:pathLst>
                  <a:path extrusionOk="0" h="41544" w="41544">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3" name="Google Shape;6143;p113"/>
              <p:cNvSpPr/>
              <p:nvPr/>
            </p:nvSpPr>
            <p:spPr>
              <a:xfrm>
                <a:off x="1956781" y="1714402"/>
                <a:ext cx="9121" cy="375663"/>
              </a:xfrm>
              <a:custGeom>
                <a:rect b="b" l="l" r="r" t="t"/>
                <a:pathLst>
                  <a:path extrusionOk="0" h="24299" w="590">
                    <a:moveTo>
                      <a:pt x="0" y="0"/>
                    </a:moveTo>
                    <a:lnTo>
                      <a:pt x="0" y="24299"/>
                    </a:lnTo>
                    <a:lnTo>
                      <a:pt x="589" y="24299"/>
                    </a:lnTo>
                    <a:lnTo>
                      <a:pt x="589"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44" name="Google Shape;6144;p113"/>
            <p:cNvGrpSpPr/>
            <p:nvPr/>
          </p:nvGrpSpPr>
          <p:grpSpPr>
            <a:xfrm>
              <a:off x="1768927" y="1165603"/>
              <a:ext cx="535225" cy="851367"/>
              <a:chOff x="1768927" y="1165603"/>
              <a:chExt cx="535225" cy="851367"/>
            </a:xfrm>
          </p:grpSpPr>
          <p:sp>
            <p:nvSpPr>
              <p:cNvPr id="6145" name="Google Shape;6145;p113"/>
              <p:cNvSpPr/>
              <p:nvPr/>
            </p:nvSpPr>
            <p:spPr>
              <a:xfrm>
                <a:off x="1768927" y="1165603"/>
                <a:ext cx="535225" cy="535225"/>
              </a:xfrm>
              <a:custGeom>
                <a:rect b="b" l="l" r="r" t="t"/>
                <a:pathLst>
                  <a:path extrusionOk="0" h="34620" w="3462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6" name="Google Shape;6146;p113"/>
              <p:cNvSpPr/>
              <p:nvPr/>
            </p:nvSpPr>
            <p:spPr>
              <a:xfrm>
                <a:off x="2006902" y="1668949"/>
                <a:ext cx="9137" cy="348020"/>
              </a:xfrm>
              <a:custGeom>
                <a:rect b="b" l="l" r="r" t="t"/>
                <a:pathLst>
                  <a:path extrusionOk="0" h="22511" w="591">
                    <a:moveTo>
                      <a:pt x="1" y="0"/>
                    </a:moveTo>
                    <a:lnTo>
                      <a:pt x="1" y="22510"/>
                    </a:lnTo>
                    <a:lnTo>
                      <a:pt x="590" y="22510"/>
                    </a:lnTo>
                    <a:lnTo>
                      <a:pt x="590"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47" name="Google Shape;6147;p113"/>
            <p:cNvGrpSpPr/>
            <p:nvPr/>
          </p:nvGrpSpPr>
          <p:grpSpPr>
            <a:xfrm>
              <a:off x="1822449" y="1219125"/>
              <a:ext cx="428180" cy="718859"/>
              <a:chOff x="1822449" y="1219125"/>
              <a:chExt cx="428180" cy="718859"/>
            </a:xfrm>
          </p:grpSpPr>
          <p:sp>
            <p:nvSpPr>
              <p:cNvPr id="6148" name="Google Shape;6148;p113"/>
              <p:cNvSpPr/>
              <p:nvPr/>
            </p:nvSpPr>
            <p:spPr>
              <a:xfrm>
                <a:off x="1822449" y="1219125"/>
                <a:ext cx="428180" cy="428180"/>
              </a:xfrm>
              <a:custGeom>
                <a:rect b="b" l="l" r="r" t="t"/>
                <a:pathLst>
                  <a:path extrusionOk="0" h="27696" w="27696">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9" name="Google Shape;6149;p113"/>
              <p:cNvSpPr/>
              <p:nvPr/>
            </p:nvSpPr>
            <p:spPr>
              <a:xfrm>
                <a:off x="2057039" y="1605996"/>
                <a:ext cx="9121" cy="331988"/>
              </a:xfrm>
              <a:custGeom>
                <a:rect b="b" l="l" r="r" t="t"/>
                <a:pathLst>
                  <a:path extrusionOk="0" h="21474" w="590">
                    <a:moveTo>
                      <a:pt x="0" y="0"/>
                    </a:moveTo>
                    <a:lnTo>
                      <a:pt x="0" y="21474"/>
                    </a:lnTo>
                    <a:lnTo>
                      <a:pt x="590" y="21474"/>
                    </a:lnTo>
                    <a:lnTo>
                      <a:pt x="59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50" name="Google Shape;6150;p113"/>
            <p:cNvGrpSpPr/>
            <p:nvPr/>
          </p:nvGrpSpPr>
          <p:grpSpPr>
            <a:xfrm>
              <a:off x="1875972" y="1272648"/>
              <a:ext cx="321135" cy="586939"/>
              <a:chOff x="1875972" y="1272648"/>
              <a:chExt cx="321135" cy="586939"/>
            </a:xfrm>
          </p:grpSpPr>
          <p:sp>
            <p:nvSpPr>
              <p:cNvPr id="6151" name="Google Shape;6151;p113"/>
              <p:cNvSpPr/>
              <p:nvPr/>
            </p:nvSpPr>
            <p:spPr>
              <a:xfrm>
                <a:off x="1875972" y="1272648"/>
                <a:ext cx="321135" cy="321120"/>
              </a:xfrm>
              <a:custGeom>
                <a:rect b="b" l="l" r="r" t="t"/>
                <a:pathLst>
                  <a:path extrusionOk="0" h="20771" w="20772">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2" name="Google Shape;6152;p113"/>
              <p:cNvSpPr/>
              <p:nvPr/>
            </p:nvSpPr>
            <p:spPr>
              <a:xfrm>
                <a:off x="2107176" y="1533705"/>
                <a:ext cx="9121" cy="325881"/>
              </a:xfrm>
              <a:custGeom>
                <a:rect b="b" l="l" r="r" t="t"/>
                <a:pathLst>
                  <a:path extrusionOk="0" h="21079" w="590">
                    <a:moveTo>
                      <a:pt x="0" y="0"/>
                    </a:moveTo>
                    <a:lnTo>
                      <a:pt x="0" y="21078"/>
                    </a:lnTo>
                    <a:lnTo>
                      <a:pt x="589" y="21078"/>
                    </a:lnTo>
                    <a:lnTo>
                      <a:pt x="589"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153" name="Google Shape;6153;p113"/>
          <p:cNvGrpSpPr/>
          <p:nvPr/>
        </p:nvGrpSpPr>
        <p:grpSpPr>
          <a:xfrm>
            <a:off x="7761573" y="3528028"/>
            <a:ext cx="293855" cy="644170"/>
            <a:chOff x="241025" y="3151575"/>
            <a:chExt cx="293855" cy="644170"/>
          </a:xfrm>
        </p:grpSpPr>
        <p:sp>
          <p:nvSpPr>
            <p:cNvPr id="6154" name="Google Shape;6154;p113"/>
            <p:cNvSpPr/>
            <p:nvPr/>
          </p:nvSpPr>
          <p:spPr>
            <a:xfrm>
              <a:off x="241025" y="3151575"/>
              <a:ext cx="293303" cy="644170"/>
            </a:xfrm>
            <a:custGeom>
              <a:rect b="b" l="l" r="r" t="t"/>
              <a:pathLst>
                <a:path extrusionOk="0" h="41986" w="19117">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5" name="Google Shape;6155;p113"/>
            <p:cNvSpPr/>
            <p:nvPr/>
          </p:nvSpPr>
          <p:spPr>
            <a:xfrm>
              <a:off x="241347" y="3252796"/>
              <a:ext cx="293533" cy="164134"/>
            </a:xfrm>
            <a:custGeom>
              <a:rect b="b" l="l" r="r" t="t"/>
              <a:pathLst>
                <a:path extrusionOk="0" h="10698" w="19132">
                  <a:moveTo>
                    <a:pt x="1" y="1"/>
                  </a:moveTo>
                  <a:lnTo>
                    <a:pt x="1" y="10698"/>
                  </a:lnTo>
                  <a:lnTo>
                    <a:pt x="19132" y="10698"/>
                  </a:lnTo>
                  <a:lnTo>
                    <a:pt x="19132"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56" name="Google Shape;6156;p113"/>
          <p:cNvGrpSpPr/>
          <p:nvPr/>
        </p:nvGrpSpPr>
        <p:grpSpPr>
          <a:xfrm>
            <a:off x="709557" y="2728028"/>
            <a:ext cx="1779649" cy="591620"/>
            <a:chOff x="246070" y="1983375"/>
            <a:chExt cx="1855347" cy="616849"/>
          </a:xfrm>
        </p:grpSpPr>
        <p:sp>
          <p:nvSpPr>
            <p:cNvPr id="6157" name="Google Shape;6157;p113"/>
            <p:cNvSpPr/>
            <p:nvPr/>
          </p:nvSpPr>
          <p:spPr>
            <a:xfrm>
              <a:off x="1072131" y="1983872"/>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8" name="Google Shape;6158;p113"/>
            <p:cNvSpPr/>
            <p:nvPr/>
          </p:nvSpPr>
          <p:spPr>
            <a:xfrm>
              <a:off x="1430530" y="2193486"/>
              <a:ext cx="46960" cy="46948"/>
            </a:xfrm>
            <a:custGeom>
              <a:rect b="b" l="l" r="r" t="t"/>
              <a:pathLst>
                <a:path extrusionOk="0" h="3914" w="3915">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9" name="Google Shape;6159;p113"/>
            <p:cNvSpPr/>
            <p:nvPr/>
          </p:nvSpPr>
          <p:spPr>
            <a:xfrm>
              <a:off x="1277847" y="2191554"/>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0" name="Google Shape;6160;p113"/>
            <p:cNvSpPr/>
            <p:nvPr/>
          </p:nvSpPr>
          <p:spPr>
            <a:xfrm>
              <a:off x="1690156" y="2190379"/>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1" name="Google Shape;6161;p113"/>
            <p:cNvSpPr/>
            <p:nvPr/>
          </p:nvSpPr>
          <p:spPr>
            <a:xfrm>
              <a:off x="1484068" y="1984268"/>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2" name="Google Shape;6162;p113"/>
            <p:cNvSpPr/>
            <p:nvPr/>
          </p:nvSpPr>
          <p:spPr>
            <a:xfrm flipH="1">
              <a:off x="865779" y="2190662"/>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3" name="Google Shape;6163;p113"/>
            <p:cNvSpPr/>
            <p:nvPr/>
          </p:nvSpPr>
          <p:spPr>
            <a:xfrm>
              <a:off x="246070" y="1983826"/>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4" name="Google Shape;6164;p113"/>
            <p:cNvSpPr/>
            <p:nvPr/>
          </p:nvSpPr>
          <p:spPr>
            <a:xfrm flipH="1">
              <a:off x="659595" y="1983375"/>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5" name="Google Shape;6165;p113"/>
            <p:cNvSpPr/>
            <p:nvPr/>
          </p:nvSpPr>
          <p:spPr>
            <a:xfrm flipH="1">
              <a:off x="451107" y="2189486"/>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66" name="Google Shape;6166;p113"/>
          <p:cNvGrpSpPr/>
          <p:nvPr/>
        </p:nvGrpSpPr>
        <p:grpSpPr>
          <a:xfrm>
            <a:off x="2320424" y="971306"/>
            <a:ext cx="711055" cy="745993"/>
            <a:chOff x="2496269" y="1171698"/>
            <a:chExt cx="761953" cy="799392"/>
          </a:xfrm>
        </p:grpSpPr>
        <p:grpSp>
          <p:nvGrpSpPr>
            <p:cNvPr id="6167" name="Google Shape;6167;p113"/>
            <p:cNvGrpSpPr/>
            <p:nvPr/>
          </p:nvGrpSpPr>
          <p:grpSpPr>
            <a:xfrm>
              <a:off x="2496269" y="1171698"/>
              <a:ext cx="761953" cy="723022"/>
              <a:chOff x="2496269" y="1171698"/>
              <a:chExt cx="761953" cy="723022"/>
            </a:xfrm>
          </p:grpSpPr>
          <p:sp>
            <p:nvSpPr>
              <p:cNvPr id="6168" name="Google Shape;6168;p113"/>
              <p:cNvSpPr/>
              <p:nvPr/>
            </p:nvSpPr>
            <p:spPr>
              <a:xfrm>
                <a:off x="2727495" y="1360642"/>
                <a:ext cx="175877" cy="207414"/>
              </a:xfrm>
              <a:custGeom>
                <a:rect b="b" l="l" r="r" t="t"/>
                <a:pathLst>
                  <a:path extrusionOk="0" h="32936" w="27928">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9" name="Google Shape;6169;p113"/>
              <p:cNvSpPr/>
              <p:nvPr/>
            </p:nvSpPr>
            <p:spPr>
              <a:xfrm>
                <a:off x="2730750" y="1408371"/>
                <a:ext cx="108720" cy="144761"/>
              </a:xfrm>
              <a:custGeom>
                <a:rect b="b" l="l" r="r" t="t"/>
                <a:pathLst>
                  <a:path extrusionOk="0" h="22987" w="17264">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70" name="Google Shape;6170;p113"/>
              <p:cNvGrpSpPr/>
              <p:nvPr/>
            </p:nvGrpSpPr>
            <p:grpSpPr>
              <a:xfrm>
                <a:off x="2496269" y="1171698"/>
                <a:ext cx="761953" cy="723022"/>
                <a:chOff x="2496269" y="1120652"/>
                <a:chExt cx="761953" cy="723022"/>
              </a:xfrm>
            </p:grpSpPr>
            <p:grpSp>
              <p:nvGrpSpPr>
                <p:cNvPr id="6171" name="Google Shape;6171;p113"/>
                <p:cNvGrpSpPr/>
                <p:nvPr/>
              </p:nvGrpSpPr>
              <p:grpSpPr>
                <a:xfrm>
                  <a:off x="2496269" y="1120652"/>
                  <a:ext cx="761953" cy="723022"/>
                  <a:chOff x="2496269" y="1120652"/>
                  <a:chExt cx="761953" cy="723022"/>
                </a:xfrm>
              </p:grpSpPr>
              <p:grpSp>
                <p:nvGrpSpPr>
                  <p:cNvPr id="6172" name="Google Shape;6172;p113"/>
                  <p:cNvGrpSpPr/>
                  <p:nvPr/>
                </p:nvGrpSpPr>
                <p:grpSpPr>
                  <a:xfrm>
                    <a:off x="2496269" y="1304589"/>
                    <a:ext cx="407089" cy="305057"/>
                    <a:chOff x="2496269" y="1304589"/>
                    <a:chExt cx="407089" cy="305057"/>
                  </a:xfrm>
                </p:grpSpPr>
                <p:sp>
                  <p:nvSpPr>
                    <p:cNvPr id="6173" name="Google Shape;6173;p113"/>
                    <p:cNvSpPr/>
                    <p:nvPr/>
                  </p:nvSpPr>
                  <p:spPr>
                    <a:xfrm>
                      <a:off x="2496269" y="1304589"/>
                      <a:ext cx="407089" cy="305057"/>
                    </a:xfrm>
                    <a:custGeom>
                      <a:rect b="b" l="l" r="r" t="t"/>
                      <a:pathLst>
                        <a:path extrusionOk="0" h="48441" w="64643">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4" name="Google Shape;6174;p113"/>
                    <p:cNvSpPr/>
                    <p:nvPr/>
                  </p:nvSpPr>
                  <p:spPr>
                    <a:xfrm>
                      <a:off x="2553035" y="1348798"/>
                      <a:ext cx="287349" cy="215318"/>
                    </a:xfrm>
                    <a:custGeom>
                      <a:rect b="b" l="l" r="r" t="t"/>
                      <a:pathLst>
                        <a:path extrusionOk="0" h="34191" w="45629">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75" name="Google Shape;6175;p113"/>
                  <p:cNvGrpSpPr/>
                  <p:nvPr/>
                </p:nvGrpSpPr>
                <p:grpSpPr>
                  <a:xfrm>
                    <a:off x="2586468" y="1493376"/>
                    <a:ext cx="358850" cy="349656"/>
                    <a:chOff x="2586468" y="1493376"/>
                    <a:chExt cx="358850" cy="349656"/>
                  </a:xfrm>
                </p:grpSpPr>
                <p:sp>
                  <p:nvSpPr>
                    <p:cNvPr id="6176" name="Google Shape;6176;p113"/>
                    <p:cNvSpPr/>
                    <p:nvPr/>
                  </p:nvSpPr>
                  <p:spPr>
                    <a:xfrm>
                      <a:off x="2586468" y="1493376"/>
                      <a:ext cx="358850" cy="349656"/>
                    </a:xfrm>
                    <a:custGeom>
                      <a:rect b="b" l="l" r="r" t="t"/>
                      <a:pathLst>
                        <a:path extrusionOk="0" h="55523" w="56983">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7" name="Google Shape;6177;p113"/>
                    <p:cNvSpPr/>
                    <p:nvPr/>
                  </p:nvSpPr>
                  <p:spPr>
                    <a:xfrm>
                      <a:off x="2637642" y="1547125"/>
                      <a:ext cx="253304" cy="246805"/>
                    </a:xfrm>
                    <a:custGeom>
                      <a:rect b="b" l="l" r="r" t="t"/>
                      <a:pathLst>
                        <a:path extrusionOk="0" h="39191" w="40223">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78" name="Google Shape;6178;p113"/>
                  <p:cNvGrpSpPr/>
                  <p:nvPr/>
                </p:nvGrpSpPr>
                <p:grpSpPr>
                  <a:xfrm>
                    <a:off x="2807939" y="1494024"/>
                    <a:ext cx="358857" cy="349650"/>
                    <a:chOff x="2807939" y="1494024"/>
                    <a:chExt cx="358857" cy="349650"/>
                  </a:xfrm>
                </p:grpSpPr>
                <p:sp>
                  <p:nvSpPr>
                    <p:cNvPr id="6179" name="Google Shape;6179;p113"/>
                    <p:cNvSpPr/>
                    <p:nvPr/>
                  </p:nvSpPr>
                  <p:spPr>
                    <a:xfrm>
                      <a:off x="2807939" y="1494024"/>
                      <a:ext cx="358857" cy="349650"/>
                    </a:xfrm>
                    <a:custGeom>
                      <a:rect b="b" l="l" r="r" t="t"/>
                      <a:pathLst>
                        <a:path extrusionOk="0" h="55522" w="56984">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0" name="Google Shape;6180;p113"/>
                    <p:cNvSpPr/>
                    <p:nvPr/>
                  </p:nvSpPr>
                  <p:spPr>
                    <a:xfrm>
                      <a:off x="2862324" y="1547767"/>
                      <a:ext cx="253292" cy="246805"/>
                    </a:xfrm>
                    <a:custGeom>
                      <a:rect b="b" l="l" r="r" t="t"/>
                      <a:pathLst>
                        <a:path extrusionOk="0" h="39191" w="40221">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81" name="Google Shape;6181;p113"/>
                  <p:cNvGrpSpPr/>
                  <p:nvPr/>
                </p:nvGrpSpPr>
                <p:grpSpPr>
                  <a:xfrm>
                    <a:off x="2851133" y="1305635"/>
                    <a:ext cx="407089" cy="305057"/>
                    <a:chOff x="2851133" y="1305635"/>
                    <a:chExt cx="407089" cy="305057"/>
                  </a:xfrm>
                </p:grpSpPr>
                <p:sp>
                  <p:nvSpPr>
                    <p:cNvPr id="6182" name="Google Shape;6182;p113"/>
                    <p:cNvSpPr/>
                    <p:nvPr/>
                  </p:nvSpPr>
                  <p:spPr>
                    <a:xfrm>
                      <a:off x="2851133" y="1305635"/>
                      <a:ext cx="407089" cy="305057"/>
                    </a:xfrm>
                    <a:custGeom>
                      <a:rect b="b" l="l" r="r" t="t"/>
                      <a:pathLst>
                        <a:path extrusionOk="0" h="48441" w="64643">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3" name="Google Shape;6183;p113"/>
                    <p:cNvSpPr/>
                    <p:nvPr/>
                  </p:nvSpPr>
                  <p:spPr>
                    <a:xfrm>
                      <a:off x="2914108" y="1349849"/>
                      <a:ext cx="287349" cy="215324"/>
                    </a:xfrm>
                    <a:custGeom>
                      <a:rect b="b" l="l" r="r" t="t"/>
                      <a:pathLst>
                        <a:path extrusionOk="0" h="34192" w="45629">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84" name="Google Shape;6184;p113"/>
                  <p:cNvGrpSpPr/>
                  <p:nvPr/>
                </p:nvGrpSpPr>
                <p:grpSpPr>
                  <a:xfrm>
                    <a:off x="2727495" y="1120652"/>
                    <a:ext cx="300271" cy="396358"/>
                    <a:chOff x="2727495" y="1120652"/>
                    <a:chExt cx="300271" cy="396358"/>
                  </a:xfrm>
                </p:grpSpPr>
                <p:sp>
                  <p:nvSpPr>
                    <p:cNvPr id="6185" name="Google Shape;6185;p113"/>
                    <p:cNvSpPr/>
                    <p:nvPr/>
                  </p:nvSpPr>
                  <p:spPr>
                    <a:xfrm>
                      <a:off x="2727495" y="1120652"/>
                      <a:ext cx="300271" cy="396358"/>
                    </a:xfrm>
                    <a:custGeom>
                      <a:rect b="b" l="l" r="r" t="t"/>
                      <a:pathLst>
                        <a:path extrusionOk="0" h="62939" w="47681">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6" name="Google Shape;6186;p113"/>
                    <p:cNvSpPr/>
                    <p:nvPr/>
                  </p:nvSpPr>
                  <p:spPr>
                    <a:xfrm>
                      <a:off x="2771659" y="1178948"/>
                      <a:ext cx="211942" cy="279766"/>
                    </a:xfrm>
                    <a:custGeom>
                      <a:rect b="b" l="l" r="r" t="t"/>
                      <a:pathLst>
                        <a:path extrusionOk="0" h="44425" w="33655">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187" name="Google Shape;6187;p113"/>
                <p:cNvGrpSpPr/>
                <p:nvPr/>
              </p:nvGrpSpPr>
              <p:grpSpPr>
                <a:xfrm>
                  <a:off x="2722305" y="1350460"/>
                  <a:ext cx="308357" cy="308344"/>
                  <a:chOff x="2722305" y="1350460"/>
                  <a:chExt cx="308357" cy="308344"/>
                </a:xfrm>
              </p:grpSpPr>
              <p:sp>
                <p:nvSpPr>
                  <p:cNvPr id="6188" name="Google Shape;6188;p113"/>
                  <p:cNvSpPr/>
                  <p:nvPr/>
                </p:nvSpPr>
                <p:spPr>
                  <a:xfrm>
                    <a:off x="2722305" y="1350460"/>
                    <a:ext cx="308357" cy="308344"/>
                  </a:xfrm>
                  <a:custGeom>
                    <a:rect b="b" l="l" r="r" t="t"/>
                    <a:pathLst>
                      <a:path extrusionOk="0" h="48963" w="48965">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89" name="Google Shape;6189;p113"/>
                  <p:cNvGrpSpPr/>
                  <p:nvPr/>
                </p:nvGrpSpPr>
                <p:grpSpPr>
                  <a:xfrm>
                    <a:off x="2725064" y="1364529"/>
                    <a:ext cx="297954" cy="280182"/>
                    <a:chOff x="2725064" y="1364529"/>
                    <a:chExt cx="297954" cy="280182"/>
                  </a:xfrm>
                </p:grpSpPr>
                <p:sp>
                  <p:nvSpPr>
                    <p:cNvPr id="6190" name="Google Shape;6190;p113"/>
                    <p:cNvSpPr/>
                    <p:nvPr/>
                  </p:nvSpPr>
                  <p:spPr>
                    <a:xfrm>
                      <a:off x="2743100" y="1541306"/>
                      <a:ext cx="133551" cy="103405"/>
                    </a:xfrm>
                    <a:custGeom>
                      <a:rect b="b" l="l" r="r" t="t"/>
                      <a:pathLst>
                        <a:path extrusionOk="0" h="16420" w="21207">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1" name="Google Shape;6191;p113"/>
                    <p:cNvSpPr/>
                    <p:nvPr/>
                  </p:nvSpPr>
                  <p:spPr>
                    <a:xfrm>
                      <a:off x="2946887" y="1391180"/>
                      <a:ext cx="76130" cy="156241"/>
                    </a:xfrm>
                    <a:custGeom>
                      <a:rect b="b" l="l" r="r" t="t"/>
                      <a:pathLst>
                        <a:path extrusionOk="0" h="24810" w="12089">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2" name="Google Shape;6192;p113"/>
                    <p:cNvSpPr/>
                    <p:nvPr/>
                  </p:nvSpPr>
                  <p:spPr>
                    <a:xfrm>
                      <a:off x="2794481" y="1364529"/>
                      <a:ext cx="164226" cy="42924"/>
                    </a:xfrm>
                    <a:custGeom>
                      <a:rect b="b" l="l" r="r" t="t"/>
                      <a:pathLst>
                        <a:path extrusionOk="0" h="6816" w="26078">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3" name="Google Shape;6193;p113"/>
                    <p:cNvSpPr/>
                    <p:nvPr/>
                  </p:nvSpPr>
                  <p:spPr>
                    <a:xfrm>
                      <a:off x="2876645" y="1541193"/>
                      <a:ext cx="133243" cy="103518"/>
                    </a:xfrm>
                    <a:custGeom>
                      <a:rect b="b" l="l" r="r" t="t"/>
                      <a:pathLst>
                        <a:path extrusionOk="0" h="16438" w="21158">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4" name="Google Shape;6194;p113"/>
                    <p:cNvSpPr/>
                    <p:nvPr/>
                  </p:nvSpPr>
                  <p:spPr>
                    <a:xfrm>
                      <a:off x="2725064" y="1391035"/>
                      <a:ext cx="81238" cy="156487"/>
                    </a:xfrm>
                    <a:custGeom>
                      <a:rect b="b" l="l" r="r" t="t"/>
                      <a:pathLst>
                        <a:path extrusionOk="0" h="24849" w="1290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
          <p:nvSpPr>
            <p:cNvPr id="6195" name="Google Shape;6195;p113"/>
            <p:cNvSpPr/>
            <p:nvPr/>
          </p:nvSpPr>
          <p:spPr>
            <a:xfrm>
              <a:off x="2621966" y="1245876"/>
              <a:ext cx="114832" cy="86149"/>
            </a:xfrm>
            <a:custGeom>
              <a:rect b="b" l="l" r="r" t="t"/>
              <a:pathLst>
                <a:path extrusionOk="0" h="7716" w="10285">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6" name="Google Shape;6196;p113"/>
            <p:cNvSpPr/>
            <p:nvPr/>
          </p:nvSpPr>
          <p:spPr>
            <a:xfrm>
              <a:off x="2517909" y="1600456"/>
              <a:ext cx="54396" cy="134951"/>
            </a:xfrm>
            <a:custGeom>
              <a:rect b="b" l="l" r="r" t="t"/>
              <a:pathLst>
                <a:path extrusionOk="0" h="12087" w="4872">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7" name="Google Shape;6197;p113"/>
            <p:cNvSpPr/>
            <p:nvPr/>
          </p:nvSpPr>
          <p:spPr>
            <a:xfrm>
              <a:off x="3174265" y="1614044"/>
              <a:ext cx="46346" cy="135275"/>
            </a:xfrm>
            <a:custGeom>
              <a:rect b="b" l="l" r="r" t="t"/>
              <a:pathLst>
                <a:path extrusionOk="0" h="12116" w="4151">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8" name="Google Shape;6198;p113"/>
            <p:cNvSpPr/>
            <p:nvPr/>
          </p:nvSpPr>
          <p:spPr>
            <a:xfrm>
              <a:off x="3023194" y="1254350"/>
              <a:ext cx="116417" cy="83525"/>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9" name="Google Shape;6199;p113"/>
            <p:cNvSpPr/>
            <p:nvPr/>
          </p:nvSpPr>
          <p:spPr>
            <a:xfrm rot="8660313">
              <a:off x="2818264" y="1861446"/>
              <a:ext cx="116433" cy="83536"/>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00" name="Google Shape;6200;p113"/>
          <p:cNvGrpSpPr/>
          <p:nvPr/>
        </p:nvGrpSpPr>
        <p:grpSpPr>
          <a:xfrm>
            <a:off x="3909124" y="2727412"/>
            <a:ext cx="1569144" cy="591015"/>
            <a:chOff x="3820100" y="3023049"/>
            <a:chExt cx="1303926" cy="491162"/>
          </a:xfrm>
        </p:grpSpPr>
        <p:grpSp>
          <p:nvGrpSpPr>
            <p:cNvPr id="6201" name="Google Shape;6201;p113"/>
            <p:cNvGrpSpPr/>
            <p:nvPr/>
          </p:nvGrpSpPr>
          <p:grpSpPr>
            <a:xfrm>
              <a:off x="3820100" y="3023072"/>
              <a:ext cx="1303926" cy="491139"/>
              <a:chOff x="3820100" y="3023072"/>
              <a:chExt cx="1303926" cy="491139"/>
            </a:xfrm>
          </p:grpSpPr>
          <p:sp>
            <p:nvSpPr>
              <p:cNvPr id="6202" name="Google Shape;6202;p113"/>
              <p:cNvSpPr/>
              <p:nvPr/>
            </p:nvSpPr>
            <p:spPr>
              <a:xfrm>
                <a:off x="3820100" y="3023072"/>
                <a:ext cx="505424" cy="491139"/>
              </a:xfrm>
              <a:custGeom>
                <a:rect b="b" l="l" r="r" t="t"/>
                <a:pathLst>
                  <a:path extrusionOk="0" h="43940" w="45218">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3" name="Google Shape;6203;p113"/>
              <p:cNvSpPr/>
              <p:nvPr/>
            </p:nvSpPr>
            <p:spPr>
              <a:xfrm>
                <a:off x="4323828" y="3411976"/>
                <a:ext cx="800197" cy="102229"/>
              </a:xfrm>
              <a:custGeom>
                <a:rect b="b" l="l" r="r" t="t"/>
                <a:pathLst>
                  <a:path extrusionOk="0" h="9146" w="71590">
                    <a:moveTo>
                      <a:pt x="1" y="1"/>
                    </a:moveTo>
                    <a:lnTo>
                      <a:pt x="1" y="9145"/>
                    </a:lnTo>
                    <a:lnTo>
                      <a:pt x="71589" y="9145"/>
                    </a:lnTo>
                    <a:lnTo>
                      <a:pt x="7158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04" name="Google Shape;6204;p113"/>
            <p:cNvGrpSpPr/>
            <p:nvPr/>
          </p:nvGrpSpPr>
          <p:grpSpPr>
            <a:xfrm>
              <a:off x="4132439" y="3023645"/>
              <a:ext cx="393633" cy="177096"/>
              <a:chOff x="4132439" y="3023645"/>
              <a:chExt cx="393633" cy="177096"/>
            </a:xfrm>
          </p:grpSpPr>
          <p:sp>
            <p:nvSpPr>
              <p:cNvPr id="6205" name="Google Shape;6205;p113"/>
              <p:cNvSpPr/>
              <p:nvPr/>
            </p:nvSpPr>
            <p:spPr>
              <a:xfrm>
                <a:off x="4132439" y="3023645"/>
                <a:ext cx="190085" cy="177096"/>
              </a:xfrm>
              <a:custGeom>
                <a:rect b="b" l="l" r="r" t="t"/>
                <a:pathLst>
                  <a:path extrusionOk="0" h="15844" w="17006">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6" name="Google Shape;6206;p113"/>
              <p:cNvSpPr/>
              <p:nvPr/>
            </p:nvSpPr>
            <p:spPr>
              <a:xfrm>
                <a:off x="4318649" y="3101461"/>
                <a:ext cx="207423" cy="99267"/>
              </a:xfrm>
              <a:custGeom>
                <a:rect b="b" l="l" r="r" t="t"/>
                <a:pathLst>
                  <a:path extrusionOk="0" h="8881" w="18211">
                    <a:moveTo>
                      <a:pt x="0" y="0"/>
                    </a:moveTo>
                    <a:lnTo>
                      <a:pt x="0" y="8880"/>
                    </a:lnTo>
                    <a:lnTo>
                      <a:pt x="18210" y="8880"/>
                    </a:lnTo>
                    <a:lnTo>
                      <a:pt x="1821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07" name="Google Shape;6207;p113"/>
            <p:cNvGrpSpPr/>
            <p:nvPr/>
          </p:nvGrpSpPr>
          <p:grpSpPr>
            <a:xfrm>
              <a:off x="3921811" y="3023049"/>
              <a:ext cx="1002397" cy="388943"/>
              <a:chOff x="3921811" y="3023049"/>
              <a:chExt cx="1002397" cy="388943"/>
            </a:xfrm>
          </p:grpSpPr>
          <p:sp>
            <p:nvSpPr>
              <p:cNvPr id="6208" name="Google Shape;6208;p113"/>
              <p:cNvSpPr/>
              <p:nvPr/>
            </p:nvSpPr>
            <p:spPr>
              <a:xfrm>
                <a:off x="3921811" y="3023049"/>
                <a:ext cx="403709" cy="388943"/>
              </a:xfrm>
              <a:custGeom>
                <a:rect b="b" l="l" r="r" t="t"/>
                <a:pathLst>
                  <a:path extrusionOk="0" h="34797" w="36118">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9" name="Google Shape;6209;p113"/>
              <p:cNvSpPr/>
              <p:nvPr/>
            </p:nvSpPr>
            <p:spPr>
              <a:xfrm>
                <a:off x="4322109" y="3309770"/>
                <a:ext cx="602098" cy="102218"/>
              </a:xfrm>
              <a:custGeom>
                <a:rect b="b" l="l" r="r" t="t"/>
                <a:pathLst>
                  <a:path extrusionOk="0" h="9145" w="53867">
                    <a:moveTo>
                      <a:pt x="1" y="0"/>
                    </a:moveTo>
                    <a:lnTo>
                      <a:pt x="1" y="9145"/>
                    </a:lnTo>
                    <a:lnTo>
                      <a:pt x="53867" y="9145"/>
                    </a:lnTo>
                    <a:lnTo>
                      <a:pt x="5386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10" name="Google Shape;6210;p113"/>
            <p:cNvGrpSpPr/>
            <p:nvPr/>
          </p:nvGrpSpPr>
          <p:grpSpPr>
            <a:xfrm>
              <a:off x="4023645" y="3023049"/>
              <a:ext cx="683032" cy="286722"/>
              <a:chOff x="4023645" y="3023049"/>
              <a:chExt cx="683032" cy="286722"/>
            </a:xfrm>
          </p:grpSpPr>
          <p:sp>
            <p:nvSpPr>
              <p:cNvPr id="6211" name="Google Shape;6211;p113"/>
              <p:cNvSpPr/>
              <p:nvPr/>
            </p:nvSpPr>
            <p:spPr>
              <a:xfrm>
                <a:off x="4023645" y="3023049"/>
                <a:ext cx="300664" cy="286524"/>
              </a:xfrm>
              <a:custGeom>
                <a:rect b="b" l="l" r="r" t="t"/>
                <a:pathLst>
                  <a:path extrusionOk="0" h="25634" w="26899">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2" name="Google Shape;6212;p113"/>
              <p:cNvSpPr/>
              <p:nvPr/>
            </p:nvSpPr>
            <p:spPr>
              <a:xfrm>
                <a:off x="4314850" y="3200125"/>
                <a:ext cx="391827" cy="109646"/>
              </a:xfrm>
              <a:custGeom>
                <a:rect b="b" l="l" r="r" t="t"/>
                <a:pathLst>
                  <a:path extrusionOk="0" h="9792" w="35055">
                    <a:moveTo>
                      <a:pt x="1" y="0"/>
                    </a:moveTo>
                    <a:lnTo>
                      <a:pt x="1" y="88"/>
                    </a:lnTo>
                    <a:lnTo>
                      <a:pt x="1" y="9792"/>
                    </a:lnTo>
                    <a:lnTo>
                      <a:pt x="35054" y="9792"/>
                    </a:lnTo>
                    <a:lnTo>
                      <a:pt x="350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213" name="Google Shape;6213;p113"/>
          <p:cNvGrpSpPr/>
          <p:nvPr/>
        </p:nvGrpSpPr>
        <p:grpSpPr>
          <a:xfrm>
            <a:off x="1541246" y="1854257"/>
            <a:ext cx="713522" cy="688025"/>
            <a:chOff x="1706078" y="2092648"/>
            <a:chExt cx="660913" cy="637296"/>
          </a:xfrm>
        </p:grpSpPr>
        <p:sp>
          <p:nvSpPr>
            <p:cNvPr id="6214" name="Google Shape;6214;p113"/>
            <p:cNvSpPr/>
            <p:nvPr/>
          </p:nvSpPr>
          <p:spPr>
            <a:xfrm>
              <a:off x="1745332" y="2158066"/>
              <a:ext cx="571867" cy="571878"/>
            </a:xfrm>
            <a:custGeom>
              <a:rect b="b" l="l" r="r" t="t"/>
              <a:pathLst>
                <a:path extrusionOk="0" h="107749" w="107747">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15" name="Google Shape;6215;p113"/>
            <p:cNvGrpSpPr/>
            <p:nvPr/>
          </p:nvGrpSpPr>
          <p:grpSpPr>
            <a:xfrm>
              <a:off x="1706078" y="2092648"/>
              <a:ext cx="660913" cy="575241"/>
              <a:chOff x="1706078" y="2092648"/>
              <a:chExt cx="660913" cy="575241"/>
            </a:xfrm>
          </p:grpSpPr>
          <p:sp>
            <p:nvSpPr>
              <p:cNvPr id="6216" name="Google Shape;6216;p113"/>
              <p:cNvSpPr/>
              <p:nvPr/>
            </p:nvSpPr>
            <p:spPr>
              <a:xfrm>
                <a:off x="1938891" y="2092648"/>
                <a:ext cx="192041" cy="353676"/>
              </a:xfrm>
              <a:custGeom>
                <a:rect b="b" l="l" r="r" t="t"/>
                <a:pathLst>
                  <a:path extrusionOk="0" h="66637" w="36183">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7" name="Google Shape;6217;p113"/>
              <p:cNvSpPr/>
              <p:nvPr/>
            </p:nvSpPr>
            <p:spPr>
              <a:xfrm>
                <a:off x="1706078" y="2390779"/>
                <a:ext cx="329208" cy="277004"/>
              </a:xfrm>
              <a:custGeom>
                <a:rect b="b" l="l" r="r" t="t"/>
                <a:pathLst>
                  <a:path extrusionOk="0" h="52191" w="62027">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8" name="Google Shape;6218;p113"/>
              <p:cNvSpPr/>
              <p:nvPr/>
            </p:nvSpPr>
            <p:spPr>
              <a:xfrm>
                <a:off x="2035235" y="2390779"/>
                <a:ext cx="331756" cy="277110"/>
              </a:xfrm>
              <a:custGeom>
                <a:rect b="b" l="l" r="r" t="t"/>
                <a:pathLst>
                  <a:path extrusionOk="0" h="52211" w="62507">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219" name="Google Shape;6219;p113"/>
          <p:cNvGrpSpPr/>
          <p:nvPr/>
        </p:nvGrpSpPr>
        <p:grpSpPr>
          <a:xfrm>
            <a:off x="6303104" y="971806"/>
            <a:ext cx="1317459" cy="684168"/>
            <a:chOff x="238125" y="999450"/>
            <a:chExt cx="7140700" cy="3708225"/>
          </a:xfrm>
        </p:grpSpPr>
        <p:sp>
          <p:nvSpPr>
            <p:cNvPr id="6220" name="Google Shape;6220;p113"/>
            <p:cNvSpPr/>
            <p:nvPr/>
          </p:nvSpPr>
          <p:spPr>
            <a:xfrm>
              <a:off x="2171975" y="3872925"/>
              <a:ext cx="7900" cy="25"/>
            </a:xfrm>
            <a:custGeom>
              <a:rect b="b" l="l" r="r" t="t"/>
              <a:pathLst>
                <a:path extrusionOk="0" h="1" w="316">
                  <a:moveTo>
                    <a:pt x="316" y="0"/>
                  </a:moveTo>
                  <a:lnTo>
                    <a:pt x="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1" name="Google Shape;6221;p113"/>
            <p:cNvSpPr/>
            <p:nvPr/>
          </p:nvSpPr>
          <p:spPr>
            <a:xfrm>
              <a:off x="2180300" y="999450"/>
              <a:ext cx="3256350" cy="3708225"/>
            </a:xfrm>
            <a:custGeom>
              <a:rect b="b" l="l" r="r" t="t"/>
              <a:pathLst>
                <a:path extrusionOk="0" h="148329" w="130254">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2" name="Google Shape;6222;p113"/>
            <p:cNvSpPr/>
            <p:nvPr/>
          </p:nvSpPr>
          <p:spPr>
            <a:xfrm>
              <a:off x="238125" y="2853750"/>
              <a:ext cx="2358675" cy="1853475"/>
            </a:xfrm>
            <a:custGeom>
              <a:rect b="b" l="l" r="r" t="t"/>
              <a:pathLst>
                <a:path extrusionOk="0" h="74139" w="94347">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3" name="Google Shape;6223;p113"/>
            <p:cNvSpPr/>
            <p:nvPr/>
          </p:nvSpPr>
          <p:spPr>
            <a:xfrm>
              <a:off x="238125" y="999450"/>
              <a:ext cx="1942200" cy="2270400"/>
            </a:xfrm>
            <a:custGeom>
              <a:rect b="b" l="l" r="r" t="t"/>
              <a:pathLst>
                <a:path extrusionOk="0" h="90816" w="77688">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4" name="Google Shape;6224;p113"/>
            <p:cNvSpPr/>
            <p:nvPr/>
          </p:nvSpPr>
          <p:spPr>
            <a:xfrm>
              <a:off x="3808250" y="2852875"/>
              <a:ext cx="25" cy="25"/>
            </a:xfrm>
            <a:custGeom>
              <a:rect b="b" l="l" r="r" t="t"/>
              <a:pathLst>
                <a:path extrusionOk="0" h="1" w="1">
                  <a:moveTo>
                    <a:pt x="0" y="1"/>
                  </a:moveTo>
                  <a:close/>
                </a:path>
              </a:pathLst>
            </a:custGeom>
            <a:solidFill>
              <a:srgbClr val="DB63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5" name="Google Shape;6225;p113"/>
            <p:cNvSpPr/>
            <p:nvPr/>
          </p:nvSpPr>
          <p:spPr>
            <a:xfrm>
              <a:off x="1762475" y="999450"/>
              <a:ext cx="2386250" cy="2044875"/>
            </a:xfrm>
            <a:custGeom>
              <a:rect b="b" l="l" r="r" t="t"/>
              <a:pathLst>
                <a:path extrusionOk="0" h="81795" w="9545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6" name="Google Shape;6226;p113"/>
            <p:cNvSpPr/>
            <p:nvPr/>
          </p:nvSpPr>
          <p:spPr>
            <a:xfrm>
              <a:off x="3338000" y="2435975"/>
              <a:ext cx="2101275" cy="2271250"/>
            </a:xfrm>
            <a:custGeom>
              <a:rect b="b" l="l" r="r" t="t"/>
              <a:pathLst>
                <a:path extrusionOk="0" h="90850" w="84051">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7" name="Google Shape;6227;p113"/>
            <p:cNvSpPr/>
            <p:nvPr/>
          </p:nvSpPr>
          <p:spPr>
            <a:xfrm>
              <a:off x="5019250" y="2852875"/>
              <a:ext cx="2359150" cy="1854350"/>
            </a:xfrm>
            <a:custGeom>
              <a:rect b="b" l="l" r="r" t="t"/>
              <a:pathLst>
                <a:path extrusionOk="0" h="74174" w="94366">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8" name="Google Shape;6228;p113"/>
            <p:cNvSpPr/>
            <p:nvPr/>
          </p:nvSpPr>
          <p:spPr>
            <a:xfrm>
              <a:off x="5025375" y="999450"/>
              <a:ext cx="2353450" cy="2270825"/>
            </a:xfrm>
            <a:custGeom>
              <a:rect b="b" l="l" r="r" t="t"/>
              <a:pathLst>
                <a:path extrusionOk="0" h="90833" w="94138">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232" name="Shape 6232"/>
        <p:cNvGrpSpPr/>
        <p:nvPr/>
      </p:nvGrpSpPr>
      <p:grpSpPr>
        <a:xfrm>
          <a:off x="0" y="0"/>
          <a:ext cx="0" cy="0"/>
          <a:chOff x="0" y="0"/>
          <a:chExt cx="0" cy="0"/>
        </a:xfrm>
      </p:grpSpPr>
      <p:grpSp>
        <p:nvGrpSpPr>
          <p:cNvPr id="6233" name="Google Shape;6233;p114"/>
          <p:cNvGrpSpPr/>
          <p:nvPr/>
        </p:nvGrpSpPr>
        <p:grpSpPr>
          <a:xfrm>
            <a:off x="717025" y="967615"/>
            <a:ext cx="1636117" cy="1526144"/>
            <a:chOff x="729238" y="1179665"/>
            <a:chExt cx="1636117" cy="1526144"/>
          </a:xfrm>
        </p:grpSpPr>
        <p:grpSp>
          <p:nvGrpSpPr>
            <p:cNvPr id="6234" name="Google Shape;6234;p114"/>
            <p:cNvGrpSpPr/>
            <p:nvPr/>
          </p:nvGrpSpPr>
          <p:grpSpPr>
            <a:xfrm>
              <a:off x="729238" y="1179665"/>
              <a:ext cx="80700" cy="1526144"/>
              <a:chOff x="729238" y="1179665"/>
              <a:chExt cx="80700" cy="1526144"/>
            </a:xfrm>
          </p:grpSpPr>
          <p:sp>
            <p:nvSpPr>
              <p:cNvPr id="6235" name="Google Shape;6235;p114"/>
              <p:cNvSpPr/>
              <p:nvPr/>
            </p:nvSpPr>
            <p:spPr>
              <a:xfrm>
                <a:off x="72923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6" name="Google Shape;6236;p114"/>
              <p:cNvSpPr/>
              <p:nvPr/>
            </p:nvSpPr>
            <p:spPr>
              <a:xfrm>
                <a:off x="72923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7" name="Google Shape;6237;p114"/>
              <p:cNvSpPr/>
              <p:nvPr/>
            </p:nvSpPr>
            <p:spPr>
              <a:xfrm>
                <a:off x="72923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8" name="Google Shape;6238;p114"/>
              <p:cNvSpPr/>
              <p:nvPr/>
            </p:nvSpPr>
            <p:spPr>
              <a:xfrm>
                <a:off x="72923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9" name="Google Shape;6239;p114"/>
              <p:cNvSpPr/>
              <p:nvPr/>
            </p:nvSpPr>
            <p:spPr>
              <a:xfrm>
                <a:off x="729238"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0" name="Google Shape;6240;p114"/>
              <p:cNvSpPr/>
              <p:nvPr/>
            </p:nvSpPr>
            <p:spPr>
              <a:xfrm>
                <a:off x="729238"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1" name="Google Shape;6241;p114"/>
              <p:cNvSpPr/>
              <p:nvPr/>
            </p:nvSpPr>
            <p:spPr>
              <a:xfrm>
                <a:off x="72923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2" name="Google Shape;6242;p114"/>
              <p:cNvSpPr/>
              <p:nvPr/>
            </p:nvSpPr>
            <p:spPr>
              <a:xfrm>
                <a:off x="72923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3" name="Google Shape;6243;p114"/>
              <p:cNvSpPr/>
              <p:nvPr/>
            </p:nvSpPr>
            <p:spPr>
              <a:xfrm>
                <a:off x="72923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4" name="Google Shape;6244;p114"/>
              <p:cNvSpPr/>
              <p:nvPr/>
            </p:nvSpPr>
            <p:spPr>
              <a:xfrm>
                <a:off x="72923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45" name="Google Shape;6245;p114"/>
            <p:cNvGrpSpPr/>
            <p:nvPr/>
          </p:nvGrpSpPr>
          <p:grpSpPr>
            <a:xfrm>
              <a:off x="903098" y="1179665"/>
              <a:ext cx="80700" cy="1526144"/>
              <a:chOff x="903098" y="1179665"/>
              <a:chExt cx="80700" cy="1526144"/>
            </a:xfrm>
          </p:grpSpPr>
          <p:sp>
            <p:nvSpPr>
              <p:cNvPr id="6246" name="Google Shape;6246;p114"/>
              <p:cNvSpPr/>
              <p:nvPr/>
            </p:nvSpPr>
            <p:spPr>
              <a:xfrm>
                <a:off x="90309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7" name="Google Shape;6247;p114"/>
              <p:cNvSpPr/>
              <p:nvPr/>
            </p:nvSpPr>
            <p:spPr>
              <a:xfrm>
                <a:off x="90309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8" name="Google Shape;6248;p114"/>
              <p:cNvSpPr/>
              <p:nvPr/>
            </p:nvSpPr>
            <p:spPr>
              <a:xfrm>
                <a:off x="90309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9" name="Google Shape;6249;p114"/>
              <p:cNvSpPr/>
              <p:nvPr/>
            </p:nvSpPr>
            <p:spPr>
              <a:xfrm>
                <a:off x="90309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0" name="Google Shape;6250;p114"/>
              <p:cNvSpPr/>
              <p:nvPr/>
            </p:nvSpPr>
            <p:spPr>
              <a:xfrm>
                <a:off x="90309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1" name="Google Shape;6251;p114"/>
              <p:cNvSpPr/>
              <p:nvPr/>
            </p:nvSpPr>
            <p:spPr>
              <a:xfrm>
                <a:off x="90309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2" name="Google Shape;6252;p114"/>
              <p:cNvSpPr/>
              <p:nvPr/>
            </p:nvSpPr>
            <p:spPr>
              <a:xfrm>
                <a:off x="90309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3" name="Google Shape;6253;p114"/>
              <p:cNvSpPr/>
              <p:nvPr/>
            </p:nvSpPr>
            <p:spPr>
              <a:xfrm>
                <a:off x="90309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4" name="Google Shape;6254;p114"/>
              <p:cNvSpPr/>
              <p:nvPr/>
            </p:nvSpPr>
            <p:spPr>
              <a:xfrm>
                <a:off x="90309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5" name="Google Shape;6255;p114"/>
              <p:cNvSpPr/>
              <p:nvPr/>
            </p:nvSpPr>
            <p:spPr>
              <a:xfrm>
                <a:off x="90309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56" name="Google Shape;6256;p114"/>
            <p:cNvGrpSpPr/>
            <p:nvPr/>
          </p:nvGrpSpPr>
          <p:grpSpPr>
            <a:xfrm>
              <a:off x="1076958" y="1179665"/>
              <a:ext cx="80700" cy="1526144"/>
              <a:chOff x="1076958" y="1179665"/>
              <a:chExt cx="80700" cy="1526144"/>
            </a:xfrm>
          </p:grpSpPr>
          <p:sp>
            <p:nvSpPr>
              <p:cNvPr id="6257" name="Google Shape;6257;p114"/>
              <p:cNvSpPr/>
              <p:nvPr/>
            </p:nvSpPr>
            <p:spPr>
              <a:xfrm>
                <a:off x="107695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8" name="Google Shape;6258;p114"/>
              <p:cNvSpPr/>
              <p:nvPr/>
            </p:nvSpPr>
            <p:spPr>
              <a:xfrm>
                <a:off x="107695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9" name="Google Shape;6259;p114"/>
              <p:cNvSpPr/>
              <p:nvPr/>
            </p:nvSpPr>
            <p:spPr>
              <a:xfrm>
                <a:off x="107695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0" name="Google Shape;6260;p114"/>
              <p:cNvSpPr/>
              <p:nvPr/>
            </p:nvSpPr>
            <p:spPr>
              <a:xfrm>
                <a:off x="107695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1" name="Google Shape;6261;p114"/>
              <p:cNvSpPr/>
              <p:nvPr/>
            </p:nvSpPr>
            <p:spPr>
              <a:xfrm>
                <a:off x="107695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2" name="Google Shape;6262;p114"/>
              <p:cNvSpPr/>
              <p:nvPr/>
            </p:nvSpPr>
            <p:spPr>
              <a:xfrm>
                <a:off x="107695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3" name="Google Shape;6263;p114"/>
              <p:cNvSpPr/>
              <p:nvPr/>
            </p:nvSpPr>
            <p:spPr>
              <a:xfrm>
                <a:off x="1076958"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4" name="Google Shape;6264;p114"/>
              <p:cNvSpPr/>
              <p:nvPr/>
            </p:nvSpPr>
            <p:spPr>
              <a:xfrm>
                <a:off x="107695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5" name="Google Shape;6265;p114"/>
              <p:cNvSpPr/>
              <p:nvPr/>
            </p:nvSpPr>
            <p:spPr>
              <a:xfrm>
                <a:off x="107695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6" name="Google Shape;6266;p114"/>
              <p:cNvSpPr/>
              <p:nvPr/>
            </p:nvSpPr>
            <p:spPr>
              <a:xfrm>
                <a:off x="107695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67" name="Google Shape;6267;p114"/>
            <p:cNvGrpSpPr/>
            <p:nvPr/>
          </p:nvGrpSpPr>
          <p:grpSpPr>
            <a:xfrm>
              <a:off x="1247707" y="1179665"/>
              <a:ext cx="80700" cy="1526144"/>
              <a:chOff x="1247707" y="1179665"/>
              <a:chExt cx="80700" cy="1526144"/>
            </a:xfrm>
          </p:grpSpPr>
          <p:sp>
            <p:nvSpPr>
              <p:cNvPr id="6268" name="Google Shape;6268;p114"/>
              <p:cNvSpPr/>
              <p:nvPr/>
            </p:nvSpPr>
            <p:spPr>
              <a:xfrm>
                <a:off x="124770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9" name="Google Shape;6269;p114"/>
              <p:cNvSpPr/>
              <p:nvPr/>
            </p:nvSpPr>
            <p:spPr>
              <a:xfrm>
                <a:off x="124770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0" name="Google Shape;6270;p114"/>
              <p:cNvSpPr/>
              <p:nvPr/>
            </p:nvSpPr>
            <p:spPr>
              <a:xfrm>
                <a:off x="124770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1" name="Google Shape;6271;p114"/>
              <p:cNvSpPr/>
              <p:nvPr/>
            </p:nvSpPr>
            <p:spPr>
              <a:xfrm>
                <a:off x="1247707" y="166175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2" name="Google Shape;6272;p114"/>
              <p:cNvSpPr/>
              <p:nvPr/>
            </p:nvSpPr>
            <p:spPr>
              <a:xfrm>
                <a:off x="1247707"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3" name="Google Shape;6273;p114"/>
              <p:cNvSpPr/>
              <p:nvPr/>
            </p:nvSpPr>
            <p:spPr>
              <a:xfrm>
                <a:off x="1247707"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4" name="Google Shape;6274;p114"/>
              <p:cNvSpPr/>
              <p:nvPr/>
            </p:nvSpPr>
            <p:spPr>
              <a:xfrm>
                <a:off x="124770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5" name="Google Shape;6275;p114"/>
              <p:cNvSpPr/>
              <p:nvPr/>
            </p:nvSpPr>
            <p:spPr>
              <a:xfrm>
                <a:off x="124770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6" name="Google Shape;6276;p114"/>
              <p:cNvSpPr/>
              <p:nvPr/>
            </p:nvSpPr>
            <p:spPr>
              <a:xfrm>
                <a:off x="124770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7" name="Google Shape;6277;p114"/>
              <p:cNvSpPr/>
              <p:nvPr/>
            </p:nvSpPr>
            <p:spPr>
              <a:xfrm>
                <a:off x="124770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78" name="Google Shape;6278;p114"/>
            <p:cNvGrpSpPr/>
            <p:nvPr/>
          </p:nvGrpSpPr>
          <p:grpSpPr>
            <a:xfrm>
              <a:off x="1421567" y="1179665"/>
              <a:ext cx="80700" cy="1526144"/>
              <a:chOff x="1421567" y="1179665"/>
              <a:chExt cx="80700" cy="1526144"/>
            </a:xfrm>
          </p:grpSpPr>
          <p:sp>
            <p:nvSpPr>
              <p:cNvPr id="6279" name="Google Shape;6279;p114"/>
              <p:cNvSpPr/>
              <p:nvPr/>
            </p:nvSpPr>
            <p:spPr>
              <a:xfrm>
                <a:off x="142156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0" name="Google Shape;6280;p114"/>
              <p:cNvSpPr/>
              <p:nvPr/>
            </p:nvSpPr>
            <p:spPr>
              <a:xfrm>
                <a:off x="142156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1" name="Google Shape;6281;p114"/>
              <p:cNvSpPr/>
              <p:nvPr/>
            </p:nvSpPr>
            <p:spPr>
              <a:xfrm>
                <a:off x="142156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2" name="Google Shape;6282;p114"/>
              <p:cNvSpPr/>
              <p:nvPr/>
            </p:nvSpPr>
            <p:spPr>
              <a:xfrm>
                <a:off x="142156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3" name="Google Shape;6283;p114"/>
              <p:cNvSpPr/>
              <p:nvPr/>
            </p:nvSpPr>
            <p:spPr>
              <a:xfrm>
                <a:off x="142156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4" name="Google Shape;6284;p114"/>
              <p:cNvSpPr/>
              <p:nvPr/>
            </p:nvSpPr>
            <p:spPr>
              <a:xfrm>
                <a:off x="142156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5" name="Google Shape;6285;p114"/>
              <p:cNvSpPr/>
              <p:nvPr/>
            </p:nvSpPr>
            <p:spPr>
              <a:xfrm>
                <a:off x="142156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6" name="Google Shape;6286;p114"/>
              <p:cNvSpPr/>
              <p:nvPr/>
            </p:nvSpPr>
            <p:spPr>
              <a:xfrm>
                <a:off x="142156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7" name="Google Shape;6287;p114"/>
              <p:cNvSpPr/>
              <p:nvPr/>
            </p:nvSpPr>
            <p:spPr>
              <a:xfrm>
                <a:off x="142156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8" name="Google Shape;6288;p114"/>
              <p:cNvSpPr/>
              <p:nvPr/>
            </p:nvSpPr>
            <p:spPr>
              <a:xfrm>
                <a:off x="142156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89" name="Google Shape;6289;p114"/>
            <p:cNvGrpSpPr/>
            <p:nvPr/>
          </p:nvGrpSpPr>
          <p:grpSpPr>
            <a:xfrm>
              <a:off x="1592327" y="1179665"/>
              <a:ext cx="80700" cy="1526144"/>
              <a:chOff x="1592327" y="1179665"/>
              <a:chExt cx="80700" cy="1526144"/>
            </a:xfrm>
          </p:grpSpPr>
          <p:sp>
            <p:nvSpPr>
              <p:cNvPr id="6290" name="Google Shape;6290;p114"/>
              <p:cNvSpPr/>
              <p:nvPr/>
            </p:nvSpPr>
            <p:spPr>
              <a:xfrm>
                <a:off x="159232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1" name="Google Shape;6291;p114"/>
              <p:cNvSpPr/>
              <p:nvPr/>
            </p:nvSpPr>
            <p:spPr>
              <a:xfrm>
                <a:off x="159232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2" name="Google Shape;6292;p114"/>
              <p:cNvSpPr/>
              <p:nvPr/>
            </p:nvSpPr>
            <p:spPr>
              <a:xfrm>
                <a:off x="159232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3" name="Google Shape;6293;p114"/>
              <p:cNvSpPr/>
              <p:nvPr/>
            </p:nvSpPr>
            <p:spPr>
              <a:xfrm>
                <a:off x="159232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4" name="Google Shape;6294;p114"/>
              <p:cNvSpPr/>
              <p:nvPr/>
            </p:nvSpPr>
            <p:spPr>
              <a:xfrm>
                <a:off x="159232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5" name="Google Shape;6295;p114"/>
              <p:cNvSpPr/>
              <p:nvPr/>
            </p:nvSpPr>
            <p:spPr>
              <a:xfrm>
                <a:off x="159232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6" name="Google Shape;6296;p114"/>
              <p:cNvSpPr/>
              <p:nvPr/>
            </p:nvSpPr>
            <p:spPr>
              <a:xfrm>
                <a:off x="159232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7" name="Google Shape;6297;p114"/>
              <p:cNvSpPr/>
              <p:nvPr/>
            </p:nvSpPr>
            <p:spPr>
              <a:xfrm>
                <a:off x="159232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8" name="Google Shape;6298;p114"/>
              <p:cNvSpPr/>
              <p:nvPr/>
            </p:nvSpPr>
            <p:spPr>
              <a:xfrm>
                <a:off x="159232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9" name="Google Shape;6299;p114"/>
              <p:cNvSpPr/>
              <p:nvPr/>
            </p:nvSpPr>
            <p:spPr>
              <a:xfrm>
                <a:off x="159232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00" name="Google Shape;6300;p114"/>
            <p:cNvGrpSpPr/>
            <p:nvPr/>
          </p:nvGrpSpPr>
          <p:grpSpPr>
            <a:xfrm>
              <a:off x="1766187" y="1179665"/>
              <a:ext cx="80700" cy="1526144"/>
              <a:chOff x="1766187" y="1179665"/>
              <a:chExt cx="80700" cy="1526144"/>
            </a:xfrm>
          </p:grpSpPr>
          <p:sp>
            <p:nvSpPr>
              <p:cNvPr id="6301" name="Google Shape;6301;p114"/>
              <p:cNvSpPr/>
              <p:nvPr/>
            </p:nvSpPr>
            <p:spPr>
              <a:xfrm>
                <a:off x="176618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2" name="Google Shape;6302;p114"/>
              <p:cNvSpPr/>
              <p:nvPr/>
            </p:nvSpPr>
            <p:spPr>
              <a:xfrm>
                <a:off x="176618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3" name="Google Shape;6303;p114"/>
              <p:cNvSpPr/>
              <p:nvPr/>
            </p:nvSpPr>
            <p:spPr>
              <a:xfrm>
                <a:off x="176618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4" name="Google Shape;6304;p114"/>
              <p:cNvSpPr/>
              <p:nvPr/>
            </p:nvSpPr>
            <p:spPr>
              <a:xfrm>
                <a:off x="176618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5" name="Google Shape;6305;p114"/>
              <p:cNvSpPr/>
              <p:nvPr/>
            </p:nvSpPr>
            <p:spPr>
              <a:xfrm>
                <a:off x="176618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6" name="Google Shape;6306;p114"/>
              <p:cNvSpPr/>
              <p:nvPr/>
            </p:nvSpPr>
            <p:spPr>
              <a:xfrm>
                <a:off x="176618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7" name="Google Shape;6307;p114"/>
              <p:cNvSpPr/>
              <p:nvPr/>
            </p:nvSpPr>
            <p:spPr>
              <a:xfrm>
                <a:off x="176618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8" name="Google Shape;6308;p114"/>
              <p:cNvSpPr/>
              <p:nvPr/>
            </p:nvSpPr>
            <p:spPr>
              <a:xfrm>
                <a:off x="176618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9" name="Google Shape;6309;p114"/>
              <p:cNvSpPr/>
              <p:nvPr/>
            </p:nvSpPr>
            <p:spPr>
              <a:xfrm>
                <a:off x="1766187" y="2464413"/>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0" name="Google Shape;6310;p114"/>
              <p:cNvSpPr/>
              <p:nvPr/>
            </p:nvSpPr>
            <p:spPr>
              <a:xfrm>
                <a:off x="176618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11" name="Google Shape;6311;p114"/>
            <p:cNvGrpSpPr/>
            <p:nvPr/>
          </p:nvGrpSpPr>
          <p:grpSpPr>
            <a:xfrm>
              <a:off x="1936935" y="1179665"/>
              <a:ext cx="80700" cy="1526144"/>
              <a:chOff x="1936935" y="1179665"/>
              <a:chExt cx="80700" cy="1526144"/>
            </a:xfrm>
          </p:grpSpPr>
          <p:sp>
            <p:nvSpPr>
              <p:cNvPr id="6312" name="Google Shape;6312;p114"/>
              <p:cNvSpPr/>
              <p:nvPr/>
            </p:nvSpPr>
            <p:spPr>
              <a:xfrm>
                <a:off x="193693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3" name="Google Shape;6313;p114"/>
              <p:cNvSpPr/>
              <p:nvPr/>
            </p:nvSpPr>
            <p:spPr>
              <a:xfrm>
                <a:off x="193693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4" name="Google Shape;6314;p114"/>
              <p:cNvSpPr/>
              <p:nvPr/>
            </p:nvSpPr>
            <p:spPr>
              <a:xfrm>
                <a:off x="193693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5" name="Google Shape;6315;p114"/>
              <p:cNvSpPr/>
              <p:nvPr/>
            </p:nvSpPr>
            <p:spPr>
              <a:xfrm>
                <a:off x="193693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6" name="Google Shape;6316;p114"/>
              <p:cNvSpPr/>
              <p:nvPr/>
            </p:nvSpPr>
            <p:spPr>
              <a:xfrm>
                <a:off x="193693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7" name="Google Shape;6317;p114"/>
              <p:cNvSpPr/>
              <p:nvPr/>
            </p:nvSpPr>
            <p:spPr>
              <a:xfrm>
                <a:off x="193693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8" name="Google Shape;6318;p114"/>
              <p:cNvSpPr/>
              <p:nvPr/>
            </p:nvSpPr>
            <p:spPr>
              <a:xfrm>
                <a:off x="193693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9" name="Google Shape;6319;p114"/>
              <p:cNvSpPr/>
              <p:nvPr/>
            </p:nvSpPr>
            <p:spPr>
              <a:xfrm>
                <a:off x="193693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0" name="Google Shape;6320;p114"/>
              <p:cNvSpPr/>
              <p:nvPr/>
            </p:nvSpPr>
            <p:spPr>
              <a:xfrm>
                <a:off x="193693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1" name="Google Shape;6321;p114"/>
              <p:cNvSpPr/>
              <p:nvPr/>
            </p:nvSpPr>
            <p:spPr>
              <a:xfrm>
                <a:off x="193693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22" name="Google Shape;6322;p114"/>
            <p:cNvGrpSpPr/>
            <p:nvPr/>
          </p:nvGrpSpPr>
          <p:grpSpPr>
            <a:xfrm>
              <a:off x="2110795" y="1179665"/>
              <a:ext cx="80700" cy="1526144"/>
              <a:chOff x="2110795" y="1179665"/>
              <a:chExt cx="80700" cy="1526144"/>
            </a:xfrm>
          </p:grpSpPr>
          <p:sp>
            <p:nvSpPr>
              <p:cNvPr id="6323" name="Google Shape;6323;p114"/>
              <p:cNvSpPr/>
              <p:nvPr/>
            </p:nvSpPr>
            <p:spPr>
              <a:xfrm>
                <a:off x="211079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4" name="Google Shape;6324;p114"/>
              <p:cNvSpPr/>
              <p:nvPr/>
            </p:nvSpPr>
            <p:spPr>
              <a:xfrm>
                <a:off x="211079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5" name="Google Shape;6325;p114"/>
              <p:cNvSpPr/>
              <p:nvPr/>
            </p:nvSpPr>
            <p:spPr>
              <a:xfrm>
                <a:off x="211079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6" name="Google Shape;6326;p114"/>
              <p:cNvSpPr/>
              <p:nvPr/>
            </p:nvSpPr>
            <p:spPr>
              <a:xfrm>
                <a:off x="211079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7" name="Google Shape;6327;p114"/>
              <p:cNvSpPr/>
              <p:nvPr/>
            </p:nvSpPr>
            <p:spPr>
              <a:xfrm>
                <a:off x="2110795"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8" name="Google Shape;6328;p114"/>
              <p:cNvSpPr/>
              <p:nvPr/>
            </p:nvSpPr>
            <p:spPr>
              <a:xfrm>
                <a:off x="211079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9" name="Google Shape;6329;p114"/>
              <p:cNvSpPr/>
              <p:nvPr/>
            </p:nvSpPr>
            <p:spPr>
              <a:xfrm>
                <a:off x="211079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0" name="Google Shape;6330;p114"/>
              <p:cNvSpPr/>
              <p:nvPr/>
            </p:nvSpPr>
            <p:spPr>
              <a:xfrm>
                <a:off x="211079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1" name="Google Shape;6331;p114"/>
              <p:cNvSpPr/>
              <p:nvPr/>
            </p:nvSpPr>
            <p:spPr>
              <a:xfrm>
                <a:off x="211079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2" name="Google Shape;6332;p114"/>
              <p:cNvSpPr/>
              <p:nvPr/>
            </p:nvSpPr>
            <p:spPr>
              <a:xfrm>
                <a:off x="211079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33" name="Google Shape;6333;p114"/>
            <p:cNvGrpSpPr/>
            <p:nvPr/>
          </p:nvGrpSpPr>
          <p:grpSpPr>
            <a:xfrm>
              <a:off x="2284655" y="1179665"/>
              <a:ext cx="80700" cy="1526144"/>
              <a:chOff x="2284655" y="1179665"/>
              <a:chExt cx="80700" cy="1526144"/>
            </a:xfrm>
          </p:grpSpPr>
          <p:sp>
            <p:nvSpPr>
              <p:cNvPr id="6334" name="Google Shape;6334;p114"/>
              <p:cNvSpPr/>
              <p:nvPr/>
            </p:nvSpPr>
            <p:spPr>
              <a:xfrm>
                <a:off x="228465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5" name="Google Shape;6335;p114"/>
              <p:cNvSpPr/>
              <p:nvPr/>
            </p:nvSpPr>
            <p:spPr>
              <a:xfrm>
                <a:off x="228465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6" name="Google Shape;6336;p114"/>
              <p:cNvSpPr/>
              <p:nvPr/>
            </p:nvSpPr>
            <p:spPr>
              <a:xfrm>
                <a:off x="228465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7" name="Google Shape;6337;p114"/>
              <p:cNvSpPr/>
              <p:nvPr/>
            </p:nvSpPr>
            <p:spPr>
              <a:xfrm>
                <a:off x="228465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8" name="Google Shape;6338;p114"/>
              <p:cNvSpPr/>
              <p:nvPr/>
            </p:nvSpPr>
            <p:spPr>
              <a:xfrm>
                <a:off x="228465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9" name="Google Shape;6339;p114"/>
              <p:cNvSpPr/>
              <p:nvPr/>
            </p:nvSpPr>
            <p:spPr>
              <a:xfrm>
                <a:off x="2284655"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0" name="Google Shape;6340;p114"/>
              <p:cNvSpPr/>
              <p:nvPr/>
            </p:nvSpPr>
            <p:spPr>
              <a:xfrm>
                <a:off x="228465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1" name="Google Shape;6341;p114"/>
              <p:cNvSpPr/>
              <p:nvPr/>
            </p:nvSpPr>
            <p:spPr>
              <a:xfrm>
                <a:off x="228465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2" name="Google Shape;6342;p114"/>
              <p:cNvSpPr/>
              <p:nvPr/>
            </p:nvSpPr>
            <p:spPr>
              <a:xfrm>
                <a:off x="228465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3" name="Google Shape;6343;p114"/>
              <p:cNvSpPr/>
              <p:nvPr/>
            </p:nvSpPr>
            <p:spPr>
              <a:xfrm>
                <a:off x="228465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344" name="Google Shape;6344;p114"/>
          <p:cNvGrpSpPr/>
          <p:nvPr/>
        </p:nvGrpSpPr>
        <p:grpSpPr>
          <a:xfrm>
            <a:off x="2611692" y="986753"/>
            <a:ext cx="1364248" cy="1102133"/>
            <a:chOff x="2623904" y="1198803"/>
            <a:chExt cx="1364248" cy="1102133"/>
          </a:xfrm>
        </p:grpSpPr>
        <p:grpSp>
          <p:nvGrpSpPr>
            <p:cNvPr id="6345" name="Google Shape;6345;p114"/>
            <p:cNvGrpSpPr/>
            <p:nvPr/>
          </p:nvGrpSpPr>
          <p:grpSpPr>
            <a:xfrm>
              <a:off x="2623907" y="1198803"/>
              <a:ext cx="1364245" cy="273000"/>
              <a:chOff x="2623907" y="1198803"/>
              <a:chExt cx="1364245" cy="273000"/>
            </a:xfrm>
          </p:grpSpPr>
          <p:sp>
            <p:nvSpPr>
              <p:cNvPr id="6346" name="Google Shape;6346;p114"/>
              <p:cNvSpPr/>
              <p:nvPr/>
            </p:nvSpPr>
            <p:spPr>
              <a:xfrm>
                <a:off x="2623907"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7" name="Google Shape;6347;p114"/>
              <p:cNvSpPr/>
              <p:nvPr/>
            </p:nvSpPr>
            <p:spPr>
              <a:xfrm>
                <a:off x="2896718"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8" name="Google Shape;6348;p114"/>
              <p:cNvSpPr/>
              <p:nvPr/>
            </p:nvSpPr>
            <p:spPr>
              <a:xfrm>
                <a:off x="3169529"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9" name="Google Shape;6349;p114"/>
              <p:cNvSpPr/>
              <p:nvPr/>
            </p:nvSpPr>
            <p:spPr>
              <a:xfrm>
                <a:off x="3442341"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0" name="Google Shape;6350;p114"/>
              <p:cNvSpPr/>
              <p:nvPr/>
            </p:nvSpPr>
            <p:spPr>
              <a:xfrm>
                <a:off x="3715152" y="1198803"/>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51" name="Google Shape;6351;p114"/>
            <p:cNvGrpSpPr/>
            <p:nvPr/>
          </p:nvGrpSpPr>
          <p:grpSpPr>
            <a:xfrm>
              <a:off x="2623904" y="1476964"/>
              <a:ext cx="1364245" cy="273000"/>
              <a:chOff x="2623904" y="1476964"/>
              <a:chExt cx="1364245" cy="273000"/>
            </a:xfrm>
          </p:grpSpPr>
          <p:sp>
            <p:nvSpPr>
              <p:cNvPr id="6352" name="Google Shape;6352;p114"/>
              <p:cNvSpPr/>
              <p:nvPr/>
            </p:nvSpPr>
            <p:spPr>
              <a:xfrm>
                <a:off x="2623904"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3" name="Google Shape;6353;p114"/>
              <p:cNvSpPr/>
              <p:nvPr/>
            </p:nvSpPr>
            <p:spPr>
              <a:xfrm>
                <a:off x="2896716"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4" name="Google Shape;6354;p114"/>
              <p:cNvSpPr/>
              <p:nvPr/>
            </p:nvSpPr>
            <p:spPr>
              <a:xfrm>
                <a:off x="3169527"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5" name="Google Shape;6355;p114"/>
              <p:cNvSpPr/>
              <p:nvPr/>
            </p:nvSpPr>
            <p:spPr>
              <a:xfrm>
                <a:off x="3442338"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6" name="Google Shape;6356;p114"/>
              <p:cNvSpPr/>
              <p:nvPr/>
            </p:nvSpPr>
            <p:spPr>
              <a:xfrm>
                <a:off x="3715149"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57" name="Google Shape;6357;p114"/>
            <p:cNvGrpSpPr/>
            <p:nvPr/>
          </p:nvGrpSpPr>
          <p:grpSpPr>
            <a:xfrm>
              <a:off x="2623907" y="1749775"/>
              <a:ext cx="1364245" cy="273000"/>
              <a:chOff x="2623907" y="1749775"/>
              <a:chExt cx="1364245" cy="273000"/>
            </a:xfrm>
          </p:grpSpPr>
          <p:sp>
            <p:nvSpPr>
              <p:cNvPr id="6358" name="Google Shape;6358;p114"/>
              <p:cNvSpPr/>
              <p:nvPr/>
            </p:nvSpPr>
            <p:spPr>
              <a:xfrm>
                <a:off x="2623907"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9" name="Google Shape;6359;p114"/>
              <p:cNvSpPr/>
              <p:nvPr/>
            </p:nvSpPr>
            <p:spPr>
              <a:xfrm>
                <a:off x="2896718"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0" name="Google Shape;6360;p114"/>
              <p:cNvSpPr/>
              <p:nvPr/>
            </p:nvSpPr>
            <p:spPr>
              <a:xfrm>
                <a:off x="3169529"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1" name="Google Shape;6361;p114"/>
              <p:cNvSpPr/>
              <p:nvPr/>
            </p:nvSpPr>
            <p:spPr>
              <a:xfrm>
                <a:off x="3442341"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2" name="Google Shape;6362;p114"/>
              <p:cNvSpPr/>
              <p:nvPr/>
            </p:nvSpPr>
            <p:spPr>
              <a:xfrm>
                <a:off x="3715152"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63" name="Google Shape;6363;p114"/>
            <p:cNvGrpSpPr/>
            <p:nvPr/>
          </p:nvGrpSpPr>
          <p:grpSpPr>
            <a:xfrm>
              <a:off x="2623904" y="2027936"/>
              <a:ext cx="1364245" cy="273000"/>
              <a:chOff x="2623904" y="2027936"/>
              <a:chExt cx="1364245" cy="273000"/>
            </a:xfrm>
          </p:grpSpPr>
          <p:sp>
            <p:nvSpPr>
              <p:cNvPr id="6364" name="Google Shape;6364;p114"/>
              <p:cNvSpPr/>
              <p:nvPr/>
            </p:nvSpPr>
            <p:spPr>
              <a:xfrm>
                <a:off x="2623904"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5" name="Google Shape;6365;p114"/>
              <p:cNvSpPr/>
              <p:nvPr/>
            </p:nvSpPr>
            <p:spPr>
              <a:xfrm>
                <a:off x="2896716"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6" name="Google Shape;6366;p114"/>
              <p:cNvSpPr/>
              <p:nvPr/>
            </p:nvSpPr>
            <p:spPr>
              <a:xfrm>
                <a:off x="3169527"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7" name="Google Shape;6367;p114"/>
              <p:cNvSpPr/>
              <p:nvPr/>
            </p:nvSpPr>
            <p:spPr>
              <a:xfrm>
                <a:off x="3442338"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8" name="Google Shape;6368;p114"/>
              <p:cNvSpPr/>
              <p:nvPr/>
            </p:nvSpPr>
            <p:spPr>
              <a:xfrm>
                <a:off x="3715149"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369" name="Google Shape;6369;p114"/>
          <p:cNvGrpSpPr/>
          <p:nvPr/>
        </p:nvGrpSpPr>
        <p:grpSpPr>
          <a:xfrm>
            <a:off x="2601153" y="2445826"/>
            <a:ext cx="1387541" cy="159124"/>
            <a:chOff x="3200660" y="2180272"/>
            <a:chExt cx="2563824" cy="378237"/>
          </a:xfrm>
        </p:grpSpPr>
        <p:sp>
          <p:nvSpPr>
            <p:cNvPr id="6370" name="Google Shape;6370;p114"/>
            <p:cNvSpPr/>
            <p:nvPr/>
          </p:nvSpPr>
          <p:spPr>
            <a:xfrm>
              <a:off x="3200660" y="2180272"/>
              <a:ext cx="108240" cy="378237"/>
            </a:xfrm>
            <a:custGeom>
              <a:rect b="b" l="l" r="r" t="t"/>
              <a:pathLst>
                <a:path extrusionOk="0" h="37890" w="8543">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1" name="Google Shape;6371;p114"/>
            <p:cNvSpPr/>
            <p:nvPr/>
          </p:nvSpPr>
          <p:spPr>
            <a:xfrm>
              <a:off x="3345104" y="2180272"/>
              <a:ext cx="108240" cy="378237"/>
            </a:xfrm>
            <a:custGeom>
              <a:rect b="b" l="l" r="r" t="t"/>
              <a:pathLst>
                <a:path extrusionOk="0" h="37890" w="8543">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2" name="Google Shape;6372;p114"/>
            <p:cNvSpPr/>
            <p:nvPr/>
          </p:nvSpPr>
          <p:spPr>
            <a:xfrm>
              <a:off x="3489548" y="2180272"/>
              <a:ext cx="108240" cy="378237"/>
            </a:xfrm>
            <a:custGeom>
              <a:rect b="b" l="l" r="r" t="t"/>
              <a:pathLst>
                <a:path extrusionOk="0" h="37890" w="8543">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3" name="Google Shape;6373;p114"/>
            <p:cNvSpPr/>
            <p:nvPr/>
          </p:nvSpPr>
          <p:spPr>
            <a:xfrm>
              <a:off x="3633992" y="2180272"/>
              <a:ext cx="108252" cy="378237"/>
            </a:xfrm>
            <a:custGeom>
              <a:rect b="b" l="l" r="r" t="t"/>
              <a:pathLst>
                <a:path extrusionOk="0" h="37890" w="8544">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4" name="Google Shape;6374;p114"/>
            <p:cNvSpPr/>
            <p:nvPr/>
          </p:nvSpPr>
          <p:spPr>
            <a:xfrm>
              <a:off x="3778448" y="2180272"/>
              <a:ext cx="108240" cy="378097"/>
            </a:xfrm>
            <a:custGeom>
              <a:rect b="b" l="l" r="r" t="t"/>
              <a:pathLst>
                <a:path extrusionOk="0" h="37876" w="8543">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5" name="Google Shape;6375;p114"/>
            <p:cNvSpPr/>
            <p:nvPr/>
          </p:nvSpPr>
          <p:spPr>
            <a:xfrm>
              <a:off x="3922892" y="2180272"/>
              <a:ext cx="108240" cy="378237"/>
            </a:xfrm>
            <a:custGeom>
              <a:rect b="b" l="l" r="r" t="t"/>
              <a:pathLst>
                <a:path extrusionOk="0" h="37890" w="8543">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6" name="Google Shape;6376;p114"/>
            <p:cNvSpPr/>
            <p:nvPr/>
          </p:nvSpPr>
          <p:spPr>
            <a:xfrm>
              <a:off x="4067336" y="2180272"/>
              <a:ext cx="108240" cy="378237"/>
            </a:xfrm>
            <a:custGeom>
              <a:rect b="b" l="l" r="r" t="t"/>
              <a:pathLst>
                <a:path extrusionOk="0" h="37890" w="8543">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7" name="Google Shape;6377;p114"/>
            <p:cNvSpPr/>
            <p:nvPr/>
          </p:nvSpPr>
          <p:spPr>
            <a:xfrm>
              <a:off x="4211780" y="2180272"/>
              <a:ext cx="108252" cy="378237"/>
            </a:xfrm>
            <a:custGeom>
              <a:rect b="b" l="l" r="r" t="t"/>
              <a:pathLst>
                <a:path extrusionOk="0" h="37890" w="8544">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8" name="Google Shape;6378;p114"/>
            <p:cNvSpPr/>
            <p:nvPr/>
          </p:nvSpPr>
          <p:spPr>
            <a:xfrm>
              <a:off x="4356236" y="2180272"/>
              <a:ext cx="108240" cy="378097"/>
            </a:xfrm>
            <a:custGeom>
              <a:rect b="b" l="l" r="r" t="t"/>
              <a:pathLst>
                <a:path extrusionOk="0" h="37876" w="8543">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9" name="Google Shape;6379;p114"/>
            <p:cNvSpPr/>
            <p:nvPr/>
          </p:nvSpPr>
          <p:spPr>
            <a:xfrm>
              <a:off x="4500680" y="2180272"/>
              <a:ext cx="108240" cy="378237"/>
            </a:xfrm>
            <a:custGeom>
              <a:rect b="b" l="l" r="r" t="t"/>
              <a:pathLst>
                <a:path extrusionOk="0" h="37890" w="8543">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0" name="Google Shape;6380;p114"/>
            <p:cNvSpPr/>
            <p:nvPr/>
          </p:nvSpPr>
          <p:spPr>
            <a:xfrm>
              <a:off x="4645124" y="2180272"/>
              <a:ext cx="108240" cy="378097"/>
            </a:xfrm>
            <a:custGeom>
              <a:rect b="b" l="l" r="r" t="t"/>
              <a:pathLst>
                <a:path extrusionOk="0" h="37876" w="8543">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1" name="Google Shape;6381;p114"/>
            <p:cNvSpPr/>
            <p:nvPr/>
          </p:nvSpPr>
          <p:spPr>
            <a:xfrm>
              <a:off x="4789568" y="2180272"/>
              <a:ext cx="108240" cy="378237"/>
            </a:xfrm>
            <a:custGeom>
              <a:rect b="b" l="l" r="r" t="t"/>
              <a:pathLst>
                <a:path extrusionOk="0" h="37890" w="8543">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2" name="Google Shape;6382;p114"/>
            <p:cNvSpPr/>
            <p:nvPr/>
          </p:nvSpPr>
          <p:spPr>
            <a:xfrm>
              <a:off x="4934012" y="2180272"/>
              <a:ext cx="108240" cy="378237"/>
            </a:xfrm>
            <a:custGeom>
              <a:rect b="b" l="l" r="r" t="t"/>
              <a:pathLst>
                <a:path extrusionOk="0" h="37890" w="8543">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3" name="Google Shape;6383;p114"/>
            <p:cNvSpPr/>
            <p:nvPr/>
          </p:nvSpPr>
          <p:spPr>
            <a:xfrm>
              <a:off x="5078456" y="2180272"/>
              <a:ext cx="108240" cy="378237"/>
            </a:xfrm>
            <a:custGeom>
              <a:rect b="b" l="l" r="r" t="t"/>
              <a:pathLst>
                <a:path extrusionOk="0" h="37890" w="8543">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4" name="Google Shape;6384;p114"/>
            <p:cNvSpPr/>
            <p:nvPr/>
          </p:nvSpPr>
          <p:spPr>
            <a:xfrm>
              <a:off x="5222900" y="2180272"/>
              <a:ext cx="108240" cy="378237"/>
            </a:xfrm>
            <a:custGeom>
              <a:rect b="b" l="l" r="r" t="t"/>
              <a:pathLst>
                <a:path extrusionOk="0" h="37890" w="8543">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5" name="Google Shape;6385;p114"/>
            <p:cNvSpPr/>
            <p:nvPr/>
          </p:nvSpPr>
          <p:spPr>
            <a:xfrm>
              <a:off x="5367343" y="2180272"/>
              <a:ext cx="108240" cy="378237"/>
            </a:xfrm>
            <a:custGeom>
              <a:rect b="b" l="l" r="r" t="t"/>
              <a:pathLst>
                <a:path extrusionOk="0" h="37890" w="8543">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6" name="Google Shape;6386;p114"/>
            <p:cNvSpPr/>
            <p:nvPr/>
          </p:nvSpPr>
          <p:spPr>
            <a:xfrm>
              <a:off x="5511787" y="2180272"/>
              <a:ext cx="108240" cy="378097"/>
            </a:xfrm>
            <a:custGeom>
              <a:rect b="b" l="l" r="r" t="t"/>
              <a:pathLst>
                <a:path extrusionOk="0" h="37876" w="8543">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7" name="Google Shape;6387;p114"/>
            <p:cNvSpPr/>
            <p:nvPr/>
          </p:nvSpPr>
          <p:spPr>
            <a:xfrm>
              <a:off x="5656231" y="2180272"/>
              <a:ext cx="108252" cy="378237"/>
            </a:xfrm>
            <a:custGeom>
              <a:rect b="b" l="l" r="r" t="t"/>
              <a:pathLst>
                <a:path extrusionOk="0" h="37890" w="8544">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88" name="Google Shape;6388;p114"/>
          <p:cNvGrpSpPr/>
          <p:nvPr/>
        </p:nvGrpSpPr>
        <p:grpSpPr>
          <a:xfrm>
            <a:off x="2597677" y="2723590"/>
            <a:ext cx="1390502" cy="159625"/>
            <a:chOff x="3530150" y="2790075"/>
            <a:chExt cx="1962600" cy="225300"/>
          </a:xfrm>
        </p:grpSpPr>
        <p:sp>
          <p:nvSpPr>
            <p:cNvPr id="6389" name="Google Shape;6389;p114"/>
            <p:cNvSpPr/>
            <p:nvPr/>
          </p:nvSpPr>
          <p:spPr>
            <a:xfrm>
              <a:off x="3530150" y="2790075"/>
              <a:ext cx="1962600" cy="2253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0" name="Google Shape;6390;p114"/>
            <p:cNvSpPr/>
            <p:nvPr/>
          </p:nvSpPr>
          <p:spPr>
            <a:xfrm>
              <a:off x="3530150" y="2790075"/>
              <a:ext cx="1110000" cy="2253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91" name="Google Shape;6391;p114"/>
          <p:cNvGrpSpPr/>
          <p:nvPr/>
        </p:nvGrpSpPr>
        <p:grpSpPr>
          <a:xfrm>
            <a:off x="2597735" y="3001855"/>
            <a:ext cx="1411629" cy="154175"/>
            <a:chOff x="3558802" y="4011244"/>
            <a:chExt cx="1866000" cy="111600"/>
          </a:xfrm>
        </p:grpSpPr>
        <p:sp>
          <p:nvSpPr>
            <p:cNvPr id="6392" name="Google Shape;6392;p114"/>
            <p:cNvSpPr/>
            <p:nvPr/>
          </p:nvSpPr>
          <p:spPr>
            <a:xfrm flipH="1" rot="5400000">
              <a:off x="4436152" y="3134077"/>
              <a:ext cx="111300" cy="1866000"/>
            </a:xfrm>
            <a:prstGeom prst="round2SameRect">
              <a:avLst>
                <a:gd fmla="val 50000" name="adj1"/>
                <a:gd fmla="val 50000" name="adj2"/>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3" name="Google Shape;6393;p114"/>
            <p:cNvSpPr/>
            <p:nvPr/>
          </p:nvSpPr>
          <p:spPr>
            <a:xfrm flipH="1" rot="5400000">
              <a:off x="4157232" y="3412894"/>
              <a:ext cx="111600" cy="1308300"/>
            </a:xfrm>
            <a:prstGeom prst="round2SameRect">
              <a:avLst>
                <a:gd fmla="val 50000" name="adj1"/>
                <a:gd fmla="val 50000"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94" name="Google Shape;6394;p114"/>
          <p:cNvGrpSpPr/>
          <p:nvPr/>
        </p:nvGrpSpPr>
        <p:grpSpPr>
          <a:xfrm>
            <a:off x="2598023" y="2207425"/>
            <a:ext cx="1383503" cy="119761"/>
            <a:chOff x="3465975" y="2270258"/>
            <a:chExt cx="1986364" cy="171947"/>
          </a:xfrm>
        </p:grpSpPr>
        <p:sp>
          <p:nvSpPr>
            <p:cNvPr id="6395" name="Google Shape;6395;p114"/>
            <p:cNvSpPr/>
            <p:nvPr/>
          </p:nvSpPr>
          <p:spPr>
            <a:xfrm rot="-5400000">
              <a:off x="372518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6" name="Google Shape;6396;p114"/>
            <p:cNvSpPr/>
            <p:nvPr/>
          </p:nvSpPr>
          <p:spPr>
            <a:xfrm rot="-5400000">
              <a:off x="398439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7" name="Google Shape;6397;p114"/>
            <p:cNvSpPr/>
            <p:nvPr/>
          </p:nvSpPr>
          <p:spPr>
            <a:xfrm rot="-5400000">
              <a:off x="4243603"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8" name="Google Shape;6398;p114"/>
            <p:cNvSpPr/>
            <p:nvPr/>
          </p:nvSpPr>
          <p:spPr>
            <a:xfrm rot="-5400000">
              <a:off x="4502812"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9" name="Google Shape;6399;p114"/>
            <p:cNvSpPr/>
            <p:nvPr/>
          </p:nvSpPr>
          <p:spPr>
            <a:xfrm rot="-5400000">
              <a:off x="4762021"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0" name="Google Shape;6400;p114"/>
            <p:cNvSpPr/>
            <p:nvPr/>
          </p:nvSpPr>
          <p:spPr>
            <a:xfrm rot="-5400000">
              <a:off x="3465975"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1" name="Google Shape;6401;p114"/>
            <p:cNvSpPr/>
            <p:nvPr/>
          </p:nvSpPr>
          <p:spPr>
            <a:xfrm rot="-5400000">
              <a:off x="502123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2" name="Google Shape;6402;p114"/>
            <p:cNvSpPr/>
            <p:nvPr/>
          </p:nvSpPr>
          <p:spPr>
            <a:xfrm rot="-5400000">
              <a:off x="528044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03" name="Google Shape;6403;p114"/>
          <p:cNvGrpSpPr/>
          <p:nvPr/>
        </p:nvGrpSpPr>
        <p:grpSpPr>
          <a:xfrm>
            <a:off x="2609030" y="3571198"/>
            <a:ext cx="1369531" cy="195460"/>
            <a:chOff x="723300" y="4253549"/>
            <a:chExt cx="2276482" cy="324900"/>
          </a:xfrm>
        </p:grpSpPr>
        <p:sp>
          <p:nvSpPr>
            <p:cNvPr id="6404" name="Google Shape;6404;p114"/>
            <p:cNvSpPr/>
            <p:nvPr/>
          </p:nvSpPr>
          <p:spPr>
            <a:xfrm>
              <a:off x="723300"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5" name="Google Shape;6405;p114"/>
            <p:cNvSpPr/>
            <p:nvPr/>
          </p:nvSpPr>
          <p:spPr>
            <a:xfrm>
              <a:off x="1206995"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6" name="Google Shape;6406;p114"/>
            <p:cNvSpPr/>
            <p:nvPr/>
          </p:nvSpPr>
          <p:spPr>
            <a:xfrm>
              <a:off x="1690691"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7" name="Google Shape;6407;p114"/>
            <p:cNvSpPr/>
            <p:nvPr/>
          </p:nvSpPr>
          <p:spPr>
            <a:xfrm>
              <a:off x="2174386"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8" name="Google Shape;6408;p114"/>
            <p:cNvSpPr/>
            <p:nvPr/>
          </p:nvSpPr>
          <p:spPr>
            <a:xfrm>
              <a:off x="2658082" y="4253549"/>
              <a:ext cx="341700" cy="324900"/>
            </a:xfrm>
            <a:prstGeom prst="star5">
              <a:avLst>
                <a:gd fmla="val 19098" name="adj"/>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09" name="Google Shape;6409;p114"/>
          <p:cNvGrpSpPr/>
          <p:nvPr/>
        </p:nvGrpSpPr>
        <p:grpSpPr>
          <a:xfrm>
            <a:off x="2598591" y="3272439"/>
            <a:ext cx="1389066" cy="180119"/>
            <a:chOff x="705948" y="3788465"/>
            <a:chExt cx="2308953" cy="299400"/>
          </a:xfrm>
        </p:grpSpPr>
        <p:sp>
          <p:nvSpPr>
            <p:cNvPr id="6410" name="Google Shape;6410;p114"/>
            <p:cNvSpPr/>
            <p:nvPr/>
          </p:nvSpPr>
          <p:spPr>
            <a:xfrm>
              <a:off x="705948"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1" name="Google Shape;6411;p114"/>
            <p:cNvSpPr/>
            <p:nvPr/>
          </p:nvSpPr>
          <p:spPr>
            <a:xfrm>
              <a:off x="1209923"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2" name="Google Shape;6412;p114"/>
            <p:cNvSpPr/>
            <p:nvPr/>
          </p:nvSpPr>
          <p:spPr>
            <a:xfrm>
              <a:off x="1713905"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3" name="Google Shape;6413;p114"/>
            <p:cNvSpPr/>
            <p:nvPr/>
          </p:nvSpPr>
          <p:spPr>
            <a:xfrm>
              <a:off x="2189639"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4" name="Google Shape;6414;p114"/>
            <p:cNvSpPr/>
            <p:nvPr/>
          </p:nvSpPr>
          <p:spPr>
            <a:xfrm>
              <a:off x="2679500"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15" name="Google Shape;6415;p114"/>
          <p:cNvGrpSpPr/>
          <p:nvPr/>
        </p:nvGrpSpPr>
        <p:grpSpPr>
          <a:xfrm>
            <a:off x="4195581" y="1876393"/>
            <a:ext cx="1433821" cy="191501"/>
            <a:chOff x="4273350" y="2088443"/>
            <a:chExt cx="1433821" cy="191501"/>
          </a:xfrm>
        </p:grpSpPr>
        <p:grpSp>
          <p:nvGrpSpPr>
            <p:cNvPr id="6416" name="Google Shape;6416;p114"/>
            <p:cNvGrpSpPr/>
            <p:nvPr/>
          </p:nvGrpSpPr>
          <p:grpSpPr>
            <a:xfrm>
              <a:off x="4273350" y="2088443"/>
              <a:ext cx="1433821" cy="0"/>
              <a:chOff x="5224975" y="2962250"/>
              <a:chExt cx="1544400" cy="0"/>
            </a:xfrm>
          </p:grpSpPr>
          <p:cxnSp>
            <p:nvCxnSpPr>
              <p:cNvPr id="6417" name="Google Shape;6417;p114"/>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6418" name="Google Shape;6418;p114"/>
              <p:cNvCxnSpPr/>
              <p:nvPr/>
            </p:nvCxnSpPr>
            <p:spPr>
              <a:xfrm>
                <a:off x="5225150" y="2962250"/>
                <a:ext cx="453300" cy="0"/>
              </a:xfrm>
              <a:prstGeom prst="straightConnector1">
                <a:avLst/>
              </a:prstGeom>
              <a:noFill/>
              <a:ln cap="flat" cmpd="sng" w="19050">
                <a:solidFill>
                  <a:srgbClr val="7994A9"/>
                </a:solidFill>
                <a:prstDash val="solid"/>
                <a:round/>
                <a:headEnd len="med" w="med" type="none"/>
                <a:tailEnd len="med" w="med" type="oval"/>
              </a:ln>
            </p:spPr>
          </p:cxnSp>
        </p:grpSp>
        <p:grpSp>
          <p:nvGrpSpPr>
            <p:cNvPr id="6419" name="Google Shape;6419;p114"/>
            <p:cNvGrpSpPr/>
            <p:nvPr/>
          </p:nvGrpSpPr>
          <p:grpSpPr>
            <a:xfrm>
              <a:off x="4273350" y="2279944"/>
              <a:ext cx="1433821" cy="0"/>
              <a:chOff x="5224975" y="2962250"/>
              <a:chExt cx="1544400" cy="0"/>
            </a:xfrm>
          </p:grpSpPr>
          <p:cxnSp>
            <p:nvCxnSpPr>
              <p:cNvPr id="6420" name="Google Shape;6420;p114"/>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6421" name="Google Shape;6421;p114"/>
              <p:cNvCxnSpPr/>
              <p:nvPr/>
            </p:nvCxnSpPr>
            <p:spPr>
              <a:xfrm>
                <a:off x="5225150" y="2962250"/>
                <a:ext cx="998700" cy="0"/>
              </a:xfrm>
              <a:prstGeom prst="straightConnector1">
                <a:avLst/>
              </a:prstGeom>
              <a:noFill/>
              <a:ln cap="flat" cmpd="sng" w="19050">
                <a:solidFill>
                  <a:srgbClr val="7994A9"/>
                </a:solidFill>
                <a:prstDash val="solid"/>
                <a:round/>
                <a:headEnd len="med" w="med" type="none"/>
                <a:tailEnd len="med" w="med" type="oval"/>
              </a:ln>
            </p:spPr>
          </p:cxnSp>
        </p:grpSp>
      </p:grpSp>
      <p:grpSp>
        <p:nvGrpSpPr>
          <p:cNvPr id="6422" name="Google Shape;6422;p114"/>
          <p:cNvGrpSpPr/>
          <p:nvPr/>
        </p:nvGrpSpPr>
        <p:grpSpPr>
          <a:xfrm>
            <a:off x="2646528" y="3885297"/>
            <a:ext cx="1304609" cy="294074"/>
            <a:chOff x="2658741" y="4097347"/>
            <a:chExt cx="1304609" cy="294074"/>
          </a:xfrm>
        </p:grpSpPr>
        <p:grpSp>
          <p:nvGrpSpPr>
            <p:cNvPr id="6423" name="Google Shape;6423;p114"/>
            <p:cNvGrpSpPr/>
            <p:nvPr/>
          </p:nvGrpSpPr>
          <p:grpSpPr>
            <a:xfrm>
              <a:off x="2658741" y="4097347"/>
              <a:ext cx="118572" cy="294074"/>
              <a:chOff x="3343310" y="4475555"/>
              <a:chExt cx="127717" cy="316753"/>
            </a:xfrm>
          </p:grpSpPr>
          <p:sp>
            <p:nvSpPr>
              <p:cNvPr id="6424" name="Google Shape;6424;p114"/>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5" name="Google Shape;6425;p114"/>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26" name="Google Shape;6426;p114"/>
            <p:cNvGrpSpPr/>
            <p:nvPr/>
          </p:nvGrpSpPr>
          <p:grpSpPr>
            <a:xfrm>
              <a:off x="3815519" y="4098388"/>
              <a:ext cx="147831" cy="291991"/>
              <a:chOff x="3527539" y="4476677"/>
              <a:chExt cx="159232" cy="314510"/>
            </a:xfrm>
          </p:grpSpPr>
          <p:sp>
            <p:nvSpPr>
              <p:cNvPr id="6427" name="Google Shape;6427;p114"/>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8" name="Google Shape;6428;p114"/>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29" name="Google Shape;6429;p114"/>
            <p:cNvGrpSpPr/>
            <p:nvPr/>
          </p:nvGrpSpPr>
          <p:grpSpPr>
            <a:xfrm>
              <a:off x="3511696" y="4098388"/>
              <a:ext cx="147831" cy="291991"/>
              <a:chOff x="3527539" y="4476677"/>
              <a:chExt cx="159232" cy="314510"/>
            </a:xfrm>
          </p:grpSpPr>
          <p:sp>
            <p:nvSpPr>
              <p:cNvPr id="6430" name="Google Shape;6430;p114"/>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1" name="Google Shape;6431;p114"/>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32" name="Google Shape;6432;p114"/>
            <p:cNvGrpSpPr/>
            <p:nvPr/>
          </p:nvGrpSpPr>
          <p:grpSpPr>
            <a:xfrm>
              <a:off x="3207874" y="4098388"/>
              <a:ext cx="147831" cy="291991"/>
              <a:chOff x="3527539" y="4476677"/>
              <a:chExt cx="159232" cy="314510"/>
            </a:xfrm>
          </p:grpSpPr>
          <p:sp>
            <p:nvSpPr>
              <p:cNvPr id="6433" name="Google Shape;6433;p114"/>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4" name="Google Shape;6434;p114"/>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35" name="Google Shape;6435;p114"/>
            <p:cNvGrpSpPr/>
            <p:nvPr/>
          </p:nvGrpSpPr>
          <p:grpSpPr>
            <a:xfrm>
              <a:off x="2933305" y="4097347"/>
              <a:ext cx="118572" cy="294074"/>
              <a:chOff x="3343310" y="4475555"/>
              <a:chExt cx="127717" cy="316753"/>
            </a:xfrm>
          </p:grpSpPr>
          <p:sp>
            <p:nvSpPr>
              <p:cNvPr id="6436" name="Google Shape;6436;p114"/>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7" name="Google Shape;6437;p114"/>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438" name="Google Shape;6438;p114"/>
          <p:cNvGrpSpPr/>
          <p:nvPr/>
        </p:nvGrpSpPr>
        <p:grpSpPr>
          <a:xfrm>
            <a:off x="4197136" y="963991"/>
            <a:ext cx="1430711" cy="751237"/>
            <a:chOff x="5159450" y="1919950"/>
            <a:chExt cx="1541050" cy="862500"/>
          </a:xfrm>
        </p:grpSpPr>
        <p:sp>
          <p:nvSpPr>
            <p:cNvPr id="6439" name="Google Shape;6439;p114"/>
            <p:cNvSpPr/>
            <p:nvPr/>
          </p:nvSpPr>
          <p:spPr>
            <a:xfrm>
              <a:off x="5216414" y="2060033"/>
              <a:ext cx="1436820" cy="600250"/>
            </a:xfrm>
            <a:custGeom>
              <a:rect b="b" l="l" r="r" t="t"/>
              <a:pathLst>
                <a:path extrusionOk="0" h="69253" w="165771">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cap="flat" cmpd="sng" w="19050">
              <a:solidFill>
                <a:srgbClr val="5F7D95"/>
              </a:solidFill>
              <a:prstDash val="solid"/>
              <a:round/>
              <a:headEnd len="med" w="med" type="oval"/>
              <a:tailEnd len="med" w="med" type="oval"/>
            </a:ln>
          </p:spPr>
        </p:sp>
        <p:grpSp>
          <p:nvGrpSpPr>
            <p:cNvPr id="6440" name="Google Shape;6440;p114"/>
            <p:cNvGrpSpPr/>
            <p:nvPr/>
          </p:nvGrpSpPr>
          <p:grpSpPr>
            <a:xfrm>
              <a:off x="5159450" y="1919950"/>
              <a:ext cx="1541050" cy="862500"/>
              <a:chOff x="5159450" y="1919950"/>
              <a:chExt cx="1541050" cy="862500"/>
            </a:xfrm>
          </p:grpSpPr>
          <p:cxnSp>
            <p:nvCxnSpPr>
              <p:cNvPr id="6441" name="Google Shape;6441;p114"/>
              <p:cNvCxnSpPr/>
              <p:nvPr/>
            </p:nvCxnSpPr>
            <p:spPr>
              <a:xfrm>
                <a:off x="5159450" y="1919950"/>
                <a:ext cx="0" cy="862500"/>
              </a:xfrm>
              <a:prstGeom prst="straightConnector1">
                <a:avLst/>
              </a:prstGeom>
              <a:noFill/>
              <a:ln cap="flat" cmpd="sng" w="9525">
                <a:solidFill>
                  <a:srgbClr val="E3E9ED"/>
                </a:solidFill>
                <a:prstDash val="solid"/>
                <a:round/>
                <a:headEnd len="med" w="med" type="none"/>
                <a:tailEnd len="med" w="med" type="none"/>
              </a:ln>
            </p:spPr>
          </p:cxnSp>
          <p:cxnSp>
            <p:nvCxnSpPr>
              <p:cNvPr id="6442" name="Google Shape;6442;p114"/>
              <p:cNvCxnSpPr/>
              <p:nvPr/>
            </p:nvCxnSpPr>
            <p:spPr>
              <a:xfrm>
                <a:off x="5161200" y="2778975"/>
                <a:ext cx="1539300" cy="0"/>
              </a:xfrm>
              <a:prstGeom prst="straightConnector1">
                <a:avLst/>
              </a:prstGeom>
              <a:noFill/>
              <a:ln cap="flat" cmpd="sng" w="9525">
                <a:solidFill>
                  <a:srgbClr val="E3E9ED"/>
                </a:solidFill>
                <a:prstDash val="solid"/>
                <a:round/>
                <a:headEnd len="med" w="med" type="none"/>
                <a:tailEnd len="med" w="med" type="none"/>
              </a:ln>
            </p:spPr>
          </p:cxnSp>
        </p:grpSp>
      </p:grpSp>
      <p:grpSp>
        <p:nvGrpSpPr>
          <p:cNvPr id="6443" name="Google Shape;6443;p114"/>
          <p:cNvGrpSpPr/>
          <p:nvPr/>
        </p:nvGrpSpPr>
        <p:grpSpPr>
          <a:xfrm>
            <a:off x="4245274" y="2227761"/>
            <a:ext cx="1334436" cy="967914"/>
            <a:chOff x="4294923" y="2439811"/>
            <a:chExt cx="1334436" cy="967914"/>
          </a:xfrm>
        </p:grpSpPr>
        <p:grpSp>
          <p:nvGrpSpPr>
            <p:cNvPr id="6444" name="Google Shape;6444;p114"/>
            <p:cNvGrpSpPr/>
            <p:nvPr/>
          </p:nvGrpSpPr>
          <p:grpSpPr>
            <a:xfrm>
              <a:off x="4960455" y="2469658"/>
              <a:ext cx="668904" cy="885524"/>
              <a:chOff x="4960455" y="2469658"/>
              <a:chExt cx="668904" cy="885524"/>
            </a:xfrm>
          </p:grpSpPr>
          <p:sp>
            <p:nvSpPr>
              <p:cNvPr id="6445" name="Google Shape;6445;p114"/>
              <p:cNvSpPr/>
              <p:nvPr/>
            </p:nvSpPr>
            <p:spPr>
              <a:xfrm>
                <a:off x="4960455" y="3257057"/>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6" name="Google Shape;6446;p114"/>
              <p:cNvSpPr/>
              <p:nvPr/>
            </p:nvSpPr>
            <p:spPr>
              <a:xfrm>
                <a:off x="4960455" y="3099584"/>
                <a:ext cx="668904" cy="98124"/>
              </a:xfrm>
              <a:custGeom>
                <a:rect b="b" l="l" r="r" t="t"/>
                <a:pathLst>
                  <a:path extrusionOk="0" h="6286" w="42851">
                    <a:moveTo>
                      <a:pt x="0" y="0"/>
                    </a:moveTo>
                    <a:lnTo>
                      <a:pt x="0" y="6285"/>
                    </a:lnTo>
                    <a:lnTo>
                      <a:pt x="42851" y="6285"/>
                    </a:lnTo>
                    <a:lnTo>
                      <a:pt x="4285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7" name="Google Shape;6447;p114"/>
              <p:cNvSpPr/>
              <p:nvPr/>
            </p:nvSpPr>
            <p:spPr>
              <a:xfrm>
                <a:off x="4960455" y="2942094"/>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8" name="Google Shape;6448;p114"/>
              <p:cNvSpPr/>
              <p:nvPr/>
            </p:nvSpPr>
            <p:spPr>
              <a:xfrm>
                <a:off x="4960455" y="2784621"/>
                <a:ext cx="618094" cy="98124"/>
              </a:xfrm>
              <a:custGeom>
                <a:rect b="b" l="l" r="r" t="t"/>
                <a:pathLst>
                  <a:path extrusionOk="0" h="6286" w="39596">
                    <a:moveTo>
                      <a:pt x="0" y="0"/>
                    </a:moveTo>
                    <a:lnTo>
                      <a:pt x="0" y="6285"/>
                    </a:lnTo>
                    <a:lnTo>
                      <a:pt x="39596" y="6285"/>
                    </a:lnTo>
                    <a:lnTo>
                      <a:pt x="3959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9" name="Google Shape;6449;p114"/>
              <p:cNvSpPr/>
              <p:nvPr/>
            </p:nvSpPr>
            <p:spPr>
              <a:xfrm>
                <a:off x="4960455" y="2627131"/>
                <a:ext cx="516519" cy="98140"/>
              </a:xfrm>
              <a:custGeom>
                <a:rect b="b" l="l" r="r" t="t"/>
                <a:pathLst>
                  <a:path extrusionOk="0" h="6287" w="33089">
                    <a:moveTo>
                      <a:pt x="0" y="1"/>
                    </a:moveTo>
                    <a:lnTo>
                      <a:pt x="0" y="6286"/>
                    </a:lnTo>
                    <a:lnTo>
                      <a:pt x="33089" y="6286"/>
                    </a:lnTo>
                    <a:lnTo>
                      <a:pt x="3308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0" name="Google Shape;6450;p114"/>
              <p:cNvSpPr/>
              <p:nvPr/>
            </p:nvSpPr>
            <p:spPr>
              <a:xfrm>
                <a:off x="4960455" y="2469658"/>
                <a:ext cx="313293" cy="98078"/>
              </a:xfrm>
              <a:custGeom>
                <a:rect b="b" l="l" r="r" t="t"/>
                <a:pathLst>
                  <a:path extrusionOk="0" h="6283" w="20070">
                    <a:moveTo>
                      <a:pt x="0" y="1"/>
                    </a:moveTo>
                    <a:lnTo>
                      <a:pt x="0" y="6283"/>
                    </a:lnTo>
                    <a:lnTo>
                      <a:pt x="20069" y="6283"/>
                    </a:lnTo>
                    <a:lnTo>
                      <a:pt x="2006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51" name="Google Shape;6451;p114"/>
            <p:cNvGrpSpPr/>
            <p:nvPr/>
          </p:nvGrpSpPr>
          <p:grpSpPr>
            <a:xfrm>
              <a:off x="4294923" y="2469658"/>
              <a:ext cx="668951" cy="885524"/>
              <a:chOff x="4294923" y="2469658"/>
              <a:chExt cx="668951" cy="885524"/>
            </a:xfrm>
          </p:grpSpPr>
          <p:sp>
            <p:nvSpPr>
              <p:cNvPr id="6452" name="Google Shape;6452;p114"/>
              <p:cNvSpPr/>
              <p:nvPr/>
            </p:nvSpPr>
            <p:spPr>
              <a:xfrm>
                <a:off x="4294923" y="3257057"/>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3" name="Google Shape;6453;p114"/>
              <p:cNvSpPr/>
              <p:nvPr/>
            </p:nvSpPr>
            <p:spPr>
              <a:xfrm>
                <a:off x="4294923" y="3099584"/>
                <a:ext cx="668951" cy="98124"/>
              </a:xfrm>
              <a:custGeom>
                <a:rect b="b" l="l" r="r" t="t"/>
                <a:pathLst>
                  <a:path extrusionOk="0" h="6286" w="42854">
                    <a:moveTo>
                      <a:pt x="0" y="0"/>
                    </a:moveTo>
                    <a:lnTo>
                      <a:pt x="0" y="6285"/>
                    </a:lnTo>
                    <a:lnTo>
                      <a:pt x="42854" y="6285"/>
                    </a:lnTo>
                    <a:lnTo>
                      <a:pt x="428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4" name="Google Shape;6454;p114"/>
              <p:cNvSpPr/>
              <p:nvPr/>
            </p:nvSpPr>
            <p:spPr>
              <a:xfrm>
                <a:off x="4294923" y="2942094"/>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5" name="Google Shape;6455;p114"/>
              <p:cNvSpPr/>
              <p:nvPr/>
            </p:nvSpPr>
            <p:spPr>
              <a:xfrm>
                <a:off x="4447355" y="2784621"/>
                <a:ext cx="516519" cy="98124"/>
              </a:xfrm>
              <a:custGeom>
                <a:rect b="b" l="l" r="r" t="t"/>
                <a:pathLst>
                  <a:path extrusionOk="0" h="6286" w="33089">
                    <a:moveTo>
                      <a:pt x="0" y="0"/>
                    </a:moveTo>
                    <a:lnTo>
                      <a:pt x="0" y="6285"/>
                    </a:lnTo>
                    <a:lnTo>
                      <a:pt x="33089" y="6285"/>
                    </a:lnTo>
                    <a:lnTo>
                      <a:pt x="3308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6" name="Google Shape;6456;p114"/>
              <p:cNvSpPr/>
              <p:nvPr/>
            </p:nvSpPr>
            <p:spPr>
              <a:xfrm>
                <a:off x="4548960" y="2627131"/>
                <a:ext cx="414914" cy="98140"/>
              </a:xfrm>
              <a:custGeom>
                <a:rect b="b" l="l" r="r" t="t"/>
                <a:pathLst>
                  <a:path extrusionOk="0" h="6287" w="26580">
                    <a:moveTo>
                      <a:pt x="1" y="1"/>
                    </a:moveTo>
                    <a:lnTo>
                      <a:pt x="1" y="6286"/>
                    </a:lnTo>
                    <a:lnTo>
                      <a:pt x="26580" y="6286"/>
                    </a:lnTo>
                    <a:lnTo>
                      <a:pt x="265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7" name="Google Shape;6457;p114"/>
              <p:cNvSpPr/>
              <p:nvPr/>
            </p:nvSpPr>
            <p:spPr>
              <a:xfrm>
                <a:off x="4650534" y="2469658"/>
                <a:ext cx="313340" cy="98078"/>
              </a:xfrm>
              <a:custGeom>
                <a:rect b="b" l="l" r="r" t="t"/>
                <a:pathLst>
                  <a:path extrusionOk="0" h="6283" w="20073">
                    <a:moveTo>
                      <a:pt x="1" y="1"/>
                    </a:moveTo>
                    <a:lnTo>
                      <a:pt x="1" y="6283"/>
                    </a:lnTo>
                    <a:lnTo>
                      <a:pt x="20073" y="6283"/>
                    </a:lnTo>
                    <a:lnTo>
                      <a:pt x="2007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58" name="Google Shape;6458;p114"/>
            <p:cNvSpPr/>
            <p:nvPr/>
          </p:nvSpPr>
          <p:spPr>
            <a:xfrm>
              <a:off x="4963437" y="2439811"/>
              <a:ext cx="16" cy="967914"/>
            </a:xfrm>
            <a:custGeom>
              <a:rect b="b" l="l" r="r" t="t"/>
              <a:pathLst>
                <a:path extrusionOk="0" fill="none" h="62006" w="1">
                  <a:moveTo>
                    <a:pt x="1" y="0"/>
                  </a:moveTo>
                  <a:lnTo>
                    <a:pt x="1" y="62006"/>
                  </a:lnTo>
                </a:path>
              </a:pathLst>
            </a:custGeom>
            <a:noFill/>
            <a:ln cap="flat" cmpd="sng" w="9525">
              <a:solidFill>
                <a:srgbClr val="F2F2F2"/>
              </a:solidFill>
              <a:prstDash val="solid"/>
              <a:miter lim="29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59" name="Google Shape;6459;p114"/>
          <p:cNvGrpSpPr/>
          <p:nvPr/>
        </p:nvGrpSpPr>
        <p:grpSpPr>
          <a:xfrm>
            <a:off x="4231477" y="3282206"/>
            <a:ext cx="1430949" cy="897289"/>
            <a:chOff x="4351371" y="3547942"/>
            <a:chExt cx="1345130" cy="843475"/>
          </a:xfrm>
        </p:grpSpPr>
        <p:grpSp>
          <p:nvGrpSpPr>
            <p:cNvPr id="6460" name="Google Shape;6460;p114"/>
            <p:cNvGrpSpPr/>
            <p:nvPr/>
          </p:nvGrpSpPr>
          <p:grpSpPr>
            <a:xfrm>
              <a:off x="4351371" y="4209917"/>
              <a:ext cx="1345130" cy="181500"/>
              <a:chOff x="4351371" y="4209917"/>
              <a:chExt cx="1345130" cy="181500"/>
            </a:xfrm>
          </p:grpSpPr>
          <p:sp>
            <p:nvSpPr>
              <p:cNvPr id="6461" name="Google Shape;6461;p114"/>
              <p:cNvSpPr/>
              <p:nvPr/>
            </p:nvSpPr>
            <p:spPr>
              <a:xfrm rot="10800000">
                <a:off x="4351371" y="4209917"/>
                <a:ext cx="1281600" cy="181500"/>
              </a:xfrm>
              <a:prstGeom prst="rect">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462" name="Google Shape;6462;p114"/>
              <p:cNvCxnSpPr/>
              <p:nvPr/>
            </p:nvCxnSpPr>
            <p:spPr>
              <a:xfrm>
                <a:off x="5551000" y="4298797"/>
                <a:ext cx="145500" cy="0"/>
              </a:xfrm>
              <a:prstGeom prst="straightConnector1">
                <a:avLst/>
              </a:prstGeom>
              <a:noFill/>
              <a:ln cap="flat" cmpd="sng" w="28575">
                <a:solidFill>
                  <a:srgbClr val="435D74"/>
                </a:solidFill>
                <a:prstDash val="solid"/>
                <a:round/>
                <a:headEnd len="med" w="med" type="none"/>
                <a:tailEnd len="med" w="med" type="none"/>
              </a:ln>
            </p:spPr>
          </p:cxnSp>
        </p:grpSp>
        <p:grpSp>
          <p:nvGrpSpPr>
            <p:cNvPr id="6463" name="Google Shape;6463;p114"/>
            <p:cNvGrpSpPr/>
            <p:nvPr/>
          </p:nvGrpSpPr>
          <p:grpSpPr>
            <a:xfrm>
              <a:off x="4403010" y="3985221"/>
              <a:ext cx="1109518" cy="181500"/>
              <a:chOff x="4403010" y="3985221"/>
              <a:chExt cx="1109518" cy="181500"/>
            </a:xfrm>
          </p:grpSpPr>
          <p:sp>
            <p:nvSpPr>
              <p:cNvPr id="6464" name="Google Shape;6464;p114"/>
              <p:cNvSpPr/>
              <p:nvPr/>
            </p:nvSpPr>
            <p:spPr>
              <a:xfrm rot="10800000">
                <a:off x="4471829" y="3985221"/>
                <a:ext cx="1040700" cy="1815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465" name="Google Shape;6465;p114"/>
              <p:cNvCxnSpPr/>
              <p:nvPr/>
            </p:nvCxnSpPr>
            <p:spPr>
              <a:xfrm>
                <a:off x="4403010" y="4075993"/>
                <a:ext cx="145500" cy="0"/>
              </a:xfrm>
              <a:prstGeom prst="straightConnector1">
                <a:avLst/>
              </a:prstGeom>
              <a:noFill/>
              <a:ln cap="flat" cmpd="sng" w="28575">
                <a:solidFill>
                  <a:srgbClr val="5F7D95"/>
                </a:solidFill>
                <a:prstDash val="solid"/>
                <a:round/>
                <a:headEnd len="med" w="med" type="none"/>
                <a:tailEnd len="med" w="med" type="none"/>
              </a:ln>
            </p:spPr>
          </p:cxnSp>
        </p:grpSp>
        <p:grpSp>
          <p:nvGrpSpPr>
            <p:cNvPr id="6466" name="Google Shape;6466;p114"/>
            <p:cNvGrpSpPr/>
            <p:nvPr/>
          </p:nvGrpSpPr>
          <p:grpSpPr>
            <a:xfrm>
              <a:off x="4618704" y="3766582"/>
              <a:ext cx="807858" cy="181500"/>
              <a:chOff x="4618704" y="3766582"/>
              <a:chExt cx="807858" cy="181500"/>
            </a:xfrm>
          </p:grpSpPr>
          <p:sp>
            <p:nvSpPr>
              <p:cNvPr id="6467" name="Google Shape;6467;p114"/>
              <p:cNvSpPr/>
              <p:nvPr/>
            </p:nvSpPr>
            <p:spPr>
              <a:xfrm rot="10800000">
                <a:off x="4618704" y="3766582"/>
                <a:ext cx="747000" cy="181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468" name="Google Shape;6468;p114"/>
              <p:cNvCxnSpPr/>
              <p:nvPr/>
            </p:nvCxnSpPr>
            <p:spPr>
              <a:xfrm>
                <a:off x="5281062" y="3855291"/>
                <a:ext cx="145500" cy="0"/>
              </a:xfrm>
              <a:prstGeom prst="straightConnector1">
                <a:avLst/>
              </a:prstGeom>
              <a:noFill/>
              <a:ln cap="flat" cmpd="sng" w="28575">
                <a:solidFill>
                  <a:srgbClr val="869FB2"/>
                </a:solidFill>
                <a:prstDash val="solid"/>
                <a:round/>
                <a:headEnd len="med" w="med" type="none"/>
                <a:tailEnd len="med" w="med" type="none"/>
              </a:ln>
            </p:spPr>
          </p:cxnSp>
        </p:grpSp>
        <p:grpSp>
          <p:nvGrpSpPr>
            <p:cNvPr id="6469" name="Google Shape;6469;p114"/>
            <p:cNvGrpSpPr/>
            <p:nvPr/>
          </p:nvGrpSpPr>
          <p:grpSpPr>
            <a:xfrm>
              <a:off x="4735238" y="3547942"/>
              <a:ext cx="462839" cy="181500"/>
              <a:chOff x="4735238" y="3547942"/>
              <a:chExt cx="462839" cy="181500"/>
            </a:xfrm>
          </p:grpSpPr>
          <p:sp>
            <p:nvSpPr>
              <p:cNvPr id="6470" name="Google Shape;6470;p114"/>
              <p:cNvSpPr/>
              <p:nvPr/>
            </p:nvSpPr>
            <p:spPr>
              <a:xfrm rot="10800000">
                <a:off x="4786477" y="3547942"/>
                <a:ext cx="411600" cy="181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471" name="Google Shape;6471;p114"/>
              <p:cNvCxnSpPr/>
              <p:nvPr/>
            </p:nvCxnSpPr>
            <p:spPr>
              <a:xfrm>
                <a:off x="4735238" y="3636872"/>
                <a:ext cx="145500" cy="0"/>
              </a:xfrm>
              <a:prstGeom prst="straightConnector1">
                <a:avLst/>
              </a:prstGeom>
              <a:noFill/>
              <a:ln cap="flat" cmpd="sng" w="28575">
                <a:solidFill>
                  <a:srgbClr val="BAC8D3"/>
                </a:solidFill>
                <a:prstDash val="solid"/>
                <a:round/>
                <a:headEnd len="med" w="med" type="none"/>
                <a:tailEnd len="med" w="med" type="none"/>
              </a:ln>
            </p:spPr>
          </p:cxnSp>
        </p:grpSp>
      </p:grpSp>
      <p:grpSp>
        <p:nvGrpSpPr>
          <p:cNvPr id="6472" name="Google Shape;6472;p114"/>
          <p:cNvGrpSpPr/>
          <p:nvPr/>
        </p:nvGrpSpPr>
        <p:grpSpPr>
          <a:xfrm>
            <a:off x="7407835" y="2217530"/>
            <a:ext cx="1020955" cy="928853"/>
            <a:chOff x="926675" y="238125"/>
            <a:chExt cx="5755100" cy="5232975"/>
          </a:xfrm>
        </p:grpSpPr>
        <p:sp>
          <p:nvSpPr>
            <p:cNvPr id="6473" name="Google Shape;6473;p114"/>
            <p:cNvSpPr/>
            <p:nvPr/>
          </p:nvSpPr>
          <p:spPr>
            <a:xfrm>
              <a:off x="2235475" y="2161100"/>
              <a:ext cx="3138650" cy="1012350"/>
            </a:xfrm>
            <a:custGeom>
              <a:rect b="b" l="l" r="r" t="t"/>
              <a:pathLst>
                <a:path extrusionOk="0" h="40494" w="125546">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4" name="Google Shape;6474;p114"/>
            <p:cNvSpPr/>
            <p:nvPr/>
          </p:nvSpPr>
          <p:spPr>
            <a:xfrm>
              <a:off x="2825775" y="238125"/>
              <a:ext cx="1961900" cy="1850225"/>
            </a:xfrm>
            <a:custGeom>
              <a:rect b="b" l="l" r="r" t="t"/>
              <a:pathLst>
                <a:path extrusionOk="0" h="74009" w="78476">
                  <a:moveTo>
                    <a:pt x="39246" y="0"/>
                  </a:moveTo>
                  <a:lnTo>
                    <a:pt x="1" y="74009"/>
                  </a:lnTo>
                  <a:lnTo>
                    <a:pt x="78476" y="74009"/>
                  </a:lnTo>
                  <a:lnTo>
                    <a:pt x="3924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5" name="Google Shape;6475;p114"/>
            <p:cNvSpPr/>
            <p:nvPr/>
          </p:nvSpPr>
          <p:spPr>
            <a:xfrm>
              <a:off x="926675" y="4357100"/>
              <a:ext cx="5755100" cy="1114000"/>
            </a:xfrm>
            <a:custGeom>
              <a:rect b="b" l="l" r="r" t="t"/>
              <a:pathLst>
                <a:path extrusionOk="0" h="44560" w="230204">
                  <a:moveTo>
                    <a:pt x="25737" y="1"/>
                  </a:moveTo>
                  <a:lnTo>
                    <a:pt x="0" y="44560"/>
                  </a:lnTo>
                  <a:lnTo>
                    <a:pt x="230204" y="44560"/>
                  </a:lnTo>
                  <a:lnTo>
                    <a:pt x="20446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6" name="Google Shape;6476;p114"/>
            <p:cNvSpPr/>
            <p:nvPr/>
          </p:nvSpPr>
          <p:spPr>
            <a:xfrm>
              <a:off x="1621700" y="3256600"/>
              <a:ext cx="4370050" cy="1006950"/>
            </a:xfrm>
            <a:custGeom>
              <a:rect b="b" l="l" r="r" t="t"/>
              <a:pathLst>
                <a:path extrusionOk="0" h="40278" w="174802">
                  <a:moveTo>
                    <a:pt x="22750" y="1"/>
                  </a:moveTo>
                  <a:lnTo>
                    <a:pt x="0" y="40278"/>
                  </a:lnTo>
                  <a:lnTo>
                    <a:pt x="174802" y="40278"/>
                  </a:lnTo>
                  <a:lnTo>
                    <a:pt x="15205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77" name="Google Shape;6477;p114"/>
          <p:cNvGrpSpPr/>
          <p:nvPr/>
        </p:nvGrpSpPr>
        <p:grpSpPr>
          <a:xfrm>
            <a:off x="715208" y="2616265"/>
            <a:ext cx="1695374" cy="1560837"/>
            <a:chOff x="727421" y="2828315"/>
            <a:chExt cx="1695374" cy="1560837"/>
          </a:xfrm>
        </p:grpSpPr>
        <p:grpSp>
          <p:nvGrpSpPr>
            <p:cNvPr id="6478" name="Google Shape;6478;p114"/>
            <p:cNvGrpSpPr/>
            <p:nvPr/>
          </p:nvGrpSpPr>
          <p:grpSpPr>
            <a:xfrm>
              <a:off x="727421" y="2828315"/>
              <a:ext cx="1695374" cy="1560837"/>
              <a:chOff x="734799" y="2782450"/>
              <a:chExt cx="1571100" cy="1577400"/>
            </a:xfrm>
          </p:grpSpPr>
          <p:cxnSp>
            <p:nvCxnSpPr>
              <p:cNvPr id="6479" name="Google Shape;6479;p114"/>
              <p:cNvCxnSpPr/>
              <p:nvPr/>
            </p:nvCxnSpPr>
            <p:spPr>
              <a:xfrm>
                <a:off x="743025" y="2782450"/>
                <a:ext cx="0" cy="1577400"/>
              </a:xfrm>
              <a:prstGeom prst="straightConnector1">
                <a:avLst/>
              </a:prstGeom>
              <a:noFill/>
              <a:ln cap="flat" cmpd="sng" w="19050">
                <a:solidFill>
                  <a:srgbClr val="E3E7EA"/>
                </a:solidFill>
                <a:prstDash val="solid"/>
                <a:round/>
                <a:headEnd len="med" w="med" type="none"/>
                <a:tailEnd len="med" w="med" type="none"/>
              </a:ln>
            </p:spPr>
          </p:cxnSp>
          <p:cxnSp>
            <p:nvCxnSpPr>
              <p:cNvPr id="6480" name="Google Shape;6480;p114"/>
              <p:cNvCxnSpPr/>
              <p:nvPr/>
            </p:nvCxnSpPr>
            <p:spPr>
              <a:xfrm rot="10800000">
                <a:off x="734799" y="4359850"/>
                <a:ext cx="1571100" cy="0"/>
              </a:xfrm>
              <a:prstGeom prst="straightConnector1">
                <a:avLst/>
              </a:prstGeom>
              <a:noFill/>
              <a:ln cap="flat" cmpd="sng" w="19050">
                <a:solidFill>
                  <a:srgbClr val="E3E7EA"/>
                </a:solidFill>
                <a:prstDash val="solid"/>
                <a:round/>
                <a:headEnd len="med" w="med" type="none"/>
                <a:tailEnd len="med" w="med" type="none"/>
              </a:ln>
            </p:spPr>
          </p:cxnSp>
        </p:grpSp>
        <p:grpSp>
          <p:nvGrpSpPr>
            <p:cNvPr id="6481" name="Google Shape;6481;p114"/>
            <p:cNvGrpSpPr/>
            <p:nvPr/>
          </p:nvGrpSpPr>
          <p:grpSpPr>
            <a:xfrm>
              <a:off x="819108" y="2882501"/>
              <a:ext cx="1556791" cy="1426186"/>
              <a:chOff x="819108" y="2882501"/>
              <a:chExt cx="1556791" cy="1426186"/>
            </a:xfrm>
          </p:grpSpPr>
          <p:grpSp>
            <p:nvGrpSpPr>
              <p:cNvPr id="6482" name="Google Shape;6482;p114"/>
              <p:cNvGrpSpPr/>
              <p:nvPr/>
            </p:nvGrpSpPr>
            <p:grpSpPr>
              <a:xfrm>
                <a:off x="819108" y="2882501"/>
                <a:ext cx="103104" cy="1426186"/>
                <a:chOff x="4674013" y="3100904"/>
                <a:chExt cx="122758" cy="1698043"/>
              </a:xfrm>
            </p:grpSpPr>
            <p:sp>
              <p:nvSpPr>
                <p:cNvPr id="6483" name="Google Shape;6483;p114"/>
                <p:cNvSpPr/>
                <p:nvPr/>
              </p:nvSpPr>
              <p:spPr>
                <a:xfrm>
                  <a:off x="46740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4" name="Google Shape;6484;p114"/>
                <p:cNvSpPr/>
                <p:nvPr/>
              </p:nvSpPr>
              <p:spPr>
                <a:xfrm>
                  <a:off x="46740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5" name="Google Shape;6485;p114"/>
                <p:cNvSpPr/>
                <p:nvPr/>
              </p:nvSpPr>
              <p:spPr>
                <a:xfrm>
                  <a:off x="46740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6" name="Google Shape;6486;p114"/>
                <p:cNvSpPr/>
                <p:nvPr/>
              </p:nvSpPr>
              <p:spPr>
                <a:xfrm>
                  <a:off x="46740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7" name="Google Shape;6487;p114"/>
                <p:cNvSpPr/>
                <p:nvPr/>
              </p:nvSpPr>
              <p:spPr>
                <a:xfrm>
                  <a:off x="46740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8" name="Google Shape;6488;p114"/>
                <p:cNvSpPr/>
                <p:nvPr/>
              </p:nvSpPr>
              <p:spPr>
                <a:xfrm>
                  <a:off x="46740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9" name="Google Shape;6489;p114"/>
                <p:cNvSpPr/>
                <p:nvPr/>
              </p:nvSpPr>
              <p:spPr>
                <a:xfrm>
                  <a:off x="46740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90" name="Google Shape;6490;p114"/>
              <p:cNvGrpSpPr/>
              <p:nvPr/>
            </p:nvGrpSpPr>
            <p:grpSpPr>
              <a:xfrm>
                <a:off x="1062475" y="2882501"/>
                <a:ext cx="103104" cy="1426186"/>
                <a:chOff x="4940438" y="3100904"/>
                <a:chExt cx="122758" cy="1698043"/>
              </a:xfrm>
            </p:grpSpPr>
            <p:sp>
              <p:nvSpPr>
                <p:cNvPr id="6491" name="Google Shape;6491;p114"/>
                <p:cNvSpPr/>
                <p:nvPr/>
              </p:nvSpPr>
              <p:spPr>
                <a:xfrm>
                  <a:off x="4940438"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2" name="Google Shape;6492;p114"/>
                <p:cNvSpPr/>
                <p:nvPr/>
              </p:nvSpPr>
              <p:spPr>
                <a:xfrm>
                  <a:off x="4940438"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3" name="Google Shape;6493;p114"/>
                <p:cNvSpPr/>
                <p:nvPr/>
              </p:nvSpPr>
              <p:spPr>
                <a:xfrm>
                  <a:off x="4940438"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4" name="Google Shape;6494;p114"/>
                <p:cNvSpPr/>
                <p:nvPr/>
              </p:nvSpPr>
              <p:spPr>
                <a:xfrm>
                  <a:off x="4940438"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5" name="Google Shape;6495;p114"/>
                <p:cNvSpPr/>
                <p:nvPr/>
              </p:nvSpPr>
              <p:spPr>
                <a:xfrm>
                  <a:off x="4940438"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6" name="Google Shape;6496;p114"/>
                <p:cNvSpPr/>
                <p:nvPr/>
              </p:nvSpPr>
              <p:spPr>
                <a:xfrm>
                  <a:off x="4940438"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7" name="Google Shape;6497;p114"/>
                <p:cNvSpPr/>
                <p:nvPr/>
              </p:nvSpPr>
              <p:spPr>
                <a:xfrm>
                  <a:off x="4940438"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98" name="Google Shape;6498;p114"/>
              <p:cNvGrpSpPr/>
              <p:nvPr/>
            </p:nvGrpSpPr>
            <p:grpSpPr>
              <a:xfrm>
                <a:off x="1299324" y="2882501"/>
                <a:ext cx="103104" cy="1426186"/>
                <a:chOff x="5206863" y="3100904"/>
                <a:chExt cx="122758" cy="1698043"/>
              </a:xfrm>
            </p:grpSpPr>
            <p:sp>
              <p:nvSpPr>
                <p:cNvPr id="6499" name="Google Shape;6499;p114"/>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0" name="Google Shape;6500;p114"/>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1" name="Google Shape;6501;p114"/>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2" name="Google Shape;6502;p114"/>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3" name="Google Shape;6503;p114"/>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4" name="Google Shape;6504;p114"/>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5" name="Google Shape;6505;p114"/>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06" name="Google Shape;6506;p114"/>
              <p:cNvGrpSpPr/>
              <p:nvPr/>
            </p:nvGrpSpPr>
            <p:grpSpPr>
              <a:xfrm>
                <a:off x="1786057" y="2882501"/>
                <a:ext cx="103104" cy="1426186"/>
                <a:chOff x="6006138" y="3143629"/>
                <a:chExt cx="122758" cy="1698043"/>
              </a:xfrm>
            </p:grpSpPr>
            <p:sp>
              <p:nvSpPr>
                <p:cNvPr id="6507" name="Google Shape;6507;p114"/>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8" name="Google Shape;6508;p114"/>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9" name="Google Shape;6509;p114"/>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0" name="Google Shape;6510;p114"/>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1" name="Google Shape;6511;p114"/>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2" name="Google Shape;6512;p114"/>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3" name="Google Shape;6513;p114"/>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14" name="Google Shape;6514;p114"/>
              <p:cNvGrpSpPr/>
              <p:nvPr/>
            </p:nvGrpSpPr>
            <p:grpSpPr>
              <a:xfrm>
                <a:off x="2029422" y="2882501"/>
                <a:ext cx="103104" cy="1426186"/>
                <a:chOff x="6805413" y="3100904"/>
                <a:chExt cx="122758" cy="1698043"/>
              </a:xfrm>
            </p:grpSpPr>
            <p:sp>
              <p:nvSpPr>
                <p:cNvPr id="6515" name="Google Shape;6515;p114"/>
                <p:cNvSpPr/>
                <p:nvPr/>
              </p:nvSpPr>
              <p:spPr>
                <a:xfrm>
                  <a:off x="68054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6" name="Google Shape;6516;p114"/>
                <p:cNvSpPr/>
                <p:nvPr/>
              </p:nvSpPr>
              <p:spPr>
                <a:xfrm>
                  <a:off x="68054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7" name="Google Shape;6517;p114"/>
                <p:cNvSpPr/>
                <p:nvPr/>
              </p:nvSpPr>
              <p:spPr>
                <a:xfrm>
                  <a:off x="68054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8" name="Google Shape;6518;p114"/>
                <p:cNvSpPr/>
                <p:nvPr/>
              </p:nvSpPr>
              <p:spPr>
                <a:xfrm>
                  <a:off x="68054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9" name="Google Shape;6519;p114"/>
                <p:cNvSpPr/>
                <p:nvPr/>
              </p:nvSpPr>
              <p:spPr>
                <a:xfrm>
                  <a:off x="68054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0" name="Google Shape;6520;p114"/>
                <p:cNvSpPr/>
                <p:nvPr/>
              </p:nvSpPr>
              <p:spPr>
                <a:xfrm>
                  <a:off x="68054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1" name="Google Shape;6521;p114"/>
                <p:cNvSpPr/>
                <p:nvPr/>
              </p:nvSpPr>
              <p:spPr>
                <a:xfrm>
                  <a:off x="68054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22" name="Google Shape;6522;p114"/>
              <p:cNvGrpSpPr/>
              <p:nvPr/>
            </p:nvGrpSpPr>
            <p:grpSpPr>
              <a:xfrm>
                <a:off x="2272795" y="2882501"/>
                <a:ext cx="103104" cy="1426186"/>
                <a:chOff x="5206863" y="3100904"/>
                <a:chExt cx="122758" cy="1698043"/>
              </a:xfrm>
            </p:grpSpPr>
            <p:sp>
              <p:nvSpPr>
                <p:cNvPr id="6523" name="Google Shape;6523;p114"/>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4" name="Google Shape;6524;p114"/>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5" name="Google Shape;6525;p114"/>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6" name="Google Shape;6526;p114"/>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7" name="Google Shape;6527;p114"/>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8" name="Google Shape;6528;p114"/>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9" name="Google Shape;6529;p114"/>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30" name="Google Shape;6530;p114"/>
              <p:cNvGrpSpPr/>
              <p:nvPr/>
            </p:nvGrpSpPr>
            <p:grpSpPr>
              <a:xfrm>
                <a:off x="1542694" y="2882501"/>
                <a:ext cx="103104" cy="1426186"/>
                <a:chOff x="6006138" y="3143629"/>
                <a:chExt cx="122758" cy="1698043"/>
              </a:xfrm>
            </p:grpSpPr>
            <p:sp>
              <p:nvSpPr>
                <p:cNvPr id="6531" name="Google Shape;6531;p114"/>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2" name="Google Shape;6532;p114"/>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3" name="Google Shape;6533;p114"/>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4" name="Google Shape;6534;p114"/>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5" name="Google Shape;6535;p114"/>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6" name="Google Shape;6536;p114"/>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7" name="Google Shape;6537;p114"/>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6538" name="Google Shape;6538;p114"/>
          <p:cNvGrpSpPr/>
          <p:nvPr/>
        </p:nvGrpSpPr>
        <p:grpSpPr>
          <a:xfrm>
            <a:off x="5671259" y="3305987"/>
            <a:ext cx="2749952" cy="870677"/>
            <a:chOff x="238125" y="1725700"/>
            <a:chExt cx="7139025" cy="2260325"/>
          </a:xfrm>
        </p:grpSpPr>
        <p:sp>
          <p:nvSpPr>
            <p:cNvPr id="6539" name="Google Shape;6539;p114"/>
            <p:cNvSpPr/>
            <p:nvPr/>
          </p:nvSpPr>
          <p:spPr>
            <a:xfrm>
              <a:off x="238125" y="1741950"/>
              <a:ext cx="6506150" cy="2228050"/>
            </a:xfrm>
            <a:custGeom>
              <a:rect b="b" l="l" r="r" t="t"/>
              <a:pathLst>
                <a:path extrusionOk="0" h="89122" w="260246">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0" name="Google Shape;6540;p114"/>
            <p:cNvSpPr/>
            <p:nvPr/>
          </p:nvSpPr>
          <p:spPr>
            <a:xfrm>
              <a:off x="2480475" y="2435950"/>
              <a:ext cx="438500" cy="841400"/>
            </a:xfrm>
            <a:custGeom>
              <a:rect b="b" l="l" r="r" t="t"/>
              <a:pathLst>
                <a:path extrusionOk="0" h="33656" w="1754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1" name="Google Shape;6541;p114"/>
            <p:cNvSpPr/>
            <p:nvPr/>
          </p:nvSpPr>
          <p:spPr>
            <a:xfrm>
              <a:off x="3663250" y="2219875"/>
              <a:ext cx="607450" cy="1272525"/>
            </a:xfrm>
            <a:custGeom>
              <a:rect b="b" l="l" r="r" t="t"/>
              <a:pathLst>
                <a:path extrusionOk="0" h="50901" w="24298">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2" name="Google Shape;6542;p114"/>
            <p:cNvSpPr/>
            <p:nvPr/>
          </p:nvSpPr>
          <p:spPr>
            <a:xfrm>
              <a:off x="4999700" y="1973525"/>
              <a:ext cx="820500" cy="1764350"/>
            </a:xfrm>
            <a:custGeom>
              <a:rect b="b" l="l" r="r" t="t"/>
              <a:pathLst>
                <a:path extrusionOk="0" h="70574" w="3282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3" name="Google Shape;6543;p114"/>
            <p:cNvSpPr/>
            <p:nvPr/>
          </p:nvSpPr>
          <p:spPr>
            <a:xfrm>
              <a:off x="6838275" y="1725700"/>
              <a:ext cx="150" cy="0"/>
            </a:xfrm>
            <a:custGeom>
              <a:rect b="b" l="l" r="r" t="t"/>
              <a:pathLst>
                <a:path extrusionOk="0" h="0" w="6">
                  <a:moveTo>
                    <a:pt x="5" y="0"/>
                  </a:moveTo>
                  <a:lnTo>
                    <a:pt x="1"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4" name="Google Shape;6544;p114"/>
            <p:cNvSpPr/>
            <p:nvPr/>
          </p:nvSpPr>
          <p:spPr>
            <a:xfrm>
              <a:off x="6838400" y="3986000"/>
              <a:ext cx="25" cy="25"/>
            </a:xfrm>
            <a:custGeom>
              <a:rect b="b" l="l" r="r" t="t"/>
              <a:pathLst>
                <a:path extrusionOk="0" h="1" w="1">
                  <a:moveTo>
                    <a:pt x="0" y="1"/>
                  </a:moveTo>
                  <a:lnTo>
                    <a:pt x="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5" name="Google Shape;6545;p114"/>
            <p:cNvSpPr/>
            <p:nvPr/>
          </p:nvSpPr>
          <p:spPr>
            <a:xfrm>
              <a:off x="6744250" y="3969975"/>
              <a:ext cx="94175" cy="16050"/>
            </a:xfrm>
            <a:custGeom>
              <a:rect b="b" l="l" r="r" t="t"/>
              <a:pathLst>
                <a:path extrusionOk="0" h="642" w="3767">
                  <a:moveTo>
                    <a:pt x="1" y="0"/>
                  </a:moveTo>
                  <a:lnTo>
                    <a:pt x="1" y="0"/>
                  </a:lnTo>
                  <a:cubicBezTo>
                    <a:pt x="1190" y="425"/>
                    <a:pt x="2415" y="642"/>
                    <a:pt x="3662" y="642"/>
                  </a:cubicBezTo>
                  <a:lnTo>
                    <a:pt x="3766" y="642"/>
                  </a:lnTo>
                  <a:lnTo>
                    <a:pt x="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6" name="Google Shape;6546;p114"/>
            <p:cNvSpPr/>
            <p:nvPr/>
          </p:nvSpPr>
          <p:spPr>
            <a:xfrm>
              <a:off x="6744250" y="1725700"/>
              <a:ext cx="94050" cy="16175"/>
            </a:xfrm>
            <a:custGeom>
              <a:rect b="b" l="l" r="r" t="t"/>
              <a:pathLst>
                <a:path extrusionOk="0" h="647" w="3762">
                  <a:moveTo>
                    <a:pt x="3662" y="0"/>
                  </a:moveTo>
                  <a:cubicBezTo>
                    <a:pt x="2415" y="0"/>
                    <a:pt x="1194" y="222"/>
                    <a:pt x="1" y="646"/>
                  </a:cubicBezTo>
                  <a:lnTo>
                    <a:pt x="376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7" name="Google Shape;6547;p114"/>
            <p:cNvSpPr/>
            <p:nvPr/>
          </p:nvSpPr>
          <p:spPr>
            <a:xfrm>
              <a:off x="6294575" y="1725700"/>
              <a:ext cx="1082575" cy="2260225"/>
            </a:xfrm>
            <a:custGeom>
              <a:rect b="b" l="l" r="r" t="t"/>
              <a:pathLst>
                <a:path extrusionOk="0" h="90409" w="43303">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8" name="Google Shape;6548;p114"/>
            <p:cNvSpPr/>
            <p:nvPr/>
          </p:nvSpPr>
          <p:spPr>
            <a:xfrm>
              <a:off x="1511625" y="2613375"/>
              <a:ext cx="292400" cy="484275"/>
            </a:xfrm>
            <a:custGeom>
              <a:rect b="b" l="l" r="r" t="t"/>
              <a:pathLst>
                <a:path extrusionOk="0" h="19371" w="11696">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49" name="Google Shape;6549;p114"/>
          <p:cNvGrpSpPr/>
          <p:nvPr/>
        </p:nvGrpSpPr>
        <p:grpSpPr>
          <a:xfrm>
            <a:off x="5941423" y="2247733"/>
            <a:ext cx="1105452" cy="916747"/>
            <a:chOff x="5249100" y="1210600"/>
            <a:chExt cx="3502700" cy="2904775"/>
          </a:xfrm>
        </p:grpSpPr>
        <p:sp>
          <p:nvSpPr>
            <p:cNvPr id="6550" name="Google Shape;6550;p114"/>
            <p:cNvSpPr/>
            <p:nvPr/>
          </p:nvSpPr>
          <p:spPr>
            <a:xfrm>
              <a:off x="5479658" y="1210600"/>
              <a:ext cx="3108190" cy="632425"/>
            </a:xfrm>
            <a:custGeom>
              <a:rect b="b" l="l" r="r" t="t"/>
              <a:pathLst>
                <a:path extrusionOk="0" h="25297" w="117257">
                  <a:moveTo>
                    <a:pt x="1" y="0"/>
                  </a:moveTo>
                  <a:lnTo>
                    <a:pt x="14647" y="25297"/>
                  </a:lnTo>
                  <a:lnTo>
                    <a:pt x="102066" y="25297"/>
                  </a:lnTo>
                  <a:lnTo>
                    <a:pt x="117257"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1" name="Google Shape;6551;p114"/>
            <p:cNvSpPr/>
            <p:nvPr/>
          </p:nvSpPr>
          <p:spPr>
            <a:xfrm>
              <a:off x="5769162" y="1842998"/>
              <a:ext cx="2424880" cy="631925"/>
            </a:xfrm>
            <a:custGeom>
              <a:rect b="b" l="l" r="r" t="t"/>
              <a:pathLst>
                <a:path extrusionOk="0" h="25277" w="91479">
                  <a:moveTo>
                    <a:pt x="1" y="1"/>
                  </a:moveTo>
                  <a:lnTo>
                    <a:pt x="14647" y="25276"/>
                  </a:lnTo>
                  <a:lnTo>
                    <a:pt x="76602" y="25276"/>
                  </a:lnTo>
                  <a:lnTo>
                    <a:pt x="9147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2" name="Google Shape;6552;p114"/>
            <p:cNvSpPr/>
            <p:nvPr/>
          </p:nvSpPr>
          <p:spPr>
            <a:xfrm>
              <a:off x="6065319" y="2474896"/>
              <a:ext cx="1739369" cy="632450"/>
            </a:xfrm>
            <a:custGeom>
              <a:rect b="b" l="l" r="r" t="t"/>
              <a:pathLst>
                <a:path extrusionOk="0" h="25298" w="65618">
                  <a:moveTo>
                    <a:pt x="1" y="0"/>
                  </a:moveTo>
                  <a:lnTo>
                    <a:pt x="14417" y="25297"/>
                  </a:lnTo>
                  <a:lnTo>
                    <a:pt x="50887" y="25297"/>
                  </a:lnTo>
                  <a:lnTo>
                    <a:pt x="656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3" name="Google Shape;6553;p114"/>
            <p:cNvSpPr/>
            <p:nvPr/>
          </p:nvSpPr>
          <p:spPr>
            <a:xfrm>
              <a:off x="6354293" y="3107319"/>
              <a:ext cx="1061572" cy="632425"/>
            </a:xfrm>
            <a:custGeom>
              <a:rect b="b" l="l" r="r" t="t"/>
              <a:pathLst>
                <a:path extrusionOk="0" h="25297" w="40048">
                  <a:moveTo>
                    <a:pt x="0" y="0"/>
                  </a:moveTo>
                  <a:lnTo>
                    <a:pt x="14668" y="25297"/>
                  </a:lnTo>
                  <a:lnTo>
                    <a:pt x="25360" y="25297"/>
                  </a:lnTo>
                  <a:lnTo>
                    <a:pt x="40048" y="0"/>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554" name="Google Shape;6554;p114"/>
            <p:cNvCxnSpPr/>
            <p:nvPr/>
          </p:nvCxnSpPr>
          <p:spPr>
            <a:xfrm>
              <a:off x="5249100" y="2382654"/>
              <a:ext cx="922800" cy="0"/>
            </a:xfrm>
            <a:prstGeom prst="straightConnector1">
              <a:avLst/>
            </a:prstGeom>
            <a:noFill/>
            <a:ln cap="flat" cmpd="sng" w="19050">
              <a:solidFill>
                <a:srgbClr val="869FB2"/>
              </a:solidFill>
              <a:prstDash val="solid"/>
              <a:round/>
              <a:headEnd len="med" w="med" type="oval"/>
              <a:tailEnd len="med" w="med" type="none"/>
            </a:ln>
          </p:spPr>
        </p:cxnSp>
        <p:cxnSp>
          <p:nvCxnSpPr>
            <p:cNvPr id="6555" name="Google Shape;6555;p114"/>
            <p:cNvCxnSpPr/>
            <p:nvPr/>
          </p:nvCxnSpPr>
          <p:spPr>
            <a:xfrm rot="10800000">
              <a:off x="8178522" y="1765431"/>
              <a:ext cx="559200" cy="0"/>
            </a:xfrm>
            <a:prstGeom prst="straightConnector1">
              <a:avLst/>
            </a:prstGeom>
            <a:noFill/>
            <a:ln cap="flat" cmpd="sng" w="19050">
              <a:solidFill>
                <a:srgbClr val="BAC8D3"/>
              </a:solidFill>
              <a:prstDash val="solid"/>
              <a:round/>
              <a:headEnd len="med" w="med" type="oval"/>
              <a:tailEnd len="med" w="med" type="none"/>
            </a:ln>
          </p:spPr>
        </p:cxnSp>
        <p:cxnSp>
          <p:nvCxnSpPr>
            <p:cNvPr id="6556" name="Google Shape;6556;p114"/>
            <p:cNvCxnSpPr/>
            <p:nvPr/>
          </p:nvCxnSpPr>
          <p:spPr>
            <a:xfrm rot="10800000">
              <a:off x="7467500" y="2943528"/>
              <a:ext cx="1284300" cy="0"/>
            </a:xfrm>
            <a:prstGeom prst="straightConnector1">
              <a:avLst/>
            </a:prstGeom>
            <a:noFill/>
            <a:ln cap="flat" cmpd="sng" w="19050">
              <a:solidFill>
                <a:srgbClr val="5F7D95"/>
              </a:solidFill>
              <a:prstDash val="solid"/>
              <a:round/>
              <a:headEnd len="med" w="med" type="oval"/>
              <a:tailEnd len="med" w="med" type="none"/>
            </a:ln>
          </p:spPr>
        </p:cxnSp>
        <p:cxnSp>
          <p:nvCxnSpPr>
            <p:cNvPr id="6557" name="Google Shape;6557;p114"/>
            <p:cNvCxnSpPr/>
            <p:nvPr/>
          </p:nvCxnSpPr>
          <p:spPr>
            <a:xfrm>
              <a:off x="5787288" y="3630350"/>
              <a:ext cx="922800" cy="0"/>
            </a:xfrm>
            <a:prstGeom prst="straightConnector1">
              <a:avLst/>
            </a:prstGeom>
            <a:noFill/>
            <a:ln cap="flat" cmpd="sng" w="19050">
              <a:solidFill>
                <a:srgbClr val="435D74"/>
              </a:solidFill>
              <a:prstDash val="solid"/>
              <a:round/>
              <a:headEnd len="med" w="med" type="oval"/>
              <a:tailEnd len="med" w="med" type="none"/>
            </a:ln>
          </p:spPr>
        </p:cxnSp>
        <p:sp>
          <p:nvSpPr>
            <p:cNvPr id="6558" name="Google Shape;6558;p114"/>
            <p:cNvSpPr/>
            <p:nvPr/>
          </p:nvSpPr>
          <p:spPr>
            <a:xfrm>
              <a:off x="6601902" y="3690575"/>
              <a:ext cx="566400" cy="424800"/>
            </a:xfrm>
            <a:prstGeom prst="downArrow">
              <a:avLst>
                <a:gd fmla="val 50000" name="adj1"/>
                <a:gd fmla="val 50000" name="adj2"/>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59" name="Google Shape;6559;p114"/>
          <p:cNvGrpSpPr/>
          <p:nvPr/>
        </p:nvGrpSpPr>
        <p:grpSpPr>
          <a:xfrm>
            <a:off x="7123971" y="967151"/>
            <a:ext cx="1304650" cy="1124856"/>
            <a:chOff x="7287122" y="1165658"/>
            <a:chExt cx="1219413" cy="1051365"/>
          </a:xfrm>
        </p:grpSpPr>
        <p:grpSp>
          <p:nvGrpSpPr>
            <p:cNvPr id="6560" name="Google Shape;6560;p114"/>
            <p:cNvGrpSpPr/>
            <p:nvPr/>
          </p:nvGrpSpPr>
          <p:grpSpPr>
            <a:xfrm>
              <a:off x="7287122" y="1969723"/>
              <a:ext cx="1219413" cy="247300"/>
              <a:chOff x="7287122" y="1969723"/>
              <a:chExt cx="1219413" cy="247300"/>
            </a:xfrm>
          </p:grpSpPr>
          <p:sp>
            <p:nvSpPr>
              <p:cNvPr id="6561" name="Google Shape;6561;p114"/>
              <p:cNvSpPr/>
              <p:nvPr/>
            </p:nvSpPr>
            <p:spPr>
              <a:xfrm flipH="1">
                <a:off x="8366247" y="1969723"/>
                <a:ext cx="140288" cy="247300"/>
              </a:xfrm>
              <a:custGeom>
                <a:rect b="b" l="l" r="r" t="t"/>
                <a:pathLst>
                  <a:path extrusionOk="0" h="26428" w="14992">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62" name="Google Shape;6562;p114"/>
              <p:cNvGrpSpPr/>
              <p:nvPr/>
            </p:nvGrpSpPr>
            <p:grpSpPr>
              <a:xfrm>
                <a:off x="7287122" y="2063892"/>
                <a:ext cx="1151753" cy="73428"/>
                <a:chOff x="7287122" y="2063892"/>
                <a:chExt cx="1151753" cy="73428"/>
              </a:xfrm>
            </p:grpSpPr>
            <p:sp>
              <p:nvSpPr>
                <p:cNvPr id="6563" name="Google Shape;6563;p114"/>
                <p:cNvSpPr/>
                <p:nvPr/>
              </p:nvSpPr>
              <p:spPr>
                <a:xfrm flipH="1">
                  <a:off x="7287122" y="2063892"/>
                  <a:ext cx="507103" cy="73428"/>
                </a:xfrm>
                <a:custGeom>
                  <a:rect b="b" l="l" r="r" t="t"/>
                  <a:pathLst>
                    <a:path extrusionOk="0" h="7847" w="35124">
                      <a:moveTo>
                        <a:pt x="0" y="1"/>
                      </a:moveTo>
                      <a:lnTo>
                        <a:pt x="0" y="7847"/>
                      </a:lnTo>
                      <a:lnTo>
                        <a:pt x="35123" y="7847"/>
                      </a:lnTo>
                      <a:lnTo>
                        <a:pt x="3512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564" name="Google Shape;6564;p114"/>
                <p:cNvCxnSpPr/>
                <p:nvPr/>
              </p:nvCxnSpPr>
              <p:spPr>
                <a:xfrm rot="10800000">
                  <a:off x="7818475" y="2100600"/>
                  <a:ext cx="620400" cy="0"/>
                </a:xfrm>
                <a:prstGeom prst="straightConnector1">
                  <a:avLst/>
                </a:prstGeom>
                <a:noFill/>
                <a:ln cap="flat" cmpd="sng" w="9525">
                  <a:solidFill>
                    <a:srgbClr val="CFD9E0"/>
                  </a:solidFill>
                  <a:prstDash val="solid"/>
                  <a:round/>
                  <a:headEnd len="med" w="med" type="none"/>
                  <a:tailEnd len="med" w="med" type="oval"/>
                </a:ln>
              </p:spPr>
            </p:cxnSp>
          </p:grpSp>
        </p:grpSp>
        <p:grpSp>
          <p:nvGrpSpPr>
            <p:cNvPr id="6565" name="Google Shape;6565;p114"/>
            <p:cNvGrpSpPr/>
            <p:nvPr/>
          </p:nvGrpSpPr>
          <p:grpSpPr>
            <a:xfrm>
              <a:off x="7287122" y="1712201"/>
              <a:ext cx="1219403" cy="246767"/>
              <a:chOff x="7287122" y="1712201"/>
              <a:chExt cx="1219403" cy="246767"/>
            </a:xfrm>
          </p:grpSpPr>
          <p:sp>
            <p:nvSpPr>
              <p:cNvPr id="6566" name="Google Shape;6566;p114"/>
              <p:cNvSpPr/>
              <p:nvPr/>
            </p:nvSpPr>
            <p:spPr>
              <a:xfrm flipH="1">
                <a:off x="8226249" y="1712201"/>
                <a:ext cx="280276" cy="246767"/>
              </a:xfrm>
              <a:custGeom>
                <a:rect b="b" l="l" r="r" t="t"/>
                <a:pathLst>
                  <a:path extrusionOk="0" h="26371" w="29952">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67" name="Google Shape;6567;p114"/>
              <p:cNvGrpSpPr/>
              <p:nvPr/>
            </p:nvGrpSpPr>
            <p:grpSpPr>
              <a:xfrm>
                <a:off x="7287122" y="1842861"/>
                <a:ext cx="1005303" cy="73419"/>
                <a:chOff x="7287122" y="1842861"/>
                <a:chExt cx="1005303" cy="73419"/>
              </a:xfrm>
            </p:grpSpPr>
            <p:sp>
              <p:nvSpPr>
                <p:cNvPr id="6568" name="Google Shape;6568;p114"/>
                <p:cNvSpPr/>
                <p:nvPr/>
              </p:nvSpPr>
              <p:spPr>
                <a:xfrm flipH="1">
                  <a:off x="7287122" y="1842861"/>
                  <a:ext cx="507103" cy="73419"/>
                </a:xfrm>
                <a:custGeom>
                  <a:rect b="b" l="l" r="r" t="t"/>
                  <a:pathLst>
                    <a:path extrusionOk="0" h="7846" w="35124">
                      <a:moveTo>
                        <a:pt x="0" y="1"/>
                      </a:moveTo>
                      <a:lnTo>
                        <a:pt x="0" y="7845"/>
                      </a:lnTo>
                      <a:lnTo>
                        <a:pt x="35123" y="7845"/>
                      </a:lnTo>
                      <a:lnTo>
                        <a:pt x="3512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569" name="Google Shape;6569;p114"/>
                <p:cNvCxnSpPr/>
                <p:nvPr/>
              </p:nvCxnSpPr>
              <p:spPr>
                <a:xfrm rot="10800000">
                  <a:off x="7818425" y="1879575"/>
                  <a:ext cx="474000" cy="0"/>
                </a:xfrm>
                <a:prstGeom prst="straightConnector1">
                  <a:avLst/>
                </a:prstGeom>
                <a:noFill/>
                <a:ln cap="flat" cmpd="sng" w="9525">
                  <a:solidFill>
                    <a:srgbClr val="A5B7C6"/>
                  </a:solidFill>
                  <a:prstDash val="solid"/>
                  <a:round/>
                  <a:headEnd len="med" w="med" type="none"/>
                  <a:tailEnd len="med" w="med" type="oval"/>
                </a:ln>
              </p:spPr>
            </p:cxnSp>
          </p:grpSp>
        </p:grpSp>
        <p:grpSp>
          <p:nvGrpSpPr>
            <p:cNvPr id="6570" name="Google Shape;6570;p114"/>
            <p:cNvGrpSpPr/>
            <p:nvPr/>
          </p:nvGrpSpPr>
          <p:grpSpPr>
            <a:xfrm>
              <a:off x="7287122" y="1447520"/>
              <a:ext cx="1219403" cy="286667"/>
              <a:chOff x="7287122" y="1447520"/>
              <a:chExt cx="1219403" cy="286667"/>
            </a:xfrm>
          </p:grpSpPr>
          <p:sp>
            <p:nvSpPr>
              <p:cNvPr id="6571" name="Google Shape;6571;p114"/>
              <p:cNvSpPr/>
              <p:nvPr/>
            </p:nvSpPr>
            <p:spPr>
              <a:xfrm flipH="1">
                <a:off x="8087665" y="1447520"/>
                <a:ext cx="418860" cy="286667"/>
              </a:xfrm>
              <a:custGeom>
                <a:rect b="b" l="l" r="r" t="t"/>
                <a:pathLst>
                  <a:path extrusionOk="0" h="30635" w="44762">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72" name="Google Shape;6572;p114"/>
              <p:cNvGrpSpPr/>
              <p:nvPr/>
            </p:nvGrpSpPr>
            <p:grpSpPr>
              <a:xfrm>
                <a:off x="7287122" y="1581977"/>
                <a:ext cx="852803" cy="73428"/>
                <a:chOff x="7287122" y="1581977"/>
                <a:chExt cx="852803" cy="73428"/>
              </a:xfrm>
            </p:grpSpPr>
            <p:sp>
              <p:nvSpPr>
                <p:cNvPr id="6573" name="Google Shape;6573;p114"/>
                <p:cNvSpPr/>
                <p:nvPr/>
              </p:nvSpPr>
              <p:spPr>
                <a:xfrm flipH="1">
                  <a:off x="7287122" y="1581977"/>
                  <a:ext cx="507103" cy="73428"/>
                </a:xfrm>
                <a:custGeom>
                  <a:rect b="b" l="l" r="r" t="t"/>
                  <a:pathLst>
                    <a:path extrusionOk="0" h="7847" w="35124">
                      <a:moveTo>
                        <a:pt x="0" y="1"/>
                      </a:moveTo>
                      <a:lnTo>
                        <a:pt x="0" y="7847"/>
                      </a:lnTo>
                      <a:lnTo>
                        <a:pt x="35123" y="7847"/>
                      </a:lnTo>
                      <a:lnTo>
                        <a:pt x="3512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574" name="Google Shape;6574;p114"/>
                <p:cNvCxnSpPr/>
                <p:nvPr/>
              </p:nvCxnSpPr>
              <p:spPr>
                <a:xfrm rot="10800000">
                  <a:off x="7818325" y="1618700"/>
                  <a:ext cx="321600" cy="0"/>
                </a:xfrm>
                <a:prstGeom prst="straightConnector1">
                  <a:avLst/>
                </a:prstGeom>
                <a:noFill/>
                <a:ln cap="flat" cmpd="sng" w="9525">
                  <a:solidFill>
                    <a:srgbClr val="869FB2"/>
                  </a:solidFill>
                  <a:prstDash val="solid"/>
                  <a:round/>
                  <a:headEnd len="med" w="med" type="none"/>
                  <a:tailEnd len="med" w="med" type="oval"/>
                </a:ln>
              </p:spPr>
            </p:cxnSp>
          </p:grpSp>
        </p:grpSp>
        <p:grpSp>
          <p:nvGrpSpPr>
            <p:cNvPr id="6575" name="Google Shape;6575;p114"/>
            <p:cNvGrpSpPr/>
            <p:nvPr/>
          </p:nvGrpSpPr>
          <p:grpSpPr>
            <a:xfrm>
              <a:off x="7287122" y="1165658"/>
              <a:ext cx="1219403" cy="344253"/>
              <a:chOff x="7287122" y="1165658"/>
              <a:chExt cx="1219403" cy="344253"/>
            </a:xfrm>
          </p:grpSpPr>
          <p:sp>
            <p:nvSpPr>
              <p:cNvPr id="6576" name="Google Shape;6576;p114"/>
              <p:cNvSpPr/>
              <p:nvPr/>
            </p:nvSpPr>
            <p:spPr>
              <a:xfrm flipH="1">
                <a:off x="7919557" y="1165658"/>
                <a:ext cx="586968" cy="344253"/>
              </a:xfrm>
              <a:custGeom>
                <a:rect b="b" l="l" r="r" t="t"/>
                <a:pathLst>
                  <a:path extrusionOk="0" h="36789" w="62727">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77" name="Google Shape;6577;p114"/>
              <p:cNvGrpSpPr/>
              <p:nvPr/>
            </p:nvGrpSpPr>
            <p:grpSpPr>
              <a:xfrm>
                <a:off x="7287122" y="1341025"/>
                <a:ext cx="695703" cy="73419"/>
                <a:chOff x="7287122" y="1341025"/>
                <a:chExt cx="695703" cy="73419"/>
              </a:xfrm>
            </p:grpSpPr>
            <p:sp>
              <p:nvSpPr>
                <p:cNvPr id="6578" name="Google Shape;6578;p114"/>
                <p:cNvSpPr/>
                <p:nvPr/>
              </p:nvSpPr>
              <p:spPr>
                <a:xfrm flipH="1">
                  <a:off x="7287122" y="1341025"/>
                  <a:ext cx="507103" cy="73419"/>
                </a:xfrm>
                <a:custGeom>
                  <a:rect b="b" l="l" r="r" t="t"/>
                  <a:pathLst>
                    <a:path extrusionOk="0" h="7846" w="35124">
                      <a:moveTo>
                        <a:pt x="0" y="1"/>
                      </a:moveTo>
                      <a:lnTo>
                        <a:pt x="0" y="7845"/>
                      </a:lnTo>
                      <a:lnTo>
                        <a:pt x="35123" y="7845"/>
                      </a:lnTo>
                      <a:lnTo>
                        <a:pt x="3512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579" name="Google Shape;6579;p114"/>
                <p:cNvCxnSpPr/>
                <p:nvPr/>
              </p:nvCxnSpPr>
              <p:spPr>
                <a:xfrm rot="10800000">
                  <a:off x="7818425" y="1377750"/>
                  <a:ext cx="164400" cy="0"/>
                </a:xfrm>
                <a:prstGeom prst="straightConnector1">
                  <a:avLst/>
                </a:prstGeom>
                <a:noFill/>
                <a:ln cap="flat" cmpd="sng" w="9525">
                  <a:solidFill>
                    <a:srgbClr val="869FB1"/>
                  </a:solidFill>
                  <a:prstDash val="solid"/>
                  <a:round/>
                  <a:headEnd len="med" w="med" type="none"/>
                  <a:tailEnd len="med" w="med" type="oval"/>
                </a:ln>
              </p:spPr>
            </p:cxnSp>
          </p:grpSp>
        </p:grpSp>
      </p:grpSp>
      <p:grpSp>
        <p:nvGrpSpPr>
          <p:cNvPr id="6580" name="Google Shape;6580;p114"/>
          <p:cNvGrpSpPr/>
          <p:nvPr/>
        </p:nvGrpSpPr>
        <p:grpSpPr>
          <a:xfrm>
            <a:off x="5790463" y="973174"/>
            <a:ext cx="1397729" cy="1098540"/>
            <a:chOff x="5900602" y="1193063"/>
            <a:chExt cx="1299851" cy="1021707"/>
          </a:xfrm>
        </p:grpSpPr>
        <p:grpSp>
          <p:nvGrpSpPr>
            <p:cNvPr id="6581" name="Google Shape;6581;p114"/>
            <p:cNvGrpSpPr/>
            <p:nvPr/>
          </p:nvGrpSpPr>
          <p:grpSpPr>
            <a:xfrm>
              <a:off x="6520337" y="1193063"/>
              <a:ext cx="341815" cy="799959"/>
              <a:chOff x="6520337" y="1193063"/>
              <a:chExt cx="341815" cy="799959"/>
            </a:xfrm>
          </p:grpSpPr>
          <p:grpSp>
            <p:nvGrpSpPr>
              <p:cNvPr id="6582" name="Google Shape;6582;p114"/>
              <p:cNvGrpSpPr/>
              <p:nvPr/>
            </p:nvGrpSpPr>
            <p:grpSpPr>
              <a:xfrm>
                <a:off x="6520337" y="1589527"/>
                <a:ext cx="213950" cy="403494"/>
                <a:chOff x="6520337" y="1589527"/>
                <a:chExt cx="213950" cy="403494"/>
              </a:xfrm>
            </p:grpSpPr>
            <p:sp>
              <p:nvSpPr>
                <p:cNvPr id="6583" name="Google Shape;6583;p114"/>
                <p:cNvSpPr/>
                <p:nvPr/>
              </p:nvSpPr>
              <p:spPr>
                <a:xfrm rot="-5400000">
                  <a:off x="6522864" y="1587001"/>
                  <a:ext cx="208853" cy="213906"/>
                </a:xfrm>
                <a:custGeom>
                  <a:rect b="b" l="l" r="r" t="t"/>
                  <a:pathLst>
                    <a:path extrusionOk="0" h="24594" w="24013">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4" name="Google Shape;6584;p114"/>
                <p:cNvSpPr/>
                <p:nvPr/>
              </p:nvSpPr>
              <p:spPr>
                <a:xfrm rot="-5400000">
                  <a:off x="6529204" y="1787939"/>
                  <a:ext cx="196250" cy="213915"/>
                </a:xfrm>
                <a:custGeom>
                  <a:rect b="b" l="l" r="r" t="t"/>
                  <a:pathLst>
                    <a:path extrusionOk="0" h="24595" w="22564">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85" name="Google Shape;6585;p114"/>
              <p:cNvGrpSpPr/>
              <p:nvPr/>
            </p:nvGrpSpPr>
            <p:grpSpPr>
              <a:xfrm>
                <a:off x="6577204" y="1193063"/>
                <a:ext cx="284947" cy="464512"/>
                <a:chOff x="6577204" y="1193063"/>
                <a:chExt cx="284947" cy="464512"/>
              </a:xfrm>
            </p:grpSpPr>
            <p:sp>
              <p:nvSpPr>
                <p:cNvPr id="6586" name="Google Shape;6586;p114"/>
                <p:cNvSpPr/>
                <p:nvPr/>
              </p:nvSpPr>
              <p:spPr>
                <a:xfrm>
                  <a:off x="6577204" y="1193063"/>
                  <a:ext cx="284947" cy="63648"/>
                </a:xfrm>
                <a:custGeom>
                  <a:rect b="b" l="l" r="r" t="t"/>
                  <a:pathLst>
                    <a:path extrusionOk="0" h="7318" w="32762">
                      <a:moveTo>
                        <a:pt x="0" y="1"/>
                      </a:moveTo>
                      <a:lnTo>
                        <a:pt x="0" y="7318"/>
                      </a:lnTo>
                      <a:lnTo>
                        <a:pt x="32762" y="7318"/>
                      </a:lnTo>
                      <a:lnTo>
                        <a:pt x="32762"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587" name="Google Shape;6587;p114"/>
                <p:cNvCxnSpPr/>
                <p:nvPr/>
              </p:nvCxnSpPr>
              <p:spPr>
                <a:xfrm rot="10800000">
                  <a:off x="6677825" y="1279575"/>
                  <a:ext cx="0" cy="378000"/>
                </a:xfrm>
                <a:prstGeom prst="straightConnector1">
                  <a:avLst/>
                </a:prstGeom>
                <a:noFill/>
                <a:ln cap="flat" cmpd="sng" w="9525">
                  <a:solidFill>
                    <a:srgbClr val="A5B7C6"/>
                  </a:solidFill>
                  <a:prstDash val="solid"/>
                  <a:round/>
                  <a:headEnd len="med" w="med" type="none"/>
                  <a:tailEnd len="med" w="med" type="oval"/>
                </a:ln>
              </p:spPr>
            </p:cxnSp>
          </p:grpSp>
        </p:grpSp>
        <p:grpSp>
          <p:nvGrpSpPr>
            <p:cNvPr id="6588" name="Google Shape;6588;p114"/>
            <p:cNvGrpSpPr/>
            <p:nvPr/>
          </p:nvGrpSpPr>
          <p:grpSpPr>
            <a:xfrm>
              <a:off x="6238903" y="1193063"/>
              <a:ext cx="300475" cy="900152"/>
              <a:chOff x="6238903" y="1193063"/>
              <a:chExt cx="300475" cy="900152"/>
            </a:xfrm>
          </p:grpSpPr>
          <p:grpSp>
            <p:nvGrpSpPr>
              <p:cNvPr id="6589" name="Google Shape;6589;p114"/>
              <p:cNvGrpSpPr/>
              <p:nvPr/>
            </p:nvGrpSpPr>
            <p:grpSpPr>
              <a:xfrm>
                <a:off x="6290865" y="1489315"/>
                <a:ext cx="248514" cy="603900"/>
                <a:chOff x="6290865" y="1489315"/>
                <a:chExt cx="248514" cy="603900"/>
              </a:xfrm>
            </p:grpSpPr>
            <p:sp>
              <p:nvSpPr>
                <p:cNvPr id="6590" name="Google Shape;6590;p114"/>
                <p:cNvSpPr/>
                <p:nvPr/>
              </p:nvSpPr>
              <p:spPr>
                <a:xfrm rot="-5400000">
                  <a:off x="6260589" y="1519591"/>
                  <a:ext cx="309066" cy="248514"/>
                </a:xfrm>
                <a:custGeom>
                  <a:rect b="b" l="l" r="r" t="t"/>
                  <a:pathLst>
                    <a:path extrusionOk="0" h="28573" w="35535">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1" name="Google Shape;6591;p114"/>
                <p:cNvSpPr/>
                <p:nvPr/>
              </p:nvSpPr>
              <p:spPr>
                <a:xfrm rot="-5400000">
                  <a:off x="6266916" y="1820752"/>
                  <a:ext cx="296437" cy="248488"/>
                </a:xfrm>
                <a:custGeom>
                  <a:rect b="b" l="l" r="r" t="t"/>
                  <a:pathLst>
                    <a:path extrusionOk="0" h="28570" w="34083">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92" name="Google Shape;6592;p114"/>
              <p:cNvGrpSpPr/>
              <p:nvPr/>
            </p:nvGrpSpPr>
            <p:grpSpPr>
              <a:xfrm>
                <a:off x="6238903" y="1193063"/>
                <a:ext cx="284947" cy="333087"/>
                <a:chOff x="6238903" y="1193063"/>
                <a:chExt cx="284947" cy="333087"/>
              </a:xfrm>
            </p:grpSpPr>
            <p:sp>
              <p:nvSpPr>
                <p:cNvPr id="6593" name="Google Shape;6593;p114"/>
                <p:cNvSpPr/>
                <p:nvPr/>
              </p:nvSpPr>
              <p:spPr>
                <a:xfrm>
                  <a:off x="6238903" y="1193063"/>
                  <a:ext cx="284947" cy="63648"/>
                </a:xfrm>
                <a:custGeom>
                  <a:rect b="b" l="l" r="r" t="t"/>
                  <a:pathLst>
                    <a:path extrusionOk="0" h="7318" w="32762">
                      <a:moveTo>
                        <a:pt x="0" y="0"/>
                      </a:moveTo>
                      <a:lnTo>
                        <a:pt x="0" y="7317"/>
                      </a:lnTo>
                      <a:lnTo>
                        <a:pt x="32762" y="7317"/>
                      </a:lnTo>
                      <a:lnTo>
                        <a:pt x="3276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594" name="Google Shape;6594;p114"/>
                <p:cNvCxnSpPr/>
                <p:nvPr/>
              </p:nvCxnSpPr>
              <p:spPr>
                <a:xfrm rot="10800000">
                  <a:off x="6431250" y="1279250"/>
                  <a:ext cx="0" cy="246900"/>
                </a:xfrm>
                <a:prstGeom prst="straightConnector1">
                  <a:avLst/>
                </a:prstGeom>
                <a:noFill/>
                <a:ln cap="flat" cmpd="sng" w="9525">
                  <a:solidFill>
                    <a:srgbClr val="869FB2"/>
                  </a:solidFill>
                  <a:prstDash val="solid"/>
                  <a:round/>
                  <a:headEnd len="med" w="med" type="none"/>
                  <a:tailEnd len="med" w="med" type="oval"/>
                </a:ln>
              </p:spPr>
            </p:cxnSp>
          </p:grpSp>
        </p:grpSp>
        <p:grpSp>
          <p:nvGrpSpPr>
            <p:cNvPr id="6595" name="Google Shape;6595;p114"/>
            <p:cNvGrpSpPr/>
            <p:nvPr/>
          </p:nvGrpSpPr>
          <p:grpSpPr>
            <a:xfrm>
              <a:off x="5900602" y="1193063"/>
              <a:ext cx="444345" cy="1021707"/>
              <a:chOff x="5900602" y="1193063"/>
              <a:chExt cx="444345" cy="1021707"/>
            </a:xfrm>
          </p:grpSpPr>
          <p:grpSp>
            <p:nvGrpSpPr>
              <p:cNvPr id="6596" name="Google Shape;6596;p114"/>
              <p:cNvGrpSpPr/>
              <p:nvPr/>
            </p:nvGrpSpPr>
            <p:grpSpPr>
              <a:xfrm>
                <a:off x="6046501" y="1367785"/>
                <a:ext cx="298446" cy="846986"/>
                <a:chOff x="6046501" y="1367785"/>
                <a:chExt cx="298446" cy="846986"/>
              </a:xfrm>
            </p:grpSpPr>
            <p:sp>
              <p:nvSpPr>
                <p:cNvPr id="6597" name="Google Shape;6597;p114"/>
                <p:cNvSpPr/>
                <p:nvPr/>
              </p:nvSpPr>
              <p:spPr>
                <a:xfrm rot="-5400000">
                  <a:off x="5980418" y="1433868"/>
                  <a:ext cx="430613" cy="298446"/>
                </a:xfrm>
                <a:custGeom>
                  <a:rect b="b" l="l" r="r" t="t"/>
                  <a:pathLst>
                    <a:path extrusionOk="0" h="34314" w="4951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8" name="Google Shape;6598;p114"/>
                <p:cNvSpPr/>
                <p:nvPr/>
              </p:nvSpPr>
              <p:spPr>
                <a:xfrm rot="-5400000">
                  <a:off x="5986745" y="1856568"/>
                  <a:ext cx="417984" cy="298420"/>
                </a:xfrm>
                <a:custGeom>
                  <a:rect b="b" l="l" r="r" t="t"/>
                  <a:pathLst>
                    <a:path extrusionOk="0" h="34311" w="48058">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99" name="Google Shape;6599;p114"/>
              <p:cNvGrpSpPr/>
              <p:nvPr/>
            </p:nvGrpSpPr>
            <p:grpSpPr>
              <a:xfrm>
                <a:off x="5900602" y="1193063"/>
                <a:ext cx="284947" cy="182312"/>
                <a:chOff x="5900602" y="1193063"/>
                <a:chExt cx="284947" cy="182312"/>
              </a:xfrm>
            </p:grpSpPr>
            <p:sp>
              <p:nvSpPr>
                <p:cNvPr id="6600" name="Google Shape;6600;p114"/>
                <p:cNvSpPr/>
                <p:nvPr/>
              </p:nvSpPr>
              <p:spPr>
                <a:xfrm>
                  <a:off x="5900602" y="1193063"/>
                  <a:ext cx="284947" cy="63648"/>
                </a:xfrm>
                <a:custGeom>
                  <a:rect b="b" l="l" r="r" t="t"/>
                  <a:pathLst>
                    <a:path extrusionOk="0" h="7318" w="32762">
                      <a:moveTo>
                        <a:pt x="0" y="0"/>
                      </a:moveTo>
                      <a:lnTo>
                        <a:pt x="0" y="7318"/>
                      </a:lnTo>
                      <a:lnTo>
                        <a:pt x="32762" y="7318"/>
                      </a:lnTo>
                      <a:lnTo>
                        <a:pt x="32762"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601" name="Google Shape;6601;p114"/>
                <p:cNvCxnSpPr/>
                <p:nvPr/>
              </p:nvCxnSpPr>
              <p:spPr>
                <a:xfrm rot="10800000">
                  <a:off x="6156950" y="1279675"/>
                  <a:ext cx="0" cy="95700"/>
                </a:xfrm>
                <a:prstGeom prst="straightConnector1">
                  <a:avLst/>
                </a:prstGeom>
                <a:noFill/>
                <a:ln cap="flat" cmpd="sng" w="9525">
                  <a:solidFill>
                    <a:srgbClr val="657E93"/>
                  </a:solidFill>
                  <a:prstDash val="solid"/>
                  <a:round/>
                  <a:headEnd len="med" w="med" type="none"/>
                  <a:tailEnd len="med" w="med" type="oval"/>
                </a:ln>
              </p:spPr>
            </p:cxnSp>
          </p:grpSp>
        </p:grpSp>
        <p:grpSp>
          <p:nvGrpSpPr>
            <p:cNvPr id="6602" name="Google Shape;6602;p114"/>
            <p:cNvGrpSpPr/>
            <p:nvPr/>
          </p:nvGrpSpPr>
          <p:grpSpPr>
            <a:xfrm>
              <a:off x="6738300" y="1193063"/>
              <a:ext cx="462153" cy="707634"/>
              <a:chOff x="6738300" y="1193063"/>
              <a:chExt cx="462153" cy="707634"/>
            </a:xfrm>
          </p:grpSpPr>
          <p:grpSp>
            <p:nvGrpSpPr>
              <p:cNvPr id="6603" name="Google Shape;6603;p114"/>
              <p:cNvGrpSpPr/>
              <p:nvPr/>
            </p:nvGrpSpPr>
            <p:grpSpPr>
              <a:xfrm>
                <a:off x="6915505" y="1193063"/>
                <a:ext cx="284947" cy="597387"/>
                <a:chOff x="6915505" y="1193063"/>
                <a:chExt cx="284947" cy="597387"/>
              </a:xfrm>
            </p:grpSpPr>
            <p:sp>
              <p:nvSpPr>
                <p:cNvPr id="6604" name="Google Shape;6604;p114"/>
                <p:cNvSpPr/>
                <p:nvPr/>
              </p:nvSpPr>
              <p:spPr>
                <a:xfrm>
                  <a:off x="6915505" y="1193063"/>
                  <a:ext cx="284947" cy="63648"/>
                </a:xfrm>
                <a:custGeom>
                  <a:rect b="b" l="l" r="r" t="t"/>
                  <a:pathLst>
                    <a:path extrusionOk="0" h="7318" w="32762">
                      <a:moveTo>
                        <a:pt x="0" y="1"/>
                      </a:moveTo>
                      <a:lnTo>
                        <a:pt x="0" y="7318"/>
                      </a:lnTo>
                      <a:lnTo>
                        <a:pt x="32762" y="7318"/>
                      </a:lnTo>
                      <a:lnTo>
                        <a:pt x="32762" y="1"/>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605" name="Google Shape;6605;p114"/>
                <p:cNvCxnSpPr/>
                <p:nvPr/>
              </p:nvCxnSpPr>
              <p:spPr>
                <a:xfrm rot="10800000">
                  <a:off x="6938275" y="1279850"/>
                  <a:ext cx="0" cy="510600"/>
                </a:xfrm>
                <a:prstGeom prst="straightConnector1">
                  <a:avLst/>
                </a:prstGeom>
                <a:noFill/>
                <a:ln cap="flat" cmpd="sng" w="9525">
                  <a:solidFill>
                    <a:srgbClr val="E3E7EA"/>
                  </a:solidFill>
                  <a:prstDash val="solid"/>
                  <a:round/>
                  <a:headEnd len="med" w="med" type="none"/>
                  <a:tailEnd len="med" w="med" type="oval"/>
                </a:ln>
              </p:spPr>
            </p:cxnSp>
          </p:grpSp>
          <p:grpSp>
            <p:nvGrpSpPr>
              <p:cNvPr id="6606" name="Google Shape;6606;p114"/>
              <p:cNvGrpSpPr/>
              <p:nvPr/>
            </p:nvGrpSpPr>
            <p:grpSpPr>
              <a:xfrm>
                <a:off x="6738300" y="1684725"/>
                <a:ext cx="230066" cy="215971"/>
                <a:chOff x="6738300" y="1684725"/>
                <a:chExt cx="230066" cy="215971"/>
              </a:xfrm>
            </p:grpSpPr>
            <p:sp>
              <p:nvSpPr>
                <p:cNvPr id="6607" name="Google Shape;6607;p114"/>
                <p:cNvSpPr/>
                <p:nvPr/>
              </p:nvSpPr>
              <p:spPr>
                <a:xfrm rot="-5400000">
                  <a:off x="6799187" y="1731518"/>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8" name="Google Shape;6608;p114"/>
                <p:cNvSpPr/>
                <p:nvPr/>
              </p:nvSpPr>
              <p:spPr>
                <a:xfrm flipH="1" rot="-5400000">
                  <a:off x="6799182" y="1623843"/>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0E2A47"/>
        </a:solidFill>
      </p:bgPr>
    </p:bg>
    <p:spTree>
      <p:nvGrpSpPr>
        <p:cNvPr id="6612" name="Shape 6612"/>
        <p:cNvGrpSpPr/>
        <p:nvPr/>
      </p:nvGrpSpPr>
      <p:grpSpPr>
        <a:xfrm>
          <a:off x="0" y="0"/>
          <a:ext cx="0" cy="0"/>
          <a:chOff x="0" y="0"/>
          <a:chExt cx="0" cy="0"/>
        </a:xfrm>
      </p:grpSpPr>
      <p:grpSp>
        <p:nvGrpSpPr>
          <p:cNvPr id="6613" name="Google Shape;6613;p115"/>
          <p:cNvGrpSpPr/>
          <p:nvPr/>
        </p:nvGrpSpPr>
        <p:grpSpPr>
          <a:xfrm>
            <a:off x="829359" y="2307635"/>
            <a:ext cx="339235" cy="298186"/>
            <a:chOff x="898875" y="244725"/>
            <a:chExt cx="481800" cy="423500"/>
          </a:xfrm>
        </p:grpSpPr>
        <p:sp>
          <p:nvSpPr>
            <p:cNvPr id="6614" name="Google Shape;6614;p115"/>
            <p:cNvSpPr/>
            <p:nvPr/>
          </p:nvSpPr>
          <p:spPr>
            <a:xfrm>
              <a:off x="1125675" y="470575"/>
              <a:ext cx="28275" cy="28250"/>
            </a:xfrm>
            <a:custGeom>
              <a:rect b="b" l="l" r="r" t="t"/>
              <a:pathLst>
                <a:path extrusionOk="0" h="1130" w="1131">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15" name="Google Shape;6615;p115"/>
            <p:cNvSpPr/>
            <p:nvPr/>
          </p:nvSpPr>
          <p:spPr>
            <a:xfrm>
              <a:off x="898875" y="244725"/>
              <a:ext cx="481800" cy="225875"/>
            </a:xfrm>
            <a:custGeom>
              <a:rect b="b" l="l" r="r" t="t"/>
              <a:pathLst>
                <a:path extrusionOk="0" h="9035" w="19272">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16" name="Google Shape;6616;p115"/>
            <p:cNvSpPr/>
            <p:nvPr/>
          </p:nvSpPr>
          <p:spPr>
            <a:xfrm>
              <a:off x="1324200" y="385900"/>
              <a:ext cx="56475" cy="197625"/>
            </a:xfrm>
            <a:custGeom>
              <a:rect b="b" l="l" r="r" t="t"/>
              <a:pathLst>
                <a:path extrusionOk="0" h="7905" w="2259">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17" name="Google Shape;6617;p115"/>
            <p:cNvSpPr/>
            <p:nvPr/>
          </p:nvSpPr>
          <p:spPr>
            <a:xfrm>
              <a:off x="898875" y="385900"/>
              <a:ext cx="56475" cy="197625"/>
            </a:xfrm>
            <a:custGeom>
              <a:rect b="b" l="l" r="r" t="t"/>
              <a:pathLst>
                <a:path extrusionOk="0" h="7905" w="2259">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18" name="Google Shape;6618;p115"/>
            <p:cNvSpPr/>
            <p:nvPr/>
          </p:nvSpPr>
          <p:spPr>
            <a:xfrm>
              <a:off x="1063650" y="414125"/>
              <a:ext cx="146750" cy="141125"/>
            </a:xfrm>
            <a:custGeom>
              <a:rect b="b" l="l" r="r" t="t"/>
              <a:pathLst>
                <a:path extrusionOk="0" h="5645" w="587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19" name="Google Shape;6619;p115"/>
            <p:cNvSpPr/>
            <p:nvPr/>
          </p:nvSpPr>
          <p:spPr>
            <a:xfrm>
              <a:off x="898875" y="498800"/>
              <a:ext cx="481800" cy="169425"/>
            </a:xfrm>
            <a:custGeom>
              <a:rect b="b" l="l" r="r" t="t"/>
              <a:pathLst>
                <a:path extrusionOk="0" h="6777" w="19272">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20" name="Google Shape;6620;p115"/>
          <p:cNvGrpSpPr/>
          <p:nvPr/>
        </p:nvGrpSpPr>
        <p:grpSpPr>
          <a:xfrm>
            <a:off x="1267741" y="2287103"/>
            <a:ext cx="298169" cy="339253"/>
            <a:chOff x="1529350" y="258825"/>
            <a:chExt cx="423475" cy="481825"/>
          </a:xfrm>
        </p:grpSpPr>
        <p:sp>
          <p:nvSpPr>
            <p:cNvPr id="6621" name="Google Shape;6621;p115"/>
            <p:cNvSpPr/>
            <p:nvPr/>
          </p:nvSpPr>
          <p:spPr>
            <a:xfrm>
              <a:off x="1585800" y="258825"/>
              <a:ext cx="310650" cy="430550"/>
            </a:xfrm>
            <a:custGeom>
              <a:rect b="b" l="l" r="r" t="t"/>
              <a:pathLst>
                <a:path extrusionOk="0" h="17222" w="12426">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22" name="Google Shape;6622;p115"/>
            <p:cNvSpPr/>
            <p:nvPr/>
          </p:nvSpPr>
          <p:spPr>
            <a:xfrm>
              <a:off x="1529350" y="583200"/>
              <a:ext cx="423475" cy="157450"/>
            </a:xfrm>
            <a:custGeom>
              <a:rect b="b" l="l" r="r" t="t"/>
              <a:pathLst>
                <a:path extrusionOk="0" h="6298" w="16939">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23" name="Google Shape;6623;p115"/>
          <p:cNvGrpSpPr/>
          <p:nvPr/>
        </p:nvGrpSpPr>
        <p:grpSpPr>
          <a:xfrm>
            <a:off x="1660716" y="2367273"/>
            <a:ext cx="340890" cy="178912"/>
            <a:chOff x="2084325" y="363300"/>
            <a:chExt cx="484150" cy="254100"/>
          </a:xfrm>
        </p:grpSpPr>
        <p:sp>
          <p:nvSpPr>
            <p:cNvPr id="6624" name="Google Shape;6624;p115"/>
            <p:cNvSpPr/>
            <p:nvPr/>
          </p:nvSpPr>
          <p:spPr>
            <a:xfrm>
              <a:off x="2084325" y="363300"/>
              <a:ext cx="484150" cy="254100"/>
            </a:xfrm>
            <a:custGeom>
              <a:rect b="b" l="l" r="r" t="t"/>
              <a:pathLst>
                <a:path extrusionOk="0" h="10164" w="19366">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25" name="Google Shape;6625;p115"/>
            <p:cNvSpPr/>
            <p:nvPr/>
          </p:nvSpPr>
          <p:spPr>
            <a:xfrm>
              <a:off x="2250600" y="419775"/>
              <a:ext cx="145175" cy="141125"/>
            </a:xfrm>
            <a:custGeom>
              <a:rect b="b" l="l" r="r" t="t"/>
              <a:pathLst>
                <a:path extrusionOk="0" h="5645" w="5807">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26" name="Google Shape;6626;p115"/>
          <p:cNvGrpSpPr/>
          <p:nvPr/>
        </p:nvGrpSpPr>
        <p:grpSpPr>
          <a:xfrm>
            <a:off x="2110011" y="2287102"/>
            <a:ext cx="298169" cy="339253"/>
            <a:chOff x="2707500" y="249400"/>
            <a:chExt cx="423475" cy="481825"/>
          </a:xfrm>
        </p:grpSpPr>
        <p:sp>
          <p:nvSpPr>
            <p:cNvPr id="6627" name="Google Shape;6627;p115"/>
            <p:cNvSpPr/>
            <p:nvPr/>
          </p:nvSpPr>
          <p:spPr>
            <a:xfrm>
              <a:off x="2739175" y="420675"/>
              <a:ext cx="360100" cy="310550"/>
            </a:xfrm>
            <a:custGeom>
              <a:rect b="b" l="l" r="r" t="t"/>
              <a:pathLst>
                <a:path extrusionOk="0" h="12422" w="14404">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28" name="Google Shape;6628;p115"/>
            <p:cNvSpPr/>
            <p:nvPr/>
          </p:nvSpPr>
          <p:spPr>
            <a:xfrm>
              <a:off x="2707500" y="249400"/>
              <a:ext cx="423475" cy="141175"/>
            </a:xfrm>
            <a:custGeom>
              <a:rect b="b" l="l" r="r" t="t"/>
              <a:pathLst>
                <a:path extrusionOk="0" h="5647" w="16939">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29" name="Google Shape;6629;p115"/>
          <p:cNvGrpSpPr/>
          <p:nvPr/>
        </p:nvGrpSpPr>
        <p:grpSpPr>
          <a:xfrm>
            <a:off x="2523626" y="2287428"/>
            <a:ext cx="305386" cy="338602"/>
            <a:chOff x="3300325" y="249875"/>
            <a:chExt cx="433725" cy="480900"/>
          </a:xfrm>
        </p:grpSpPr>
        <p:sp>
          <p:nvSpPr>
            <p:cNvPr id="6630" name="Google Shape;6630;p115"/>
            <p:cNvSpPr/>
            <p:nvPr/>
          </p:nvSpPr>
          <p:spPr>
            <a:xfrm>
              <a:off x="3610875" y="334550"/>
              <a:ext cx="56475" cy="28250"/>
            </a:xfrm>
            <a:custGeom>
              <a:rect b="b" l="l" r="r" t="t"/>
              <a:pathLst>
                <a:path extrusionOk="0" h="1130" w="2259">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31" name="Google Shape;6631;p115"/>
            <p:cNvSpPr/>
            <p:nvPr/>
          </p:nvSpPr>
          <p:spPr>
            <a:xfrm>
              <a:off x="3467675" y="249875"/>
              <a:ext cx="46400" cy="56475"/>
            </a:xfrm>
            <a:custGeom>
              <a:rect b="b" l="l" r="r" t="t"/>
              <a:pathLst>
                <a:path extrusionOk="0" h="2259" w="1856">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32" name="Google Shape;6632;p115"/>
            <p:cNvSpPr/>
            <p:nvPr/>
          </p:nvSpPr>
          <p:spPr>
            <a:xfrm>
              <a:off x="3566525" y="249875"/>
              <a:ext cx="46400" cy="56475"/>
            </a:xfrm>
            <a:custGeom>
              <a:rect b="b" l="l" r="r" t="t"/>
              <a:pathLst>
                <a:path extrusionOk="0" h="2259" w="1856">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33" name="Google Shape;6633;p115"/>
            <p:cNvSpPr/>
            <p:nvPr/>
          </p:nvSpPr>
          <p:spPr>
            <a:xfrm>
              <a:off x="3413250" y="334550"/>
              <a:ext cx="56500" cy="28250"/>
            </a:xfrm>
            <a:custGeom>
              <a:rect b="b" l="l" r="r" t="t"/>
              <a:pathLst>
                <a:path extrusionOk="0" h="1130" w="226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34" name="Google Shape;6634;p115"/>
            <p:cNvSpPr/>
            <p:nvPr/>
          </p:nvSpPr>
          <p:spPr>
            <a:xfrm>
              <a:off x="3300325" y="476675"/>
              <a:ext cx="84725" cy="254100"/>
            </a:xfrm>
            <a:custGeom>
              <a:rect b="b" l="l" r="r" t="t"/>
              <a:pathLst>
                <a:path extrusionOk="0" h="10164" w="3389">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35" name="Google Shape;6635;p115"/>
            <p:cNvSpPr/>
            <p:nvPr/>
          </p:nvSpPr>
          <p:spPr>
            <a:xfrm>
              <a:off x="3413250" y="335525"/>
              <a:ext cx="320800" cy="395250"/>
            </a:xfrm>
            <a:custGeom>
              <a:rect b="b" l="l" r="r" t="t"/>
              <a:pathLst>
                <a:path extrusionOk="0" h="15810" w="12832">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36" name="Google Shape;6636;p115"/>
          <p:cNvGrpSpPr/>
          <p:nvPr/>
        </p:nvGrpSpPr>
        <p:grpSpPr>
          <a:xfrm>
            <a:off x="2912712" y="2287349"/>
            <a:ext cx="352349" cy="338760"/>
            <a:chOff x="3854700" y="249750"/>
            <a:chExt cx="500425" cy="481125"/>
          </a:xfrm>
        </p:grpSpPr>
        <p:sp>
          <p:nvSpPr>
            <p:cNvPr id="6637" name="Google Shape;6637;p115"/>
            <p:cNvSpPr/>
            <p:nvPr/>
          </p:nvSpPr>
          <p:spPr>
            <a:xfrm>
              <a:off x="4206725" y="598350"/>
              <a:ext cx="70775" cy="68025"/>
            </a:xfrm>
            <a:custGeom>
              <a:rect b="b" l="l" r="r" t="t"/>
              <a:pathLst>
                <a:path extrusionOk="0" h="2721" w="2831">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38" name="Google Shape;6638;p115"/>
            <p:cNvSpPr/>
            <p:nvPr/>
          </p:nvSpPr>
          <p:spPr>
            <a:xfrm>
              <a:off x="4226750" y="538600"/>
              <a:ext cx="91250" cy="48150"/>
            </a:xfrm>
            <a:custGeom>
              <a:rect b="b" l="l" r="r" t="t"/>
              <a:pathLst>
                <a:path extrusionOk="0" h="1926" w="365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39" name="Google Shape;6639;p115"/>
            <p:cNvSpPr/>
            <p:nvPr/>
          </p:nvSpPr>
          <p:spPr>
            <a:xfrm>
              <a:off x="4146500" y="618325"/>
              <a:ext cx="52050" cy="88650"/>
            </a:xfrm>
            <a:custGeom>
              <a:rect b="b" l="l" r="r" t="t"/>
              <a:pathLst>
                <a:path extrusionOk="0" h="3546" w="2082">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40" name="Google Shape;6640;p115"/>
            <p:cNvSpPr/>
            <p:nvPr/>
          </p:nvSpPr>
          <p:spPr>
            <a:xfrm>
              <a:off x="3927425" y="319075"/>
              <a:ext cx="70650" cy="67850"/>
            </a:xfrm>
            <a:custGeom>
              <a:rect b="b" l="l" r="r" t="t"/>
              <a:pathLst>
                <a:path extrusionOk="0" h="2714" w="2826">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41" name="Google Shape;6641;p115"/>
            <p:cNvSpPr/>
            <p:nvPr/>
          </p:nvSpPr>
          <p:spPr>
            <a:xfrm>
              <a:off x="4007000" y="279300"/>
              <a:ext cx="51675" cy="88150"/>
            </a:xfrm>
            <a:custGeom>
              <a:rect b="b" l="l" r="r" t="t"/>
              <a:pathLst>
                <a:path extrusionOk="0" h="3526" w="2067">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42" name="Google Shape;6642;p115"/>
            <p:cNvSpPr/>
            <p:nvPr/>
          </p:nvSpPr>
          <p:spPr>
            <a:xfrm>
              <a:off x="3887300" y="398850"/>
              <a:ext cx="91800" cy="48250"/>
            </a:xfrm>
            <a:custGeom>
              <a:rect b="b" l="l" r="r" t="t"/>
              <a:pathLst>
                <a:path extrusionOk="0" h="1930" w="3672">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43" name="Google Shape;6643;p115"/>
            <p:cNvSpPr/>
            <p:nvPr/>
          </p:nvSpPr>
          <p:spPr>
            <a:xfrm>
              <a:off x="3854700" y="413675"/>
              <a:ext cx="353475" cy="317200"/>
            </a:xfrm>
            <a:custGeom>
              <a:rect b="b" l="l" r="r" t="t"/>
              <a:pathLst>
                <a:path extrusionOk="0" h="12688" w="14139">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44" name="Google Shape;6644;p115"/>
            <p:cNvSpPr/>
            <p:nvPr/>
          </p:nvSpPr>
          <p:spPr>
            <a:xfrm>
              <a:off x="3996825" y="249750"/>
              <a:ext cx="358300" cy="322025"/>
            </a:xfrm>
            <a:custGeom>
              <a:rect b="b" l="l" r="r" t="t"/>
              <a:pathLst>
                <a:path extrusionOk="0" h="12881" w="14332">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45" name="Google Shape;6645;p115"/>
          <p:cNvGrpSpPr/>
          <p:nvPr/>
        </p:nvGrpSpPr>
        <p:grpSpPr>
          <a:xfrm>
            <a:off x="3330701" y="2287349"/>
            <a:ext cx="352349" cy="338760"/>
            <a:chOff x="4447550" y="249750"/>
            <a:chExt cx="500425" cy="481125"/>
          </a:xfrm>
        </p:grpSpPr>
        <p:sp>
          <p:nvSpPr>
            <p:cNvPr id="6646" name="Google Shape;6646;p115"/>
            <p:cNvSpPr/>
            <p:nvPr/>
          </p:nvSpPr>
          <p:spPr>
            <a:xfrm>
              <a:off x="4447550" y="413675"/>
              <a:ext cx="353475" cy="317200"/>
            </a:xfrm>
            <a:custGeom>
              <a:rect b="b" l="l" r="r" t="t"/>
              <a:pathLst>
                <a:path extrusionOk="0" h="12688" w="14139">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47" name="Google Shape;6647;p115"/>
            <p:cNvSpPr/>
            <p:nvPr/>
          </p:nvSpPr>
          <p:spPr>
            <a:xfrm>
              <a:off x="4589675" y="249750"/>
              <a:ext cx="358300" cy="322025"/>
            </a:xfrm>
            <a:custGeom>
              <a:rect b="b" l="l" r="r" t="t"/>
              <a:pathLst>
                <a:path extrusionOk="0" h="12881" w="14332">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48" name="Google Shape;6648;p115"/>
          <p:cNvGrpSpPr/>
          <p:nvPr/>
        </p:nvGrpSpPr>
        <p:grpSpPr>
          <a:xfrm>
            <a:off x="3759902" y="2287102"/>
            <a:ext cx="339253" cy="339253"/>
            <a:chOff x="5049725" y="249400"/>
            <a:chExt cx="481825" cy="481825"/>
          </a:xfrm>
        </p:grpSpPr>
        <p:sp>
          <p:nvSpPr>
            <p:cNvPr id="6649" name="Google Shape;6649;p115"/>
            <p:cNvSpPr/>
            <p:nvPr/>
          </p:nvSpPr>
          <p:spPr>
            <a:xfrm>
              <a:off x="5191775" y="560925"/>
              <a:ext cx="197625" cy="170300"/>
            </a:xfrm>
            <a:custGeom>
              <a:rect b="b" l="l" r="r" t="t"/>
              <a:pathLst>
                <a:path extrusionOk="0" h="6812" w="7905">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50" name="Google Shape;6650;p115"/>
            <p:cNvSpPr/>
            <p:nvPr/>
          </p:nvSpPr>
          <p:spPr>
            <a:xfrm>
              <a:off x="5049725" y="249400"/>
              <a:ext cx="481825" cy="396225"/>
            </a:xfrm>
            <a:custGeom>
              <a:rect b="b" l="l" r="r" t="t"/>
              <a:pathLst>
                <a:path extrusionOk="0" h="15849" w="19273">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51" name="Google Shape;6651;p115"/>
          <p:cNvGrpSpPr/>
          <p:nvPr/>
        </p:nvGrpSpPr>
        <p:grpSpPr>
          <a:xfrm>
            <a:off x="4173843" y="2287102"/>
            <a:ext cx="339253" cy="339253"/>
            <a:chOff x="5660400" y="238125"/>
            <a:chExt cx="481825" cy="481825"/>
          </a:xfrm>
        </p:grpSpPr>
        <p:sp>
          <p:nvSpPr>
            <p:cNvPr id="6652" name="Google Shape;6652;p115"/>
            <p:cNvSpPr/>
            <p:nvPr/>
          </p:nvSpPr>
          <p:spPr>
            <a:xfrm>
              <a:off x="5660400" y="436700"/>
              <a:ext cx="481825" cy="283250"/>
            </a:xfrm>
            <a:custGeom>
              <a:rect b="b" l="l" r="r" t="t"/>
              <a:pathLst>
                <a:path extrusionOk="0" h="11330" w="19273">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53" name="Google Shape;6653;p115"/>
            <p:cNvSpPr/>
            <p:nvPr/>
          </p:nvSpPr>
          <p:spPr>
            <a:xfrm>
              <a:off x="5660400" y="238125"/>
              <a:ext cx="481825" cy="170375"/>
            </a:xfrm>
            <a:custGeom>
              <a:rect b="b" l="l" r="r" t="t"/>
              <a:pathLst>
                <a:path extrusionOk="0" h="6815" w="19273">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54" name="Google Shape;6654;p115"/>
          <p:cNvGrpSpPr/>
          <p:nvPr/>
        </p:nvGrpSpPr>
        <p:grpSpPr>
          <a:xfrm>
            <a:off x="4590529" y="2287102"/>
            <a:ext cx="339253" cy="339253"/>
            <a:chOff x="6235400" y="249400"/>
            <a:chExt cx="481825" cy="481825"/>
          </a:xfrm>
        </p:grpSpPr>
        <p:sp>
          <p:nvSpPr>
            <p:cNvPr id="6655" name="Google Shape;6655;p115"/>
            <p:cNvSpPr/>
            <p:nvPr/>
          </p:nvSpPr>
          <p:spPr>
            <a:xfrm>
              <a:off x="6425625" y="482025"/>
              <a:ext cx="177700" cy="135375"/>
            </a:xfrm>
            <a:custGeom>
              <a:rect b="b" l="l" r="r" t="t"/>
              <a:pathLst>
                <a:path extrusionOk="0" h="5415" w="7108">
                  <a:moveTo>
                    <a:pt x="5415" y="0"/>
                  </a:moveTo>
                  <a:lnTo>
                    <a:pt x="1" y="5415"/>
                  </a:lnTo>
                  <a:lnTo>
                    <a:pt x="7107" y="5415"/>
                  </a:lnTo>
                  <a:lnTo>
                    <a:pt x="7107" y="1696"/>
                  </a:lnTo>
                  <a:lnTo>
                    <a:pt x="54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56" name="Google Shape;6656;p115"/>
            <p:cNvSpPr/>
            <p:nvPr/>
          </p:nvSpPr>
          <p:spPr>
            <a:xfrm>
              <a:off x="6462150" y="419775"/>
              <a:ext cx="28250" cy="28250"/>
            </a:xfrm>
            <a:custGeom>
              <a:rect b="b" l="l" r="r" t="t"/>
              <a:pathLst>
                <a:path extrusionOk="0" h="1130" w="113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57" name="Google Shape;6657;p115"/>
            <p:cNvSpPr/>
            <p:nvPr/>
          </p:nvSpPr>
          <p:spPr>
            <a:xfrm>
              <a:off x="6349225" y="508600"/>
              <a:ext cx="113625" cy="108800"/>
            </a:xfrm>
            <a:custGeom>
              <a:rect b="b" l="l" r="r" t="t"/>
              <a:pathLst>
                <a:path extrusionOk="0" h="4352" w="4545">
                  <a:moveTo>
                    <a:pt x="2858" y="0"/>
                  </a:moveTo>
                  <a:lnTo>
                    <a:pt x="0" y="2623"/>
                  </a:lnTo>
                  <a:lnTo>
                    <a:pt x="0" y="4352"/>
                  </a:lnTo>
                  <a:lnTo>
                    <a:pt x="1461" y="4352"/>
                  </a:lnTo>
                  <a:lnTo>
                    <a:pt x="4544" y="1265"/>
                  </a:lnTo>
                  <a:lnTo>
                    <a:pt x="28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58" name="Google Shape;6658;p115"/>
            <p:cNvSpPr/>
            <p:nvPr/>
          </p:nvSpPr>
          <p:spPr>
            <a:xfrm>
              <a:off x="6349225" y="363300"/>
              <a:ext cx="254100" cy="172575"/>
            </a:xfrm>
            <a:custGeom>
              <a:rect b="b" l="l" r="r" t="t"/>
              <a:pathLst>
                <a:path extrusionOk="0" h="6903" w="10164">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59" name="Google Shape;6659;p115"/>
            <p:cNvSpPr/>
            <p:nvPr/>
          </p:nvSpPr>
          <p:spPr>
            <a:xfrm>
              <a:off x="6235400" y="249400"/>
              <a:ext cx="481825" cy="481825"/>
            </a:xfrm>
            <a:custGeom>
              <a:rect b="b" l="l" r="r" t="t"/>
              <a:pathLst>
                <a:path extrusionOk="0" h="19273" w="19273">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60" name="Google Shape;6660;p115"/>
          <p:cNvGrpSpPr/>
          <p:nvPr/>
        </p:nvGrpSpPr>
        <p:grpSpPr>
          <a:xfrm>
            <a:off x="828875" y="2731810"/>
            <a:ext cx="340204" cy="298116"/>
            <a:chOff x="899850" y="871450"/>
            <a:chExt cx="483175" cy="423400"/>
          </a:xfrm>
        </p:grpSpPr>
        <p:sp>
          <p:nvSpPr>
            <p:cNvPr id="6661" name="Google Shape;6661;p115"/>
            <p:cNvSpPr/>
            <p:nvPr/>
          </p:nvSpPr>
          <p:spPr>
            <a:xfrm>
              <a:off x="1325175" y="1040825"/>
              <a:ext cx="56425" cy="28275"/>
            </a:xfrm>
            <a:custGeom>
              <a:rect b="b" l="l" r="r" t="t"/>
              <a:pathLst>
                <a:path extrusionOk="0" h="1131" w="2257">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62" name="Google Shape;6662;p115"/>
            <p:cNvSpPr/>
            <p:nvPr/>
          </p:nvSpPr>
          <p:spPr>
            <a:xfrm>
              <a:off x="1323750" y="956100"/>
              <a:ext cx="59275" cy="56525"/>
            </a:xfrm>
            <a:custGeom>
              <a:rect b="b" l="l" r="r" t="t"/>
              <a:pathLst>
                <a:path extrusionOk="0" h="2261" w="2371">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63" name="Google Shape;6663;p115"/>
            <p:cNvSpPr/>
            <p:nvPr/>
          </p:nvSpPr>
          <p:spPr>
            <a:xfrm>
              <a:off x="1323750" y="1097250"/>
              <a:ext cx="59275" cy="56525"/>
            </a:xfrm>
            <a:custGeom>
              <a:rect b="b" l="l" r="r" t="t"/>
              <a:pathLst>
                <a:path extrusionOk="0" h="2261" w="2371">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64" name="Google Shape;6664;p115"/>
            <p:cNvSpPr/>
            <p:nvPr/>
          </p:nvSpPr>
          <p:spPr>
            <a:xfrm>
              <a:off x="899850" y="871450"/>
              <a:ext cx="396150" cy="423400"/>
            </a:xfrm>
            <a:custGeom>
              <a:rect b="b" l="l" r="r" t="t"/>
              <a:pathLst>
                <a:path extrusionOk="0" h="16936" w="15846">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665" name="Google Shape;6665;p115"/>
          <p:cNvSpPr/>
          <p:nvPr/>
        </p:nvSpPr>
        <p:spPr>
          <a:xfrm>
            <a:off x="1265674" y="2711214"/>
            <a:ext cx="302200" cy="339253"/>
          </a:xfrm>
          <a:custGeom>
            <a:rect b="b" l="l" r="r" t="t"/>
            <a:pathLst>
              <a:path extrusionOk="0" h="19273" w="17168">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666" name="Google Shape;6666;p115"/>
          <p:cNvGrpSpPr/>
          <p:nvPr/>
        </p:nvGrpSpPr>
        <p:grpSpPr>
          <a:xfrm>
            <a:off x="1660875" y="2711232"/>
            <a:ext cx="340573" cy="339271"/>
            <a:chOff x="2085450" y="842250"/>
            <a:chExt cx="483700" cy="481850"/>
          </a:xfrm>
        </p:grpSpPr>
        <p:sp>
          <p:nvSpPr>
            <p:cNvPr id="6667" name="Google Shape;6667;p115"/>
            <p:cNvSpPr/>
            <p:nvPr/>
          </p:nvSpPr>
          <p:spPr>
            <a:xfrm>
              <a:off x="2085525" y="926925"/>
              <a:ext cx="483625" cy="397175"/>
            </a:xfrm>
            <a:custGeom>
              <a:rect b="b" l="l" r="r" t="t"/>
              <a:pathLst>
                <a:path extrusionOk="0" h="15887" w="19345">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68" name="Google Shape;6668;p115"/>
            <p:cNvSpPr/>
            <p:nvPr/>
          </p:nvSpPr>
          <p:spPr>
            <a:xfrm>
              <a:off x="2085450" y="1151875"/>
              <a:ext cx="143650" cy="87575"/>
            </a:xfrm>
            <a:custGeom>
              <a:rect b="b" l="l" r="r" t="t"/>
              <a:pathLst>
                <a:path extrusionOk="0" h="3503" w="5746">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69" name="Google Shape;6669;p115"/>
            <p:cNvSpPr/>
            <p:nvPr/>
          </p:nvSpPr>
          <p:spPr>
            <a:xfrm>
              <a:off x="2274775" y="842250"/>
              <a:ext cx="294375" cy="197650"/>
            </a:xfrm>
            <a:custGeom>
              <a:rect b="b" l="l" r="r" t="t"/>
              <a:pathLst>
                <a:path extrusionOk="0" h="7906" w="11775">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70" name="Google Shape;6670;p115"/>
          <p:cNvGrpSpPr/>
          <p:nvPr/>
        </p:nvGrpSpPr>
        <p:grpSpPr>
          <a:xfrm>
            <a:off x="2089443" y="2711241"/>
            <a:ext cx="339306" cy="339253"/>
            <a:chOff x="2685825" y="840375"/>
            <a:chExt cx="481900" cy="481825"/>
          </a:xfrm>
        </p:grpSpPr>
        <p:sp>
          <p:nvSpPr>
            <p:cNvPr id="6671" name="Google Shape;6671;p115"/>
            <p:cNvSpPr/>
            <p:nvPr/>
          </p:nvSpPr>
          <p:spPr>
            <a:xfrm>
              <a:off x="2685825" y="840375"/>
              <a:ext cx="481900" cy="481825"/>
            </a:xfrm>
            <a:custGeom>
              <a:rect b="b" l="l" r="r" t="t"/>
              <a:pathLst>
                <a:path extrusionOk="0" h="19273" w="19276">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72" name="Google Shape;6672;p115"/>
            <p:cNvSpPr/>
            <p:nvPr/>
          </p:nvSpPr>
          <p:spPr>
            <a:xfrm>
              <a:off x="2819200" y="983400"/>
              <a:ext cx="205475" cy="197625"/>
            </a:xfrm>
            <a:custGeom>
              <a:rect b="b" l="l" r="r" t="t"/>
              <a:pathLst>
                <a:path extrusionOk="0" h="7905" w="8219">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73" name="Google Shape;6673;p115"/>
          <p:cNvGrpSpPr/>
          <p:nvPr/>
        </p:nvGrpSpPr>
        <p:grpSpPr>
          <a:xfrm>
            <a:off x="2501104" y="2710924"/>
            <a:ext cx="350431" cy="339887"/>
            <a:chOff x="3270675" y="841800"/>
            <a:chExt cx="497700" cy="482725"/>
          </a:xfrm>
        </p:grpSpPr>
        <p:sp>
          <p:nvSpPr>
            <p:cNvPr id="6674" name="Google Shape;6674;p115"/>
            <p:cNvSpPr/>
            <p:nvPr/>
          </p:nvSpPr>
          <p:spPr>
            <a:xfrm>
              <a:off x="3270675" y="902000"/>
              <a:ext cx="447125" cy="422525"/>
            </a:xfrm>
            <a:custGeom>
              <a:rect b="b" l="l" r="r" t="t"/>
              <a:pathLst>
                <a:path extrusionOk="0" h="16901" w="17885">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75" name="Google Shape;6675;p115"/>
            <p:cNvSpPr/>
            <p:nvPr/>
          </p:nvSpPr>
          <p:spPr>
            <a:xfrm>
              <a:off x="3385250" y="841800"/>
              <a:ext cx="279700" cy="220925"/>
            </a:xfrm>
            <a:custGeom>
              <a:rect b="b" l="l" r="r" t="t"/>
              <a:pathLst>
                <a:path extrusionOk="0" h="8837" w="11188">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76" name="Google Shape;6676;p115"/>
            <p:cNvSpPr/>
            <p:nvPr/>
          </p:nvSpPr>
          <p:spPr>
            <a:xfrm>
              <a:off x="3530100" y="924750"/>
              <a:ext cx="238275" cy="250200"/>
            </a:xfrm>
            <a:custGeom>
              <a:rect b="b" l="l" r="r" t="t"/>
              <a:pathLst>
                <a:path extrusionOk="0" h="10008" w="9531">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677" name="Google Shape;6677;p115"/>
          <p:cNvSpPr/>
          <p:nvPr/>
        </p:nvSpPr>
        <p:spPr>
          <a:xfrm>
            <a:off x="2919129" y="2721811"/>
            <a:ext cx="339253" cy="318060"/>
          </a:xfrm>
          <a:custGeom>
            <a:rect b="b" l="l" r="r" t="t"/>
            <a:pathLst>
              <a:path extrusionOk="0" h="18069" w="19273">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678" name="Google Shape;6678;p115"/>
          <p:cNvGrpSpPr/>
          <p:nvPr/>
        </p:nvGrpSpPr>
        <p:grpSpPr>
          <a:xfrm>
            <a:off x="3337249" y="2731783"/>
            <a:ext cx="339253" cy="298169"/>
            <a:chOff x="4467200" y="877100"/>
            <a:chExt cx="481825" cy="423475"/>
          </a:xfrm>
        </p:grpSpPr>
        <p:sp>
          <p:nvSpPr>
            <p:cNvPr id="6679" name="Google Shape;6679;p115"/>
            <p:cNvSpPr/>
            <p:nvPr/>
          </p:nvSpPr>
          <p:spPr>
            <a:xfrm>
              <a:off x="4467200" y="1018225"/>
              <a:ext cx="481825" cy="282350"/>
            </a:xfrm>
            <a:custGeom>
              <a:rect b="b" l="l" r="r" t="t"/>
              <a:pathLst>
                <a:path extrusionOk="0" h="11294" w="19273">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80" name="Google Shape;6680;p115"/>
            <p:cNvSpPr/>
            <p:nvPr/>
          </p:nvSpPr>
          <p:spPr>
            <a:xfrm>
              <a:off x="4608425" y="1129300"/>
              <a:ext cx="45125" cy="60175"/>
            </a:xfrm>
            <a:custGeom>
              <a:rect b="b" l="l" r="r" t="t"/>
              <a:pathLst>
                <a:path extrusionOk="0" h="2407" w="1805">
                  <a:moveTo>
                    <a:pt x="0" y="0"/>
                  </a:moveTo>
                  <a:lnTo>
                    <a:pt x="0" y="2406"/>
                  </a:lnTo>
                  <a:lnTo>
                    <a:pt x="1804" y="1205"/>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81" name="Google Shape;6681;p115"/>
            <p:cNvSpPr/>
            <p:nvPr/>
          </p:nvSpPr>
          <p:spPr>
            <a:xfrm>
              <a:off x="4495500" y="877100"/>
              <a:ext cx="141175" cy="141175"/>
            </a:xfrm>
            <a:custGeom>
              <a:rect b="b" l="l" r="r" t="t"/>
              <a:pathLst>
                <a:path extrusionOk="0" h="5647" w="5647">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82" name="Google Shape;6682;p115"/>
            <p:cNvSpPr/>
            <p:nvPr/>
          </p:nvSpPr>
          <p:spPr>
            <a:xfrm>
              <a:off x="4636650" y="877100"/>
              <a:ext cx="141175" cy="141175"/>
            </a:xfrm>
            <a:custGeom>
              <a:rect b="b" l="l" r="r" t="t"/>
              <a:pathLst>
                <a:path extrusionOk="0" h="5647" w="5647">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83" name="Google Shape;6683;p115"/>
          <p:cNvGrpSpPr/>
          <p:nvPr/>
        </p:nvGrpSpPr>
        <p:grpSpPr>
          <a:xfrm>
            <a:off x="3752140" y="2711232"/>
            <a:ext cx="354778" cy="339271"/>
            <a:chOff x="5045500" y="842250"/>
            <a:chExt cx="503875" cy="481850"/>
          </a:xfrm>
        </p:grpSpPr>
        <p:sp>
          <p:nvSpPr>
            <p:cNvPr id="6684" name="Google Shape;6684;p115"/>
            <p:cNvSpPr/>
            <p:nvPr/>
          </p:nvSpPr>
          <p:spPr>
            <a:xfrm>
              <a:off x="5045500" y="842250"/>
              <a:ext cx="503875" cy="481850"/>
            </a:xfrm>
            <a:custGeom>
              <a:rect b="b" l="l" r="r" t="t"/>
              <a:pathLst>
                <a:path extrusionOk="0" h="19274" w="20155">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85" name="Google Shape;6685;p115"/>
            <p:cNvSpPr/>
            <p:nvPr/>
          </p:nvSpPr>
          <p:spPr>
            <a:xfrm>
              <a:off x="5221050" y="898625"/>
              <a:ext cx="254100" cy="254100"/>
            </a:xfrm>
            <a:custGeom>
              <a:rect b="b" l="l" r="r" t="t"/>
              <a:pathLst>
                <a:path extrusionOk="0" h="10164" w="10164">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86" name="Google Shape;6686;p115"/>
          <p:cNvGrpSpPr/>
          <p:nvPr/>
        </p:nvGrpSpPr>
        <p:grpSpPr>
          <a:xfrm>
            <a:off x="4174987" y="2737451"/>
            <a:ext cx="336965" cy="286833"/>
            <a:chOff x="5645200" y="879425"/>
            <a:chExt cx="478575" cy="407375"/>
          </a:xfrm>
        </p:grpSpPr>
        <p:sp>
          <p:nvSpPr>
            <p:cNvPr id="6687" name="Google Shape;6687;p115"/>
            <p:cNvSpPr/>
            <p:nvPr/>
          </p:nvSpPr>
          <p:spPr>
            <a:xfrm>
              <a:off x="6004200" y="1075025"/>
              <a:ext cx="86075" cy="93450"/>
            </a:xfrm>
            <a:custGeom>
              <a:rect b="b" l="l" r="r" t="t"/>
              <a:pathLst>
                <a:path extrusionOk="0" h="3738" w="3443">
                  <a:moveTo>
                    <a:pt x="1" y="0"/>
                  </a:moveTo>
                  <a:lnTo>
                    <a:pt x="1" y="3737"/>
                  </a:lnTo>
                  <a:lnTo>
                    <a:pt x="1907" y="3737"/>
                  </a:lnTo>
                  <a:cubicBezTo>
                    <a:pt x="2157" y="3737"/>
                    <a:pt x="2377" y="3574"/>
                    <a:pt x="2449" y="3334"/>
                  </a:cubicBezTo>
                  <a:lnTo>
                    <a:pt x="34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88" name="Google Shape;6688;p115"/>
            <p:cNvSpPr/>
            <p:nvPr/>
          </p:nvSpPr>
          <p:spPr>
            <a:xfrm>
              <a:off x="5880900" y="953275"/>
              <a:ext cx="95100" cy="93525"/>
            </a:xfrm>
            <a:custGeom>
              <a:rect b="b" l="l" r="r" t="t"/>
              <a:pathLst>
                <a:path extrusionOk="0" h="3741" w="3804">
                  <a:moveTo>
                    <a:pt x="0" y="1"/>
                  </a:moveTo>
                  <a:lnTo>
                    <a:pt x="0" y="3741"/>
                  </a:lnTo>
                  <a:lnTo>
                    <a:pt x="3804" y="3741"/>
                  </a:lnTo>
                  <a:lnTo>
                    <a:pt x="3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89" name="Google Shape;6689;p115"/>
            <p:cNvSpPr/>
            <p:nvPr/>
          </p:nvSpPr>
          <p:spPr>
            <a:xfrm>
              <a:off x="6004200" y="953275"/>
              <a:ext cx="119575" cy="93525"/>
            </a:xfrm>
            <a:custGeom>
              <a:rect b="b" l="l" r="r" t="t"/>
              <a:pathLst>
                <a:path extrusionOk="0" h="3741" w="4783">
                  <a:moveTo>
                    <a:pt x="1" y="1"/>
                  </a:moveTo>
                  <a:lnTo>
                    <a:pt x="1" y="3741"/>
                  </a:lnTo>
                  <a:lnTo>
                    <a:pt x="3777" y="3741"/>
                  </a:lnTo>
                  <a:lnTo>
                    <a:pt x="4674" y="727"/>
                  </a:lnTo>
                  <a:cubicBezTo>
                    <a:pt x="4783" y="365"/>
                    <a:pt x="4512" y="1"/>
                    <a:pt x="4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90" name="Google Shape;6690;p115"/>
            <p:cNvSpPr/>
            <p:nvPr/>
          </p:nvSpPr>
          <p:spPr>
            <a:xfrm>
              <a:off x="5880900" y="1075025"/>
              <a:ext cx="95100" cy="93450"/>
            </a:xfrm>
            <a:custGeom>
              <a:rect b="b" l="l" r="r" t="t"/>
              <a:pathLst>
                <a:path extrusionOk="0" h="3738" w="3804">
                  <a:moveTo>
                    <a:pt x="0" y="0"/>
                  </a:moveTo>
                  <a:lnTo>
                    <a:pt x="0" y="3737"/>
                  </a:lnTo>
                  <a:lnTo>
                    <a:pt x="3804" y="3737"/>
                  </a:lnTo>
                  <a:lnTo>
                    <a:pt x="3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91" name="Google Shape;6691;p115"/>
            <p:cNvSpPr/>
            <p:nvPr/>
          </p:nvSpPr>
          <p:spPr>
            <a:xfrm>
              <a:off x="5645200" y="879425"/>
              <a:ext cx="207500" cy="167375"/>
            </a:xfrm>
            <a:custGeom>
              <a:rect b="b" l="l" r="r" t="t"/>
              <a:pathLst>
                <a:path extrusionOk="0" h="6695" w="830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92" name="Google Shape;6692;p115"/>
            <p:cNvSpPr/>
            <p:nvPr/>
          </p:nvSpPr>
          <p:spPr>
            <a:xfrm>
              <a:off x="5722500" y="1075025"/>
              <a:ext cx="370875" cy="211775"/>
            </a:xfrm>
            <a:custGeom>
              <a:rect b="b" l="l" r="r" t="t"/>
              <a:pathLst>
                <a:path extrusionOk="0" h="8471" w="14835">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93" name="Google Shape;6693;p115"/>
          <p:cNvGrpSpPr/>
          <p:nvPr/>
        </p:nvGrpSpPr>
        <p:grpSpPr>
          <a:xfrm>
            <a:off x="4611062" y="2711241"/>
            <a:ext cx="298186" cy="339253"/>
            <a:chOff x="6264525" y="842250"/>
            <a:chExt cx="423500" cy="481825"/>
          </a:xfrm>
        </p:grpSpPr>
        <p:sp>
          <p:nvSpPr>
            <p:cNvPr id="6694" name="Google Shape;6694;p115"/>
            <p:cNvSpPr/>
            <p:nvPr/>
          </p:nvSpPr>
          <p:spPr>
            <a:xfrm>
              <a:off x="6264525" y="1033450"/>
              <a:ext cx="135300" cy="266450"/>
            </a:xfrm>
            <a:custGeom>
              <a:rect b="b" l="l" r="r" t="t"/>
              <a:pathLst>
                <a:path extrusionOk="0" h="10658" w="5412">
                  <a:moveTo>
                    <a:pt x="1" y="1"/>
                  </a:moveTo>
                  <a:lnTo>
                    <a:pt x="1" y="9932"/>
                  </a:lnTo>
                  <a:cubicBezTo>
                    <a:pt x="1" y="10182"/>
                    <a:pt x="61" y="10429"/>
                    <a:pt x="169" y="10658"/>
                  </a:cubicBezTo>
                  <a:lnTo>
                    <a:pt x="5412" y="5415"/>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95" name="Google Shape;6695;p115"/>
            <p:cNvSpPr/>
            <p:nvPr/>
          </p:nvSpPr>
          <p:spPr>
            <a:xfrm>
              <a:off x="6552700" y="1033450"/>
              <a:ext cx="135325" cy="266450"/>
            </a:xfrm>
            <a:custGeom>
              <a:rect b="b" l="l" r="r" t="t"/>
              <a:pathLst>
                <a:path extrusionOk="0" h="10658" w="5413">
                  <a:moveTo>
                    <a:pt x="5412" y="1"/>
                  </a:moveTo>
                  <a:lnTo>
                    <a:pt x="1" y="5415"/>
                  </a:lnTo>
                  <a:lnTo>
                    <a:pt x="5243" y="10658"/>
                  </a:lnTo>
                  <a:cubicBezTo>
                    <a:pt x="5352" y="10429"/>
                    <a:pt x="5412" y="10182"/>
                    <a:pt x="5412" y="9932"/>
                  </a:cubicBezTo>
                  <a:lnTo>
                    <a:pt x="54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96" name="Google Shape;6696;p115"/>
            <p:cNvSpPr/>
            <p:nvPr/>
          </p:nvSpPr>
          <p:spPr>
            <a:xfrm>
              <a:off x="6462150" y="985275"/>
              <a:ext cx="28025" cy="28250"/>
            </a:xfrm>
            <a:custGeom>
              <a:rect b="b" l="l" r="r" t="t"/>
              <a:pathLst>
                <a:path extrusionOk="0" h="1130" w="1121">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97" name="Google Shape;6697;p115"/>
            <p:cNvSpPr/>
            <p:nvPr/>
          </p:nvSpPr>
          <p:spPr>
            <a:xfrm>
              <a:off x="6288775" y="1182900"/>
              <a:ext cx="375075" cy="141175"/>
            </a:xfrm>
            <a:custGeom>
              <a:rect b="b" l="l" r="r" t="t"/>
              <a:pathLst>
                <a:path extrusionOk="0" h="5647" w="15003">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98" name="Google Shape;6698;p115"/>
            <p:cNvSpPr/>
            <p:nvPr/>
          </p:nvSpPr>
          <p:spPr>
            <a:xfrm>
              <a:off x="6278675" y="965325"/>
              <a:ext cx="42350" cy="84725"/>
            </a:xfrm>
            <a:custGeom>
              <a:rect b="b" l="l" r="r" t="t"/>
              <a:pathLst>
                <a:path extrusionOk="0" h="3389" w="1694">
                  <a:moveTo>
                    <a:pt x="1693" y="1"/>
                  </a:moveTo>
                  <a:lnTo>
                    <a:pt x="1" y="1693"/>
                  </a:lnTo>
                  <a:lnTo>
                    <a:pt x="1693" y="3388"/>
                  </a:lnTo>
                  <a:lnTo>
                    <a:pt x="16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99" name="Google Shape;6699;p115"/>
            <p:cNvSpPr/>
            <p:nvPr/>
          </p:nvSpPr>
          <p:spPr>
            <a:xfrm>
              <a:off x="6631525" y="965325"/>
              <a:ext cx="42400" cy="84725"/>
            </a:xfrm>
            <a:custGeom>
              <a:rect b="b" l="l" r="r" t="t"/>
              <a:pathLst>
                <a:path extrusionOk="0" h="3389" w="1696">
                  <a:moveTo>
                    <a:pt x="1" y="1"/>
                  </a:moveTo>
                  <a:lnTo>
                    <a:pt x="1" y="3388"/>
                  </a:lnTo>
                  <a:lnTo>
                    <a:pt x="1696" y="169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00" name="Google Shape;6700;p115"/>
            <p:cNvSpPr/>
            <p:nvPr/>
          </p:nvSpPr>
          <p:spPr>
            <a:xfrm>
              <a:off x="6349225" y="842250"/>
              <a:ext cx="254100" cy="312425"/>
            </a:xfrm>
            <a:custGeom>
              <a:rect b="b" l="l" r="r" t="t"/>
              <a:pathLst>
                <a:path extrusionOk="0" h="12497" w="10164">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01" name="Google Shape;6701;p115"/>
          <p:cNvGrpSpPr/>
          <p:nvPr/>
        </p:nvGrpSpPr>
        <p:grpSpPr>
          <a:xfrm>
            <a:off x="829350" y="3125895"/>
            <a:ext cx="339253" cy="339253"/>
            <a:chOff x="900750" y="1436075"/>
            <a:chExt cx="481825" cy="481825"/>
          </a:xfrm>
        </p:grpSpPr>
        <p:sp>
          <p:nvSpPr>
            <p:cNvPr id="6702" name="Google Shape;6702;p115"/>
            <p:cNvSpPr/>
            <p:nvPr/>
          </p:nvSpPr>
          <p:spPr>
            <a:xfrm>
              <a:off x="900750" y="1627500"/>
              <a:ext cx="481825" cy="290400"/>
            </a:xfrm>
            <a:custGeom>
              <a:rect b="b" l="l" r="r" t="t"/>
              <a:pathLst>
                <a:path extrusionOk="0" h="11616" w="19273">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03" name="Google Shape;6703;p115"/>
            <p:cNvSpPr/>
            <p:nvPr/>
          </p:nvSpPr>
          <p:spPr>
            <a:xfrm>
              <a:off x="1296950" y="1549900"/>
              <a:ext cx="71550" cy="105850"/>
            </a:xfrm>
            <a:custGeom>
              <a:rect b="b" l="l" r="r" t="t"/>
              <a:pathLst>
                <a:path extrusionOk="0" h="4234" w="2862">
                  <a:moveTo>
                    <a:pt x="0" y="0"/>
                  </a:moveTo>
                  <a:lnTo>
                    <a:pt x="0" y="4234"/>
                  </a:lnTo>
                  <a:lnTo>
                    <a:pt x="2861" y="2117"/>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04" name="Google Shape;6704;p115"/>
            <p:cNvSpPr/>
            <p:nvPr/>
          </p:nvSpPr>
          <p:spPr>
            <a:xfrm>
              <a:off x="914900" y="1549900"/>
              <a:ext cx="71550" cy="105850"/>
            </a:xfrm>
            <a:custGeom>
              <a:rect b="b" l="l" r="r" t="t"/>
              <a:pathLst>
                <a:path extrusionOk="0" h="4234" w="2862">
                  <a:moveTo>
                    <a:pt x="2861" y="0"/>
                  </a:moveTo>
                  <a:lnTo>
                    <a:pt x="0" y="2117"/>
                  </a:lnTo>
                  <a:lnTo>
                    <a:pt x="2861" y="4234"/>
                  </a:lnTo>
                  <a:lnTo>
                    <a:pt x="28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05" name="Google Shape;6705;p115"/>
            <p:cNvSpPr/>
            <p:nvPr/>
          </p:nvSpPr>
          <p:spPr>
            <a:xfrm>
              <a:off x="1014650" y="1436075"/>
              <a:ext cx="254100" cy="336150"/>
            </a:xfrm>
            <a:custGeom>
              <a:rect b="b" l="l" r="r" t="t"/>
              <a:pathLst>
                <a:path extrusionOk="0" h="13446" w="10164">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06" name="Google Shape;6706;p115"/>
          <p:cNvGrpSpPr/>
          <p:nvPr/>
        </p:nvGrpSpPr>
        <p:grpSpPr>
          <a:xfrm>
            <a:off x="1247198" y="3186183"/>
            <a:ext cx="339253" cy="218676"/>
            <a:chOff x="1492675" y="1520750"/>
            <a:chExt cx="481825" cy="310575"/>
          </a:xfrm>
        </p:grpSpPr>
        <p:sp>
          <p:nvSpPr>
            <p:cNvPr id="6707" name="Google Shape;6707;p115"/>
            <p:cNvSpPr/>
            <p:nvPr/>
          </p:nvSpPr>
          <p:spPr>
            <a:xfrm>
              <a:off x="1492675" y="1540400"/>
              <a:ext cx="481825" cy="290925"/>
            </a:xfrm>
            <a:custGeom>
              <a:rect b="b" l="l" r="r" t="t"/>
              <a:pathLst>
                <a:path extrusionOk="0" h="11637" w="19273">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08" name="Google Shape;6708;p115"/>
            <p:cNvSpPr/>
            <p:nvPr/>
          </p:nvSpPr>
          <p:spPr>
            <a:xfrm>
              <a:off x="1522575" y="1520750"/>
              <a:ext cx="421975" cy="165800"/>
            </a:xfrm>
            <a:custGeom>
              <a:rect b="b" l="l" r="r" t="t"/>
              <a:pathLst>
                <a:path extrusionOk="0" h="6632" w="16879">
                  <a:moveTo>
                    <a:pt x="497" y="1"/>
                  </a:moveTo>
                  <a:cubicBezTo>
                    <a:pt x="328" y="1"/>
                    <a:pt x="160" y="31"/>
                    <a:pt x="0" y="82"/>
                  </a:cubicBezTo>
                  <a:lnTo>
                    <a:pt x="8441" y="6631"/>
                  </a:lnTo>
                  <a:lnTo>
                    <a:pt x="16878" y="82"/>
                  </a:lnTo>
                  <a:cubicBezTo>
                    <a:pt x="16719" y="31"/>
                    <a:pt x="16550" y="1"/>
                    <a:pt x="163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09" name="Google Shape;6709;p115"/>
          <p:cNvGrpSpPr/>
          <p:nvPr/>
        </p:nvGrpSpPr>
        <p:grpSpPr>
          <a:xfrm>
            <a:off x="1654995" y="3125877"/>
            <a:ext cx="352332" cy="339288"/>
            <a:chOff x="2071000" y="1435025"/>
            <a:chExt cx="500400" cy="481875"/>
          </a:xfrm>
        </p:grpSpPr>
        <p:sp>
          <p:nvSpPr>
            <p:cNvPr id="6710" name="Google Shape;6710;p115"/>
            <p:cNvSpPr/>
            <p:nvPr/>
          </p:nvSpPr>
          <p:spPr>
            <a:xfrm>
              <a:off x="2425125" y="1718700"/>
              <a:ext cx="146275" cy="141750"/>
            </a:xfrm>
            <a:custGeom>
              <a:rect b="b" l="l" r="r" t="t"/>
              <a:pathLst>
                <a:path extrusionOk="0" h="5670" w="5851">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11" name="Google Shape;6711;p115"/>
            <p:cNvSpPr/>
            <p:nvPr/>
          </p:nvSpPr>
          <p:spPr>
            <a:xfrm>
              <a:off x="2071000" y="1477850"/>
              <a:ext cx="453125" cy="439050"/>
            </a:xfrm>
            <a:custGeom>
              <a:rect b="b" l="l" r="r" t="t"/>
              <a:pathLst>
                <a:path extrusionOk="0" h="17562" w="18125">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12" name="Google Shape;6712;p115"/>
            <p:cNvSpPr/>
            <p:nvPr/>
          </p:nvSpPr>
          <p:spPr>
            <a:xfrm>
              <a:off x="2141600" y="1435025"/>
              <a:ext cx="146300" cy="141850"/>
            </a:xfrm>
            <a:custGeom>
              <a:rect b="b" l="l" r="r" t="t"/>
              <a:pathLst>
                <a:path extrusionOk="0" h="5674" w="5852">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13" name="Google Shape;6713;p115"/>
          <p:cNvGrpSpPr/>
          <p:nvPr/>
        </p:nvGrpSpPr>
        <p:grpSpPr>
          <a:xfrm>
            <a:off x="2083159" y="3146709"/>
            <a:ext cx="351874" cy="297623"/>
            <a:chOff x="2678350" y="1464650"/>
            <a:chExt cx="499750" cy="422700"/>
          </a:xfrm>
        </p:grpSpPr>
        <p:sp>
          <p:nvSpPr>
            <p:cNvPr id="6714" name="Google Shape;6714;p115"/>
            <p:cNvSpPr/>
            <p:nvPr/>
          </p:nvSpPr>
          <p:spPr>
            <a:xfrm>
              <a:off x="3081050" y="1542700"/>
              <a:ext cx="97050" cy="267350"/>
            </a:xfrm>
            <a:custGeom>
              <a:rect b="b" l="l" r="r" t="t"/>
              <a:pathLst>
                <a:path extrusionOk="0" h="10694" w="3882">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15" name="Google Shape;6715;p115"/>
            <p:cNvSpPr/>
            <p:nvPr/>
          </p:nvSpPr>
          <p:spPr>
            <a:xfrm>
              <a:off x="3041000" y="1582600"/>
              <a:ext cx="75075" cy="187725"/>
            </a:xfrm>
            <a:custGeom>
              <a:rect b="b" l="l" r="r" t="t"/>
              <a:pathLst>
                <a:path extrusionOk="0" h="7509" w="3003">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16" name="Google Shape;6716;p115"/>
            <p:cNvSpPr/>
            <p:nvPr/>
          </p:nvSpPr>
          <p:spPr>
            <a:xfrm>
              <a:off x="2678350" y="1464650"/>
              <a:ext cx="339700" cy="422700"/>
            </a:xfrm>
            <a:custGeom>
              <a:rect b="b" l="l" r="r" t="t"/>
              <a:pathLst>
                <a:path extrusionOk="0" h="16908" w="13588">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17" name="Google Shape;6717;p115"/>
          <p:cNvGrpSpPr/>
          <p:nvPr/>
        </p:nvGrpSpPr>
        <p:grpSpPr>
          <a:xfrm>
            <a:off x="2506692" y="3125895"/>
            <a:ext cx="339253" cy="339253"/>
            <a:chOff x="3271200" y="1435075"/>
            <a:chExt cx="481825" cy="481825"/>
          </a:xfrm>
        </p:grpSpPr>
        <p:sp>
          <p:nvSpPr>
            <p:cNvPr id="6718" name="Google Shape;6718;p115"/>
            <p:cNvSpPr/>
            <p:nvPr/>
          </p:nvSpPr>
          <p:spPr>
            <a:xfrm>
              <a:off x="3271200" y="1435075"/>
              <a:ext cx="481825" cy="481825"/>
            </a:xfrm>
            <a:custGeom>
              <a:rect b="b" l="l" r="r" t="t"/>
              <a:pathLst>
                <a:path extrusionOk="0" h="19273" w="19273">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19" name="Google Shape;6719;p115"/>
            <p:cNvSpPr/>
            <p:nvPr/>
          </p:nvSpPr>
          <p:spPr>
            <a:xfrm>
              <a:off x="3356575" y="1520525"/>
              <a:ext cx="311000" cy="311025"/>
            </a:xfrm>
            <a:custGeom>
              <a:rect b="b" l="l" r="r" t="t"/>
              <a:pathLst>
                <a:path extrusionOk="0" h="12441" w="1244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20" name="Google Shape;6720;p115"/>
          <p:cNvGrpSpPr/>
          <p:nvPr/>
        </p:nvGrpSpPr>
        <p:grpSpPr>
          <a:xfrm>
            <a:off x="2917165" y="3125877"/>
            <a:ext cx="343442" cy="339288"/>
            <a:chOff x="3858100" y="1435075"/>
            <a:chExt cx="487775" cy="481875"/>
          </a:xfrm>
        </p:grpSpPr>
        <p:sp>
          <p:nvSpPr>
            <p:cNvPr id="6721" name="Google Shape;6721;p115"/>
            <p:cNvSpPr/>
            <p:nvPr/>
          </p:nvSpPr>
          <p:spPr>
            <a:xfrm>
              <a:off x="3858100" y="1868750"/>
              <a:ext cx="55575" cy="48200"/>
            </a:xfrm>
            <a:custGeom>
              <a:rect b="b" l="l" r="r" t="t"/>
              <a:pathLst>
                <a:path extrusionOk="0" h="1928" w="2223">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22" name="Google Shape;6722;p115"/>
            <p:cNvSpPr/>
            <p:nvPr/>
          </p:nvSpPr>
          <p:spPr>
            <a:xfrm>
              <a:off x="3917950" y="1808500"/>
              <a:ext cx="60350" cy="48525"/>
            </a:xfrm>
            <a:custGeom>
              <a:rect b="b" l="l" r="r" t="t"/>
              <a:pathLst>
                <a:path extrusionOk="0" h="1941" w="2414">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23" name="Google Shape;6723;p115"/>
            <p:cNvSpPr/>
            <p:nvPr/>
          </p:nvSpPr>
          <p:spPr>
            <a:xfrm>
              <a:off x="3876450" y="1435075"/>
              <a:ext cx="450375" cy="251250"/>
            </a:xfrm>
            <a:custGeom>
              <a:rect b="b" l="l" r="r" t="t"/>
              <a:pathLst>
                <a:path extrusionOk="0" h="10050" w="18015">
                  <a:moveTo>
                    <a:pt x="18014" y="1"/>
                  </a:moveTo>
                  <a:lnTo>
                    <a:pt x="561" y="4762"/>
                  </a:lnTo>
                  <a:cubicBezTo>
                    <a:pt x="121" y="4882"/>
                    <a:pt x="1" y="5448"/>
                    <a:pt x="350" y="5740"/>
                  </a:cubicBezTo>
                  <a:lnTo>
                    <a:pt x="5584" y="10049"/>
                  </a:lnTo>
                  <a:lnTo>
                    <a:pt x="180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24" name="Google Shape;6724;p115"/>
            <p:cNvSpPr/>
            <p:nvPr/>
          </p:nvSpPr>
          <p:spPr>
            <a:xfrm>
              <a:off x="4094925" y="1456025"/>
              <a:ext cx="250950" cy="445250"/>
            </a:xfrm>
            <a:custGeom>
              <a:rect b="b" l="l" r="r" t="t"/>
              <a:pathLst>
                <a:path extrusionOk="0" h="17810" w="10038">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25" name="Google Shape;6725;p115"/>
            <p:cNvSpPr/>
            <p:nvPr/>
          </p:nvSpPr>
          <p:spPr>
            <a:xfrm>
              <a:off x="3993575" y="1542825"/>
              <a:ext cx="245025" cy="242525"/>
            </a:xfrm>
            <a:custGeom>
              <a:rect b="b" l="l" r="r" t="t"/>
              <a:pathLst>
                <a:path extrusionOk="0" h="9701" w="9801">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26" name="Google Shape;6726;p115"/>
          <p:cNvGrpSpPr/>
          <p:nvPr/>
        </p:nvGrpSpPr>
        <p:grpSpPr>
          <a:xfrm>
            <a:off x="3337249" y="3125895"/>
            <a:ext cx="339253" cy="339253"/>
            <a:chOff x="4456875" y="1435075"/>
            <a:chExt cx="481825" cy="481825"/>
          </a:xfrm>
        </p:grpSpPr>
        <p:sp>
          <p:nvSpPr>
            <p:cNvPr id="6727" name="Google Shape;6727;p115"/>
            <p:cNvSpPr/>
            <p:nvPr/>
          </p:nvSpPr>
          <p:spPr>
            <a:xfrm>
              <a:off x="4624975" y="1465275"/>
              <a:ext cx="56650" cy="86000"/>
            </a:xfrm>
            <a:custGeom>
              <a:rect b="b" l="l" r="r" t="t"/>
              <a:pathLst>
                <a:path extrusionOk="0" h="3440" w="2266">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28" name="Google Shape;6728;p115"/>
            <p:cNvSpPr/>
            <p:nvPr/>
          </p:nvSpPr>
          <p:spPr>
            <a:xfrm>
              <a:off x="4615275" y="1797425"/>
              <a:ext cx="66350" cy="89375"/>
            </a:xfrm>
            <a:custGeom>
              <a:rect b="b" l="l" r="r" t="t"/>
              <a:pathLst>
                <a:path extrusionOk="0" h="3575" w="2654">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29" name="Google Shape;6729;p115"/>
            <p:cNvSpPr/>
            <p:nvPr/>
          </p:nvSpPr>
          <p:spPr>
            <a:xfrm>
              <a:off x="4583125" y="1547250"/>
              <a:ext cx="28250" cy="28250"/>
            </a:xfrm>
            <a:custGeom>
              <a:rect b="b" l="l" r="r" t="t"/>
              <a:pathLst>
                <a:path extrusionOk="0" h="1130" w="113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30" name="Google Shape;6730;p115"/>
            <p:cNvSpPr/>
            <p:nvPr/>
          </p:nvSpPr>
          <p:spPr>
            <a:xfrm>
              <a:off x="4597950" y="1576075"/>
              <a:ext cx="83675" cy="87525"/>
            </a:xfrm>
            <a:custGeom>
              <a:rect b="b" l="l" r="r" t="t"/>
              <a:pathLst>
                <a:path extrusionOk="0" h="3501" w="3347">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31" name="Google Shape;6731;p115"/>
            <p:cNvSpPr/>
            <p:nvPr/>
          </p:nvSpPr>
          <p:spPr>
            <a:xfrm>
              <a:off x="4597650" y="1692175"/>
              <a:ext cx="83975" cy="82450"/>
            </a:xfrm>
            <a:custGeom>
              <a:rect b="b" l="l" r="r" t="t"/>
              <a:pathLst>
                <a:path extrusionOk="0" h="3298" w="3359">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32" name="Google Shape;6732;p115"/>
            <p:cNvSpPr/>
            <p:nvPr/>
          </p:nvSpPr>
          <p:spPr>
            <a:xfrm>
              <a:off x="4798050" y="1663575"/>
              <a:ext cx="28475" cy="28250"/>
            </a:xfrm>
            <a:custGeom>
              <a:rect b="b" l="l" r="r" t="t"/>
              <a:pathLst>
                <a:path extrusionOk="0" h="1130" w="1139">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33" name="Google Shape;6733;p115"/>
            <p:cNvSpPr/>
            <p:nvPr/>
          </p:nvSpPr>
          <p:spPr>
            <a:xfrm>
              <a:off x="4710200" y="1435075"/>
              <a:ext cx="228500" cy="228525"/>
            </a:xfrm>
            <a:custGeom>
              <a:rect b="b" l="l" r="r" t="t"/>
              <a:pathLst>
                <a:path extrusionOk="0" h="9141" w="914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34" name="Google Shape;6734;p115"/>
            <p:cNvSpPr/>
            <p:nvPr/>
          </p:nvSpPr>
          <p:spPr>
            <a:xfrm>
              <a:off x="4819200" y="1593475"/>
              <a:ext cx="89400" cy="70125"/>
            </a:xfrm>
            <a:custGeom>
              <a:rect b="b" l="l" r="r" t="t"/>
              <a:pathLst>
                <a:path extrusionOk="0" h="2805" w="3576">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35" name="Google Shape;6735;p115"/>
            <p:cNvSpPr/>
            <p:nvPr/>
          </p:nvSpPr>
          <p:spPr>
            <a:xfrm>
              <a:off x="4819200" y="1692175"/>
              <a:ext cx="89475" cy="66275"/>
            </a:xfrm>
            <a:custGeom>
              <a:rect b="b" l="l" r="r" t="t"/>
              <a:pathLst>
                <a:path extrusionOk="0" h="2651" w="3579">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36" name="Google Shape;6736;p115"/>
            <p:cNvSpPr/>
            <p:nvPr/>
          </p:nvSpPr>
          <p:spPr>
            <a:xfrm>
              <a:off x="4456875" y="1691800"/>
              <a:ext cx="225125" cy="225100"/>
            </a:xfrm>
            <a:custGeom>
              <a:rect b="b" l="l" r="r" t="t"/>
              <a:pathLst>
                <a:path extrusionOk="0" h="9004" w="9005">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37" name="Google Shape;6737;p115"/>
            <p:cNvSpPr/>
            <p:nvPr/>
          </p:nvSpPr>
          <p:spPr>
            <a:xfrm>
              <a:off x="4487000" y="1595125"/>
              <a:ext cx="88925" cy="68475"/>
            </a:xfrm>
            <a:custGeom>
              <a:rect b="b" l="l" r="r" t="t"/>
              <a:pathLst>
                <a:path extrusionOk="0" h="2739" w="3557">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38" name="Google Shape;6738;p115"/>
            <p:cNvSpPr/>
            <p:nvPr/>
          </p:nvSpPr>
          <p:spPr>
            <a:xfrm>
              <a:off x="4486925" y="1692175"/>
              <a:ext cx="89450" cy="66350"/>
            </a:xfrm>
            <a:custGeom>
              <a:rect b="b" l="l" r="r" t="t"/>
              <a:pathLst>
                <a:path extrusionOk="0" h="2654" w="3578">
                  <a:moveTo>
                    <a:pt x="0" y="0"/>
                  </a:moveTo>
                  <a:cubicBezTo>
                    <a:pt x="352" y="1078"/>
                    <a:pt x="1689" y="2030"/>
                    <a:pt x="3578" y="2653"/>
                  </a:cubicBezTo>
                  <a:cubicBezTo>
                    <a:pt x="3418" y="1777"/>
                    <a:pt x="3325" y="889"/>
                    <a:pt x="3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39" name="Google Shape;6739;p115"/>
            <p:cNvSpPr/>
            <p:nvPr/>
          </p:nvSpPr>
          <p:spPr>
            <a:xfrm>
              <a:off x="4456875" y="1435075"/>
              <a:ext cx="225125" cy="228525"/>
            </a:xfrm>
            <a:custGeom>
              <a:rect b="b" l="l" r="r" t="t"/>
              <a:pathLst>
                <a:path extrusionOk="0" h="9141" w="9005">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40" name="Google Shape;6740;p115"/>
            <p:cNvSpPr/>
            <p:nvPr/>
          </p:nvSpPr>
          <p:spPr>
            <a:xfrm>
              <a:off x="4710200" y="1691800"/>
              <a:ext cx="228500" cy="225100"/>
            </a:xfrm>
            <a:custGeom>
              <a:rect b="b" l="l" r="r" t="t"/>
              <a:pathLst>
                <a:path extrusionOk="0" h="9004" w="914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41" name="Google Shape;6741;p115"/>
            <p:cNvSpPr/>
            <p:nvPr/>
          </p:nvSpPr>
          <p:spPr>
            <a:xfrm>
              <a:off x="4710200" y="1465200"/>
              <a:ext cx="70025" cy="89375"/>
            </a:xfrm>
            <a:custGeom>
              <a:rect b="b" l="l" r="r" t="t"/>
              <a:pathLst>
                <a:path extrusionOk="0" h="3575" w="2801">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42" name="Google Shape;6742;p115"/>
            <p:cNvSpPr/>
            <p:nvPr/>
          </p:nvSpPr>
          <p:spPr>
            <a:xfrm>
              <a:off x="4710200" y="1575850"/>
              <a:ext cx="86150" cy="87750"/>
            </a:xfrm>
            <a:custGeom>
              <a:rect b="b" l="l" r="r" t="t"/>
              <a:pathLst>
                <a:path extrusionOk="0" h="3510" w="3446">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43" name="Google Shape;6743;p115"/>
            <p:cNvSpPr/>
            <p:nvPr/>
          </p:nvSpPr>
          <p:spPr>
            <a:xfrm>
              <a:off x="4710200" y="1797500"/>
              <a:ext cx="70025" cy="89375"/>
            </a:xfrm>
            <a:custGeom>
              <a:rect b="b" l="l" r="r" t="t"/>
              <a:pathLst>
                <a:path extrusionOk="0" h="3575" w="2801">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44" name="Google Shape;6744;p115"/>
            <p:cNvSpPr/>
            <p:nvPr/>
          </p:nvSpPr>
          <p:spPr>
            <a:xfrm>
              <a:off x="4681975" y="1776400"/>
              <a:ext cx="28250" cy="28350"/>
            </a:xfrm>
            <a:custGeom>
              <a:rect b="b" l="l" r="r" t="t"/>
              <a:pathLst>
                <a:path extrusionOk="0" h="1134" w="113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45" name="Google Shape;6745;p115"/>
            <p:cNvSpPr/>
            <p:nvPr/>
          </p:nvSpPr>
          <p:spPr>
            <a:xfrm>
              <a:off x="4710200" y="1692175"/>
              <a:ext cx="86150" cy="82450"/>
            </a:xfrm>
            <a:custGeom>
              <a:rect b="b" l="l" r="r" t="t"/>
              <a:pathLst>
                <a:path extrusionOk="0" h="3298" w="3446">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46" name="Google Shape;6746;p115"/>
          <p:cNvGrpSpPr/>
          <p:nvPr/>
        </p:nvGrpSpPr>
        <p:grpSpPr>
          <a:xfrm>
            <a:off x="3758239" y="3125886"/>
            <a:ext cx="342580" cy="339271"/>
            <a:chOff x="5049725" y="1435050"/>
            <a:chExt cx="486550" cy="481850"/>
          </a:xfrm>
        </p:grpSpPr>
        <p:sp>
          <p:nvSpPr>
            <p:cNvPr id="6747" name="Google Shape;6747;p115"/>
            <p:cNvSpPr/>
            <p:nvPr/>
          </p:nvSpPr>
          <p:spPr>
            <a:xfrm>
              <a:off x="5136300" y="1519775"/>
              <a:ext cx="310550" cy="310550"/>
            </a:xfrm>
            <a:custGeom>
              <a:rect b="b" l="l" r="r" t="t"/>
              <a:pathLst>
                <a:path extrusionOk="0" h="12422" w="12422">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48" name="Google Shape;6748;p115"/>
            <p:cNvSpPr/>
            <p:nvPr/>
          </p:nvSpPr>
          <p:spPr>
            <a:xfrm>
              <a:off x="5184925" y="1576250"/>
              <a:ext cx="205475" cy="197625"/>
            </a:xfrm>
            <a:custGeom>
              <a:rect b="b" l="l" r="r" t="t"/>
              <a:pathLst>
                <a:path extrusionOk="0" h="7905" w="8219">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49" name="Google Shape;6749;p115"/>
            <p:cNvSpPr/>
            <p:nvPr/>
          </p:nvSpPr>
          <p:spPr>
            <a:xfrm>
              <a:off x="5049725" y="1435075"/>
              <a:ext cx="481825" cy="481825"/>
            </a:xfrm>
            <a:custGeom>
              <a:rect b="b" l="l" r="r" t="t"/>
              <a:pathLst>
                <a:path extrusionOk="0" h="19273" w="19273">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50" name="Google Shape;6750;p115"/>
            <p:cNvSpPr/>
            <p:nvPr/>
          </p:nvSpPr>
          <p:spPr>
            <a:xfrm>
              <a:off x="5245825" y="1435050"/>
              <a:ext cx="290450" cy="282350"/>
            </a:xfrm>
            <a:custGeom>
              <a:rect b="b" l="l" r="r" t="t"/>
              <a:pathLst>
                <a:path extrusionOk="0" h="11294" w="11618">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51" name="Google Shape;6751;p115"/>
          <p:cNvGrpSpPr/>
          <p:nvPr/>
        </p:nvGrpSpPr>
        <p:grpSpPr>
          <a:xfrm>
            <a:off x="4173790" y="3125895"/>
            <a:ext cx="339359" cy="339253"/>
            <a:chOff x="5642475" y="1435075"/>
            <a:chExt cx="481975" cy="481825"/>
          </a:xfrm>
        </p:grpSpPr>
        <p:sp>
          <p:nvSpPr>
            <p:cNvPr id="6752" name="Google Shape;6752;p115"/>
            <p:cNvSpPr/>
            <p:nvPr/>
          </p:nvSpPr>
          <p:spPr>
            <a:xfrm>
              <a:off x="5642475" y="1435075"/>
              <a:ext cx="481975" cy="340675"/>
            </a:xfrm>
            <a:custGeom>
              <a:rect b="b" l="l" r="r" t="t"/>
              <a:pathLst>
                <a:path extrusionOk="0" h="13627" w="19279">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53" name="Google Shape;6753;p115"/>
            <p:cNvSpPr/>
            <p:nvPr/>
          </p:nvSpPr>
          <p:spPr>
            <a:xfrm>
              <a:off x="5756375" y="1803975"/>
              <a:ext cx="254100" cy="112925"/>
            </a:xfrm>
            <a:custGeom>
              <a:rect b="b" l="l" r="r" t="t"/>
              <a:pathLst>
                <a:path extrusionOk="0" h="4517" w="10164">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54" name="Google Shape;6754;p115"/>
            <p:cNvSpPr/>
            <p:nvPr/>
          </p:nvSpPr>
          <p:spPr>
            <a:xfrm>
              <a:off x="5843400" y="1537550"/>
              <a:ext cx="79975" cy="76125"/>
            </a:xfrm>
            <a:custGeom>
              <a:rect b="b" l="l" r="r" t="t"/>
              <a:pathLst>
                <a:path extrusionOk="0" h="3045" w="3199">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55" name="Google Shape;6755;p115"/>
          <p:cNvGrpSpPr/>
          <p:nvPr/>
        </p:nvGrpSpPr>
        <p:grpSpPr>
          <a:xfrm>
            <a:off x="4588276" y="3125886"/>
            <a:ext cx="343759" cy="339271"/>
            <a:chOff x="6232000" y="1435050"/>
            <a:chExt cx="488225" cy="481850"/>
          </a:xfrm>
        </p:grpSpPr>
        <p:sp>
          <p:nvSpPr>
            <p:cNvPr id="6756" name="Google Shape;6756;p115"/>
            <p:cNvSpPr/>
            <p:nvPr/>
          </p:nvSpPr>
          <p:spPr>
            <a:xfrm>
              <a:off x="6578000" y="1463375"/>
              <a:ext cx="83150" cy="78250"/>
            </a:xfrm>
            <a:custGeom>
              <a:rect b="b" l="l" r="r" t="t"/>
              <a:pathLst>
                <a:path extrusionOk="0" h="3130" w="3326">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57" name="Google Shape;6757;p115"/>
            <p:cNvSpPr/>
            <p:nvPr/>
          </p:nvSpPr>
          <p:spPr>
            <a:xfrm>
              <a:off x="6421725" y="1773850"/>
              <a:ext cx="112950" cy="143050"/>
            </a:xfrm>
            <a:custGeom>
              <a:rect b="b" l="l" r="r" t="t"/>
              <a:pathLst>
                <a:path extrusionOk="0" h="5722" w="4518">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58" name="Google Shape;6758;p115"/>
            <p:cNvSpPr/>
            <p:nvPr/>
          </p:nvSpPr>
          <p:spPr>
            <a:xfrm>
              <a:off x="6448975" y="1632700"/>
              <a:ext cx="56475" cy="56475"/>
            </a:xfrm>
            <a:custGeom>
              <a:rect b="b" l="l" r="r" t="t"/>
              <a:pathLst>
                <a:path extrusionOk="0" h="2259" w="2259">
                  <a:moveTo>
                    <a:pt x="0" y="0"/>
                  </a:moveTo>
                  <a:lnTo>
                    <a:pt x="0" y="2259"/>
                  </a:lnTo>
                  <a:lnTo>
                    <a:pt x="2259" y="2259"/>
                  </a:lnTo>
                  <a:lnTo>
                    <a:pt x="22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59" name="Google Shape;6759;p115"/>
            <p:cNvSpPr/>
            <p:nvPr/>
          </p:nvSpPr>
          <p:spPr>
            <a:xfrm>
              <a:off x="6232000" y="1435050"/>
              <a:ext cx="488225" cy="237825"/>
            </a:xfrm>
            <a:custGeom>
              <a:rect b="b" l="l" r="r" t="t"/>
              <a:pathLst>
                <a:path extrusionOk="0" h="9513" w="19529">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60" name="Google Shape;6760;p115"/>
            <p:cNvSpPr/>
            <p:nvPr/>
          </p:nvSpPr>
          <p:spPr>
            <a:xfrm>
              <a:off x="6291025" y="1537700"/>
              <a:ext cx="369800" cy="379200"/>
            </a:xfrm>
            <a:custGeom>
              <a:rect b="b" l="l" r="r" t="t"/>
              <a:pathLst>
                <a:path extrusionOk="0" h="15168" w="14792">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61" name="Google Shape;6761;p115"/>
          <p:cNvGrpSpPr/>
          <p:nvPr/>
        </p:nvGrpSpPr>
        <p:grpSpPr>
          <a:xfrm>
            <a:off x="849012" y="3539545"/>
            <a:ext cx="299929" cy="337792"/>
            <a:chOff x="924450" y="2028975"/>
            <a:chExt cx="425975" cy="479750"/>
          </a:xfrm>
        </p:grpSpPr>
        <p:sp>
          <p:nvSpPr>
            <p:cNvPr id="6762" name="Google Shape;6762;p115"/>
            <p:cNvSpPr/>
            <p:nvPr/>
          </p:nvSpPr>
          <p:spPr>
            <a:xfrm>
              <a:off x="1035500" y="2028975"/>
              <a:ext cx="314925" cy="153075"/>
            </a:xfrm>
            <a:custGeom>
              <a:rect b="b" l="l" r="r" t="t"/>
              <a:pathLst>
                <a:path extrusionOk="0" h="6123" w="12597">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63" name="Google Shape;6763;p115"/>
            <p:cNvSpPr/>
            <p:nvPr/>
          </p:nvSpPr>
          <p:spPr>
            <a:xfrm>
              <a:off x="1212475" y="2137450"/>
              <a:ext cx="137950" cy="304275"/>
            </a:xfrm>
            <a:custGeom>
              <a:rect b="b" l="l" r="r" t="t"/>
              <a:pathLst>
                <a:path extrusionOk="0" h="12171" w="5518">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64" name="Google Shape;6764;p115"/>
            <p:cNvSpPr/>
            <p:nvPr/>
          </p:nvSpPr>
          <p:spPr>
            <a:xfrm>
              <a:off x="924450" y="2204450"/>
              <a:ext cx="139300" cy="304275"/>
            </a:xfrm>
            <a:custGeom>
              <a:rect b="b" l="l" r="r" t="t"/>
              <a:pathLst>
                <a:path extrusionOk="0" h="12171" w="5572">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65" name="Google Shape;6765;p115"/>
          <p:cNvGrpSpPr/>
          <p:nvPr/>
        </p:nvGrpSpPr>
        <p:grpSpPr>
          <a:xfrm>
            <a:off x="1661509" y="3559347"/>
            <a:ext cx="339306" cy="298186"/>
            <a:chOff x="2085450" y="2057100"/>
            <a:chExt cx="481900" cy="423500"/>
          </a:xfrm>
        </p:grpSpPr>
        <p:sp>
          <p:nvSpPr>
            <p:cNvPr id="6766" name="Google Shape;6766;p115"/>
            <p:cNvSpPr/>
            <p:nvPr/>
          </p:nvSpPr>
          <p:spPr>
            <a:xfrm>
              <a:off x="2085450" y="2061650"/>
              <a:ext cx="141250" cy="418950"/>
            </a:xfrm>
            <a:custGeom>
              <a:rect b="b" l="l" r="r" t="t"/>
              <a:pathLst>
                <a:path extrusionOk="0" h="16758" w="565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67" name="Google Shape;6767;p115"/>
            <p:cNvSpPr/>
            <p:nvPr/>
          </p:nvSpPr>
          <p:spPr>
            <a:xfrm>
              <a:off x="2254900" y="2061050"/>
              <a:ext cx="143050" cy="415650"/>
            </a:xfrm>
            <a:custGeom>
              <a:rect b="b" l="l" r="r" t="t"/>
              <a:pathLst>
                <a:path extrusionOk="0" h="16626" w="5722">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68" name="Google Shape;6768;p115"/>
            <p:cNvSpPr/>
            <p:nvPr/>
          </p:nvSpPr>
          <p:spPr>
            <a:xfrm>
              <a:off x="2426175" y="2057100"/>
              <a:ext cx="141175" cy="418925"/>
            </a:xfrm>
            <a:custGeom>
              <a:rect b="b" l="l" r="r" t="t"/>
              <a:pathLst>
                <a:path extrusionOk="0" h="16757" w="5647">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69" name="Google Shape;6769;p115"/>
          <p:cNvGrpSpPr/>
          <p:nvPr/>
        </p:nvGrpSpPr>
        <p:grpSpPr>
          <a:xfrm>
            <a:off x="2089442" y="3582592"/>
            <a:ext cx="339306" cy="251698"/>
            <a:chOff x="2678275" y="2090100"/>
            <a:chExt cx="481900" cy="357475"/>
          </a:xfrm>
        </p:grpSpPr>
        <p:sp>
          <p:nvSpPr>
            <p:cNvPr id="6770" name="Google Shape;6770;p115"/>
            <p:cNvSpPr/>
            <p:nvPr/>
          </p:nvSpPr>
          <p:spPr>
            <a:xfrm>
              <a:off x="2899450" y="2249100"/>
              <a:ext cx="39550" cy="39550"/>
            </a:xfrm>
            <a:custGeom>
              <a:rect b="b" l="l" r="r" t="t"/>
              <a:pathLst>
                <a:path extrusionOk="0" h="1582" w="1582">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71" name="Google Shape;6771;p115"/>
            <p:cNvSpPr/>
            <p:nvPr/>
          </p:nvSpPr>
          <p:spPr>
            <a:xfrm>
              <a:off x="3092400" y="2249100"/>
              <a:ext cx="39550" cy="39550"/>
            </a:xfrm>
            <a:custGeom>
              <a:rect b="b" l="l" r="r" t="t"/>
              <a:pathLst>
                <a:path extrusionOk="0" h="1582" w="1582">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72" name="Google Shape;6772;p115"/>
            <p:cNvSpPr/>
            <p:nvPr/>
          </p:nvSpPr>
          <p:spPr>
            <a:xfrm>
              <a:off x="2678350" y="2389425"/>
              <a:ext cx="481825" cy="58150"/>
            </a:xfrm>
            <a:custGeom>
              <a:rect b="b" l="l" r="r" t="t"/>
              <a:pathLst>
                <a:path extrusionOk="0" h="2326" w="19273">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73" name="Google Shape;6773;p115"/>
            <p:cNvSpPr/>
            <p:nvPr/>
          </p:nvSpPr>
          <p:spPr>
            <a:xfrm>
              <a:off x="2706600" y="2249100"/>
              <a:ext cx="39550" cy="39550"/>
            </a:xfrm>
            <a:custGeom>
              <a:rect b="b" l="l" r="r" t="t"/>
              <a:pathLst>
                <a:path extrusionOk="0" h="1582" w="1582">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74" name="Google Shape;6774;p115"/>
            <p:cNvSpPr/>
            <p:nvPr/>
          </p:nvSpPr>
          <p:spPr>
            <a:xfrm>
              <a:off x="2678275" y="2090100"/>
              <a:ext cx="481900" cy="271125"/>
            </a:xfrm>
            <a:custGeom>
              <a:rect b="b" l="l" r="r" t="t"/>
              <a:pathLst>
                <a:path extrusionOk="0" h="10845" w="19276">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75" name="Google Shape;6775;p115"/>
          <p:cNvGrpSpPr/>
          <p:nvPr/>
        </p:nvGrpSpPr>
        <p:grpSpPr>
          <a:xfrm>
            <a:off x="2566646" y="3594790"/>
            <a:ext cx="219345" cy="227301"/>
            <a:chOff x="3357325" y="2093500"/>
            <a:chExt cx="311525" cy="322825"/>
          </a:xfrm>
        </p:grpSpPr>
        <p:sp>
          <p:nvSpPr>
            <p:cNvPr id="6776" name="Google Shape;6776;p115"/>
            <p:cNvSpPr/>
            <p:nvPr/>
          </p:nvSpPr>
          <p:spPr>
            <a:xfrm>
              <a:off x="3357325" y="2210550"/>
              <a:ext cx="85700" cy="205775"/>
            </a:xfrm>
            <a:custGeom>
              <a:rect b="b" l="l" r="r" t="t"/>
              <a:pathLst>
                <a:path extrusionOk="0" h="8231" w="3428">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77" name="Google Shape;6777;p115"/>
            <p:cNvSpPr/>
            <p:nvPr/>
          </p:nvSpPr>
          <p:spPr>
            <a:xfrm>
              <a:off x="3471225" y="2152075"/>
              <a:ext cx="84725" cy="264250"/>
            </a:xfrm>
            <a:custGeom>
              <a:rect b="b" l="l" r="r" t="t"/>
              <a:pathLst>
                <a:path extrusionOk="0" h="10570" w="3389">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78" name="Google Shape;6778;p115"/>
            <p:cNvSpPr/>
            <p:nvPr/>
          </p:nvSpPr>
          <p:spPr>
            <a:xfrm>
              <a:off x="3584150" y="2093500"/>
              <a:ext cx="84700" cy="322825"/>
            </a:xfrm>
            <a:custGeom>
              <a:rect b="b" l="l" r="r" t="t"/>
              <a:pathLst>
                <a:path extrusionOk="0" h="12913" w="3388">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779" name="Google Shape;6779;p115"/>
          <p:cNvSpPr/>
          <p:nvPr/>
        </p:nvSpPr>
        <p:spPr>
          <a:xfrm>
            <a:off x="2921919" y="3550464"/>
            <a:ext cx="333673" cy="315824"/>
          </a:xfrm>
          <a:custGeom>
            <a:rect b="b" l="l" r="r" t="t"/>
            <a:pathLst>
              <a:path extrusionOk="0" h="17942" w="18956">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780" name="Google Shape;6780;p115"/>
          <p:cNvGrpSpPr/>
          <p:nvPr/>
        </p:nvGrpSpPr>
        <p:grpSpPr>
          <a:xfrm>
            <a:off x="3360836" y="3538814"/>
            <a:ext cx="292078" cy="339253"/>
            <a:chOff x="4492800" y="2027925"/>
            <a:chExt cx="414825" cy="481825"/>
          </a:xfrm>
        </p:grpSpPr>
        <p:sp>
          <p:nvSpPr>
            <p:cNvPr id="6781" name="Google Shape;6781;p115"/>
            <p:cNvSpPr/>
            <p:nvPr/>
          </p:nvSpPr>
          <p:spPr>
            <a:xfrm>
              <a:off x="4492800" y="2027925"/>
              <a:ext cx="54600" cy="481825"/>
            </a:xfrm>
            <a:custGeom>
              <a:rect b="b" l="l" r="r" t="t"/>
              <a:pathLst>
                <a:path extrusionOk="0" h="19273" w="2184">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82" name="Google Shape;6782;p115"/>
            <p:cNvSpPr/>
            <p:nvPr/>
          </p:nvSpPr>
          <p:spPr>
            <a:xfrm>
              <a:off x="4575600" y="2051425"/>
              <a:ext cx="332025" cy="262450"/>
            </a:xfrm>
            <a:custGeom>
              <a:rect b="b" l="l" r="r" t="t"/>
              <a:pathLst>
                <a:path extrusionOk="0" h="10498" w="13281">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83" name="Google Shape;6783;p115"/>
          <p:cNvGrpSpPr/>
          <p:nvPr/>
        </p:nvGrpSpPr>
        <p:grpSpPr>
          <a:xfrm>
            <a:off x="3759928" y="3538805"/>
            <a:ext cx="339200" cy="339271"/>
            <a:chOff x="5049725" y="2027900"/>
            <a:chExt cx="481750" cy="481850"/>
          </a:xfrm>
        </p:grpSpPr>
        <p:sp>
          <p:nvSpPr>
            <p:cNvPr id="6784" name="Google Shape;6784;p115"/>
            <p:cNvSpPr/>
            <p:nvPr/>
          </p:nvSpPr>
          <p:spPr>
            <a:xfrm>
              <a:off x="5191775" y="2394925"/>
              <a:ext cx="197625" cy="114825"/>
            </a:xfrm>
            <a:custGeom>
              <a:rect b="b" l="l" r="r" t="t"/>
              <a:pathLst>
                <a:path extrusionOk="0" h="4593" w="7905">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85" name="Google Shape;6785;p115"/>
            <p:cNvSpPr/>
            <p:nvPr/>
          </p:nvSpPr>
          <p:spPr>
            <a:xfrm>
              <a:off x="5113625" y="2027900"/>
              <a:ext cx="347300" cy="338825"/>
            </a:xfrm>
            <a:custGeom>
              <a:rect b="b" l="l" r="r" t="t"/>
              <a:pathLst>
                <a:path extrusionOk="0" h="13553" w="13892">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86" name="Google Shape;6786;p115"/>
            <p:cNvSpPr/>
            <p:nvPr/>
          </p:nvSpPr>
          <p:spPr>
            <a:xfrm>
              <a:off x="5049725" y="2197300"/>
              <a:ext cx="56400" cy="28275"/>
            </a:xfrm>
            <a:custGeom>
              <a:rect b="b" l="l" r="r" t="t"/>
              <a:pathLst>
                <a:path extrusionOk="0" h="1131" w="2256">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87" name="Google Shape;6787;p115"/>
            <p:cNvSpPr/>
            <p:nvPr/>
          </p:nvSpPr>
          <p:spPr>
            <a:xfrm>
              <a:off x="5052575" y="2102800"/>
              <a:ext cx="50850" cy="48075"/>
            </a:xfrm>
            <a:custGeom>
              <a:rect b="b" l="l" r="r" t="t"/>
              <a:pathLst>
                <a:path extrusionOk="0" h="1923" w="2034">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88" name="Google Shape;6788;p115"/>
            <p:cNvSpPr/>
            <p:nvPr/>
          </p:nvSpPr>
          <p:spPr>
            <a:xfrm>
              <a:off x="5052575" y="2272175"/>
              <a:ext cx="50700" cy="47900"/>
            </a:xfrm>
            <a:custGeom>
              <a:rect b="b" l="l" r="r" t="t"/>
              <a:pathLst>
                <a:path extrusionOk="0" h="1916" w="2028">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89" name="Google Shape;6789;p115"/>
            <p:cNvSpPr/>
            <p:nvPr/>
          </p:nvSpPr>
          <p:spPr>
            <a:xfrm>
              <a:off x="5475050" y="2197300"/>
              <a:ext cx="56425" cy="28275"/>
            </a:xfrm>
            <a:custGeom>
              <a:rect b="b" l="l" r="r" t="t"/>
              <a:pathLst>
                <a:path extrusionOk="0" h="1131" w="2257">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90" name="Google Shape;6790;p115"/>
            <p:cNvSpPr/>
            <p:nvPr/>
          </p:nvSpPr>
          <p:spPr>
            <a:xfrm>
              <a:off x="5477925" y="2102800"/>
              <a:ext cx="50675" cy="47900"/>
            </a:xfrm>
            <a:custGeom>
              <a:rect b="b" l="l" r="r" t="t"/>
              <a:pathLst>
                <a:path extrusionOk="0" h="1916" w="2027">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91" name="Google Shape;6791;p115"/>
            <p:cNvSpPr/>
            <p:nvPr/>
          </p:nvSpPr>
          <p:spPr>
            <a:xfrm>
              <a:off x="5477775" y="2272000"/>
              <a:ext cx="50825" cy="48075"/>
            </a:xfrm>
            <a:custGeom>
              <a:rect b="b" l="l" r="r" t="t"/>
              <a:pathLst>
                <a:path extrusionOk="0" h="1923" w="2033">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92" name="Google Shape;6792;p115"/>
          <p:cNvGrpSpPr/>
          <p:nvPr/>
        </p:nvGrpSpPr>
        <p:grpSpPr>
          <a:xfrm>
            <a:off x="4233524" y="3538893"/>
            <a:ext cx="219890" cy="339095"/>
            <a:chOff x="5726350" y="2028150"/>
            <a:chExt cx="312300" cy="481600"/>
          </a:xfrm>
        </p:grpSpPr>
        <p:sp>
          <p:nvSpPr>
            <p:cNvPr id="6793" name="Google Shape;6793;p115"/>
            <p:cNvSpPr/>
            <p:nvPr/>
          </p:nvSpPr>
          <p:spPr>
            <a:xfrm>
              <a:off x="5756075" y="2028150"/>
              <a:ext cx="252825" cy="83275"/>
            </a:xfrm>
            <a:custGeom>
              <a:rect b="b" l="l" r="r" t="t"/>
              <a:pathLst>
                <a:path extrusionOk="0" h="3331" w="10113">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94" name="Google Shape;6794;p115"/>
            <p:cNvSpPr/>
            <p:nvPr/>
          </p:nvSpPr>
          <p:spPr>
            <a:xfrm>
              <a:off x="5726350" y="2139650"/>
              <a:ext cx="312300" cy="224425"/>
            </a:xfrm>
            <a:custGeom>
              <a:rect b="b" l="l" r="r" t="t"/>
              <a:pathLst>
                <a:path extrusionOk="0" h="8977" w="12492">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95" name="Google Shape;6795;p115"/>
            <p:cNvSpPr/>
            <p:nvPr/>
          </p:nvSpPr>
          <p:spPr>
            <a:xfrm>
              <a:off x="5842500" y="2392350"/>
              <a:ext cx="79975" cy="117400"/>
            </a:xfrm>
            <a:custGeom>
              <a:rect b="b" l="l" r="r" t="t"/>
              <a:pathLst>
                <a:path extrusionOk="0" h="4696" w="3199">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96" name="Google Shape;6796;p115"/>
          <p:cNvGrpSpPr/>
          <p:nvPr/>
        </p:nvGrpSpPr>
        <p:grpSpPr>
          <a:xfrm>
            <a:off x="4593715" y="3542000"/>
            <a:ext cx="332881" cy="332881"/>
            <a:chOff x="6239925" y="2032450"/>
            <a:chExt cx="472775" cy="472775"/>
          </a:xfrm>
        </p:grpSpPr>
        <p:sp>
          <p:nvSpPr>
            <p:cNvPr id="6797" name="Google Shape;6797;p115"/>
            <p:cNvSpPr/>
            <p:nvPr/>
          </p:nvSpPr>
          <p:spPr>
            <a:xfrm>
              <a:off x="6239925" y="2032450"/>
              <a:ext cx="472775" cy="472775"/>
            </a:xfrm>
            <a:custGeom>
              <a:rect b="b" l="l" r="r" t="t"/>
              <a:pathLst>
                <a:path extrusionOk="0" h="18911" w="18911">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98" name="Google Shape;6798;p115"/>
            <p:cNvSpPr/>
            <p:nvPr/>
          </p:nvSpPr>
          <p:spPr>
            <a:xfrm>
              <a:off x="6329800" y="2122325"/>
              <a:ext cx="292950" cy="293025"/>
            </a:xfrm>
            <a:custGeom>
              <a:rect b="b" l="l" r="r" t="t"/>
              <a:pathLst>
                <a:path extrusionOk="0" h="11721" w="11718">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99" name="Google Shape;6799;p115"/>
          <p:cNvGrpSpPr/>
          <p:nvPr/>
        </p:nvGrpSpPr>
        <p:grpSpPr>
          <a:xfrm>
            <a:off x="5042807" y="2364092"/>
            <a:ext cx="334641" cy="185425"/>
            <a:chOff x="903075" y="2730000"/>
            <a:chExt cx="475275" cy="263350"/>
          </a:xfrm>
        </p:grpSpPr>
        <p:sp>
          <p:nvSpPr>
            <p:cNvPr id="6800" name="Google Shape;6800;p115"/>
            <p:cNvSpPr/>
            <p:nvPr/>
          </p:nvSpPr>
          <p:spPr>
            <a:xfrm>
              <a:off x="986725" y="2807325"/>
              <a:ext cx="308000" cy="108800"/>
            </a:xfrm>
            <a:custGeom>
              <a:rect b="b" l="l" r="r" t="t"/>
              <a:pathLst>
                <a:path extrusionOk="0" h="4352" w="1232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01" name="Google Shape;6801;p115"/>
            <p:cNvSpPr/>
            <p:nvPr/>
          </p:nvSpPr>
          <p:spPr>
            <a:xfrm>
              <a:off x="1126675" y="2847600"/>
              <a:ext cx="28100" cy="28175"/>
            </a:xfrm>
            <a:custGeom>
              <a:rect b="b" l="l" r="r" t="t"/>
              <a:pathLst>
                <a:path extrusionOk="0" h="1127" w="1124">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02" name="Google Shape;6802;p115"/>
            <p:cNvSpPr/>
            <p:nvPr/>
          </p:nvSpPr>
          <p:spPr>
            <a:xfrm>
              <a:off x="903075" y="2730000"/>
              <a:ext cx="475275" cy="263350"/>
            </a:xfrm>
            <a:custGeom>
              <a:rect b="b" l="l" r="r" t="t"/>
              <a:pathLst>
                <a:path extrusionOk="0" h="10534" w="19011">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803" name="Google Shape;6803;p115"/>
          <p:cNvGrpSpPr/>
          <p:nvPr/>
        </p:nvGrpSpPr>
        <p:grpSpPr>
          <a:xfrm>
            <a:off x="1247198" y="3538814"/>
            <a:ext cx="339253" cy="339253"/>
            <a:chOff x="1492675" y="2027925"/>
            <a:chExt cx="481825" cy="481825"/>
          </a:xfrm>
        </p:grpSpPr>
        <p:sp>
          <p:nvSpPr>
            <p:cNvPr id="6804" name="Google Shape;6804;p115"/>
            <p:cNvSpPr/>
            <p:nvPr/>
          </p:nvSpPr>
          <p:spPr>
            <a:xfrm>
              <a:off x="1719425" y="2170050"/>
              <a:ext cx="28250" cy="28250"/>
            </a:xfrm>
            <a:custGeom>
              <a:rect b="b" l="l" r="r" t="t"/>
              <a:pathLst>
                <a:path extrusionOk="0" h="1130"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05" name="Google Shape;6805;p115"/>
            <p:cNvSpPr/>
            <p:nvPr/>
          </p:nvSpPr>
          <p:spPr>
            <a:xfrm>
              <a:off x="1832350" y="2254750"/>
              <a:ext cx="28250" cy="28250"/>
            </a:xfrm>
            <a:custGeom>
              <a:rect b="b" l="l" r="r" t="t"/>
              <a:pathLst>
                <a:path extrusionOk="0" h="1130" w="113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06" name="Google Shape;6806;p115"/>
            <p:cNvSpPr/>
            <p:nvPr/>
          </p:nvSpPr>
          <p:spPr>
            <a:xfrm>
              <a:off x="1606500" y="2254750"/>
              <a:ext cx="28250" cy="28250"/>
            </a:xfrm>
            <a:custGeom>
              <a:rect b="b" l="l" r="r" t="t"/>
              <a:pathLst>
                <a:path extrusionOk="0" h="1130" w="113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07" name="Google Shape;6807;p115"/>
            <p:cNvSpPr/>
            <p:nvPr/>
          </p:nvSpPr>
          <p:spPr>
            <a:xfrm>
              <a:off x="1492675" y="2425025"/>
              <a:ext cx="481825" cy="84725"/>
            </a:xfrm>
            <a:custGeom>
              <a:rect b="b" l="l" r="r" t="t"/>
              <a:pathLst>
                <a:path extrusionOk="0" h="3389" w="19273">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08" name="Google Shape;6808;p115"/>
            <p:cNvSpPr/>
            <p:nvPr/>
          </p:nvSpPr>
          <p:spPr>
            <a:xfrm>
              <a:off x="1492675" y="2027925"/>
              <a:ext cx="481825" cy="368000"/>
            </a:xfrm>
            <a:custGeom>
              <a:rect b="b" l="l" r="r" t="t"/>
              <a:pathLst>
                <a:path extrusionOk="0" h="14720" w="19273">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809" name="Google Shape;6809;p115"/>
          <p:cNvGrpSpPr/>
          <p:nvPr/>
        </p:nvGrpSpPr>
        <p:grpSpPr>
          <a:xfrm>
            <a:off x="5473575" y="2287178"/>
            <a:ext cx="339253" cy="339253"/>
            <a:chOff x="1492675" y="2620775"/>
            <a:chExt cx="481825" cy="481825"/>
          </a:xfrm>
        </p:grpSpPr>
        <p:sp>
          <p:nvSpPr>
            <p:cNvPr id="6810" name="Google Shape;6810;p115"/>
            <p:cNvSpPr/>
            <p:nvPr/>
          </p:nvSpPr>
          <p:spPr>
            <a:xfrm>
              <a:off x="1677125" y="2620775"/>
              <a:ext cx="112950" cy="113850"/>
            </a:xfrm>
            <a:custGeom>
              <a:rect b="b" l="l" r="r" t="t"/>
              <a:pathLst>
                <a:path extrusionOk="0" h="4554" w="4518">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11" name="Google Shape;6811;p115"/>
            <p:cNvSpPr/>
            <p:nvPr/>
          </p:nvSpPr>
          <p:spPr>
            <a:xfrm>
              <a:off x="1492675" y="2734675"/>
              <a:ext cx="481825" cy="367925"/>
            </a:xfrm>
            <a:custGeom>
              <a:rect b="b" l="l" r="r" t="t"/>
              <a:pathLst>
                <a:path extrusionOk="0" h="14717" w="19273">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812" name="Google Shape;6812;p115"/>
          <p:cNvSpPr/>
          <p:nvPr/>
        </p:nvSpPr>
        <p:spPr>
          <a:xfrm>
            <a:off x="5873522" y="2287094"/>
            <a:ext cx="352508" cy="339253"/>
          </a:xfrm>
          <a:custGeom>
            <a:rect b="b" l="l" r="r" t="t"/>
            <a:pathLst>
              <a:path extrusionOk="0" h="19273" w="20026">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813" name="Google Shape;6813;p115"/>
          <p:cNvGrpSpPr/>
          <p:nvPr/>
        </p:nvGrpSpPr>
        <p:grpSpPr>
          <a:xfrm>
            <a:off x="6297328" y="2303161"/>
            <a:ext cx="333585" cy="307287"/>
            <a:chOff x="2682350" y="2643425"/>
            <a:chExt cx="473775" cy="436425"/>
          </a:xfrm>
        </p:grpSpPr>
        <p:sp>
          <p:nvSpPr>
            <p:cNvPr id="6814" name="Google Shape;6814;p115"/>
            <p:cNvSpPr/>
            <p:nvPr/>
          </p:nvSpPr>
          <p:spPr>
            <a:xfrm>
              <a:off x="2682350" y="2725775"/>
              <a:ext cx="70175" cy="73425"/>
            </a:xfrm>
            <a:custGeom>
              <a:rect b="b" l="l" r="r" t="t"/>
              <a:pathLst>
                <a:path extrusionOk="0" h="2937" w="2807">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15" name="Google Shape;6815;p115"/>
            <p:cNvSpPr/>
            <p:nvPr/>
          </p:nvSpPr>
          <p:spPr>
            <a:xfrm>
              <a:off x="2682350" y="3006350"/>
              <a:ext cx="70175" cy="73500"/>
            </a:xfrm>
            <a:custGeom>
              <a:rect b="b" l="l" r="r" t="t"/>
              <a:pathLst>
                <a:path extrusionOk="0" h="2940" w="2807">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16" name="Google Shape;6816;p115"/>
            <p:cNvSpPr/>
            <p:nvPr/>
          </p:nvSpPr>
          <p:spPr>
            <a:xfrm>
              <a:off x="3085925" y="2725700"/>
              <a:ext cx="70200" cy="73500"/>
            </a:xfrm>
            <a:custGeom>
              <a:rect b="b" l="l" r="r" t="t"/>
              <a:pathLst>
                <a:path extrusionOk="0" h="2940" w="2808">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17" name="Google Shape;6817;p115"/>
            <p:cNvSpPr/>
            <p:nvPr/>
          </p:nvSpPr>
          <p:spPr>
            <a:xfrm>
              <a:off x="2825150" y="2843075"/>
              <a:ext cx="180700" cy="107375"/>
            </a:xfrm>
            <a:custGeom>
              <a:rect b="b" l="l" r="r" t="t"/>
              <a:pathLst>
                <a:path extrusionOk="0" h="4295" w="7228">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18" name="Google Shape;6818;p115"/>
            <p:cNvSpPr/>
            <p:nvPr/>
          </p:nvSpPr>
          <p:spPr>
            <a:xfrm>
              <a:off x="2682350" y="2725700"/>
              <a:ext cx="473775" cy="354150"/>
            </a:xfrm>
            <a:custGeom>
              <a:rect b="b" l="l" r="r" t="t"/>
              <a:pathLst>
                <a:path extrusionOk="0" h="14166" w="18951">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19" name="Google Shape;6819;p115"/>
            <p:cNvSpPr/>
            <p:nvPr/>
          </p:nvSpPr>
          <p:spPr>
            <a:xfrm>
              <a:off x="3085925" y="3006350"/>
              <a:ext cx="70200" cy="73500"/>
            </a:xfrm>
            <a:custGeom>
              <a:rect b="b" l="l" r="r" t="t"/>
              <a:pathLst>
                <a:path extrusionOk="0" h="2940" w="2808">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20" name="Google Shape;6820;p115"/>
            <p:cNvSpPr/>
            <p:nvPr/>
          </p:nvSpPr>
          <p:spPr>
            <a:xfrm>
              <a:off x="2825450" y="2643425"/>
              <a:ext cx="187550" cy="54075"/>
            </a:xfrm>
            <a:custGeom>
              <a:rect b="b" l="l" r="r" t="t"/>
              <a:pathLst>
                <a:path extrusionOk="0" h="2163" w="7502">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821" name="Google Shape;6821;p115"/>
          <p:cNvGrpSpPr/>
          <p:nvPr/>
        </p:nvGrpSpPr>
        <p:grpSpPr>
          <a:xfrm>
            <a:off x="6762818" y="2287178"/>
            <a:ext cx="238531" cy="339253"/>
            <a:chOff x="3342725" y="2620775"/>
            <a:chExt cx="338775" cy="481825"/>
          </a:xfrm>
        </p:grpSpPr>
        <p:sp>
          <p:nvSpPr>
            <p:cNvPr id="6822" name="Google Shape;6822;p115"/>
            <p:cNvSpPr/>
            <p:nvPr/>
          </p:nvSpPr>
          <p:spPr>
            <a:xfrm>
              <a:off x="3342725" y="2620775"/>
              <a:ext cx="338775" cy="56475"/>
            </a:xfrm>
            <a:custGeom>
              <a:rect b="b" l="l" r="r" t="t"/>
              <a:pathLst>
                <a:path extrusionOk="0" h="2259" w="13551">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23" name="Google Shape;6823;p115"/>
            <p:cNvSpPr/>
            <p:nvPr/>
          </p:nvSpPr>
          <p:spPr>
            <a:xfrm>
              <a:off x="3342725" y="2705450"/>
              <a:ext cx="338775" cy="284225"/>
            </a:xfrm>
            <a:custGeom>
              <a:rect b="b" l="l" r="r" t="t"/>
              <a:pathLst>
                <a:path extrusionOk="0" h="11369" w="13551">
                  <a:moveTo>
                    <a:pt x="0" y="1"/>
                  </a:moveTo>
                  <a:lnTo>
                    <a:pt x="0" y="11368"/>
                  </a:lnTo>
                  <a:lnTo>
                    <a:pt x="13551" y="11368"/>
                  </a:lnTo>
                  <a:lnTo>
                    <a:pt x="135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24" name="Google Shape;6824;p115"/>
            <p:cNvSpPr/>
            <p:nvPr/>
          </p:nvSpPr>
          <p:spPr>
            <a:xfrm>
              <a:off x="3342725" y="3017875"/>
              <a:ext cx="338775" cy="84725"/>
            </a:xfrm>
            <a:custGeom>
              <a:rect b="b" l="l" r="r" t="t"/>
              <a:pathLst>
                <a:path extrusionOk="0" h="3389" w="13551">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825" name="Google Shape;6825;p115"/>
          <p:cNvGrpSpPr/>
          <p:nvPr/>
        </p:nvGrpSpPr>
        <p:grpSpPr>
          <a:xfrm>
            <a:off x="7156568" y="2287178"/>
            <a:ext cx="278296" cy="339253"/>
            <a:chOff x="3907325" y="2620775"/>
            <a:chExt cx="395250" cy="481825"/>
          </a:xfrm>
        </p:grpSpPr>
        <p:sp>
          <p:nvSpPr>
            <p:cNvPr id="6826" name="Google Shape;6826;p115"/>
            <p:cNvSpPr/>
            <p:nvPr/>
          </p:nvSpPr>
          <p:spPr>
            <a:xfrm>
              <a:off x="3907325" y="3016975"/>
              <a:ext cx="74550" cy="56475"/>
            </a:xfrm>
            <a:custGeom>
              <a:rect b="b" l="l" r="r" t="t"/>
              <a:pathLst>
                <a:path extrusionOk="0" h="2259" w="2982">
                  <a:moveTo>
                    <a:pt x="1" y="0"/>
                  </a:moveTo>
                  <a:lnTo>
                    <a:pt x="1" y="563"/>
                  </a:lnTo>
                  <a:cubicBezTo>
                    <a:pt x="1" y="1500"/>
                    <a:pt x="756" y="2256"/>
                    <a:pt x="1693" y="2259"/>
                  </a:cubicBezTo>
                  <a:lnTo>
                    <a:pt x="2982" y="2259"/>
                  </a:lnTo>
                  <a:cubicBezTo>
                    <a:pt x="2711" y="1527"/>
                    <a:pt x="2515" y="768"/>
                    <a:pt x="24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27" name="Google Shape;6827;p115"/>
            <p:cNvSpPr/>
            <p:nvPr/>
          </p:nvSpPr>
          <p:spPr>
            <a:xfrm>
              <a:off x="3907325" y="2705450"/>
              <a:ext cx="282325" cy="283325"/>
            </a:xfrm>
            <a:custGeom>
              <a:rect b="b" l="l" r="r" t="t"/>
              <a:pathLst>
                <a:path extrusionOk="0" h="11333" w="11293">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28" name="Google Shape;6828;p115"/>
            <p:cNvSpPr/>
            <p:nvPr/>
          </p:nvSpPr>
          <p:spPr>
            <a:xfrm>
              <a:off x="3907325" y="2620775"/>
              <a:ext cx="282325" cy="56475"/>
            </a:xfrm>
            <a:custGeom>
              <a:rect b="b" l="l" r="r" t="t"/>
              <a:pathLst>
                <a:path extrusionOk="0" h="2259" w="11293">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29" name="Google Shape;6829;p115"/>
            <p:cNvSpPr/>
            <p:nvPr/>
          </p:nvSpPr>
          <p:spPr>
            <a:xfrm>
              <a:off x="3992025" y="2762900"/>
              <a:ext cx="310550" cy="339700"/>
            </a:xfrm>
            <a:custGeom>
              <a:rect b="b" l="l" r="r" t="t"/>
              <a:pathLst>
                <a:path extrusionOk="0" h="13588" w="12422">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830" name="Google Shape;6830;p115"/>
          <p:cNvGrpSpPr/>
          <p:nvPr/>
        </p:nvGrpSpPr>
        <p:grpSpPr>
          <a:xfrm>
            <a:off x="7549755" y="2297783"/>
            <a:ext cx="339253" cy="318042"/>
            <a:chOff x="4456875" y="2635825"/>
            <a:chExt cx="481825" cy="451700"/>
          </a:xfrm>
        </p:grpSpPr>
        <p:sp>
          <p:nvSpPr>
            <p:cNvPr id="6831" name="Google Shape;6831;p115"/>
            <p:cNvSpPr/>
            <p:nvPr/>
          </p:nvSpPr>
          <p:spPr>
            <a:xfrm>
              <a:off x="4542475" y="3031050"/>
              <a:ext cx="189725" cy="56475"/>
            </a:xfrm>
            <a:custGeom>
              <a:rect b="b" l="l" r="r" t="t"/>
              <a:pathLst>
                <a:path extrusionOk="0" h="2259" w="7589">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32" name="Google Shape;6832;p115"/>
            <p:cNvSpPr/>
            <p:nvPr/>
          </p:nvSpPr>
          <p:spPr>
            <a:xfrm>
              <a:off x="4456875" y="2946350"/>
              <a:ext cx="256125" cy="56500"/>
            </a:xfrm>
            <a:custGeom>
              <a:rect b="b" l="l" r="r" t="t"/>
              <a:pathLst>
                <a:path extrusionOk="0" h="2260" w="10245">
                  <a:moveTo>
                    <a:pt x="1" y="1"/>
                  </a:moveTo>
                  <a:lnTo>
                    <a:pt x="1" y="567"/>
                  </a:lnTo>
                  <a:cubicBezTo>
                    <a:pt x="1" y="1500"/>
                    <a:pt x="756" y="2259"/>
                    <a:pt x="1693" y="2259"/>
                  </a:cubicBezTo>
                  <a:lnTo>
                    <a:pt x="10245" y="2259"/>
                  </a:lnTo>
                  <a:lnTo>
                    <a:pt x="1024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33" name="Google Shape;6833;p115"/>
            <p:cNvSpPr/>
            <p:nvPr/>
          </p:nvSpPr>
          <p:spPr>
            <a:xfrm>
              <a:off x="4741225" y="2861675"/>
              <a:ext cx="169400" cy="141175"/>
            </a:xfrm>
            <a:custGeom>
              <a:rect b="b" l="l" r="r" t="t"/>
              <a:pathLst>
                <a:path extrusionOk="0" h="5647" w="6776">
                  <a:moveTo>
                    <a:pt x="0" y="0"/>
                  </a:moveTo>
                  <a:lnTo>
                    <a:pt x="0" y="5646"/>
                  </a:lnTo>
                  <a:lnTo>
                    <a:pt x="6775" y="5646"/>
                  </a:lnTo>
                  <a:lnTo>
                    <a:pt x="67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34" name="Google Shape;6834;p115"/>
            <p:cNvSpPr/>
            <p:nvPr/>
          </p:nvSpPr>
          <p:spPr>
            <a:xfrm>
              <a:off x="4741225" y="3031050"/>
              <a:ext cx="169400" cy="42400"/>
            </a:xfrm>
            <a:custGeom>
              <a:rect b="b" l="l" r="r" t="t"/>
              <a:pathLst>
                <a:path extrusionOk="0" h="1696" w="6776">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35" name="Google Shape;6835;p115"/>
            <p:cNvSpPr/>
            <p:nvPr/>
          </p:nvSpPr>
          <p:spPr>
            <a:xfrm>
              <a:off x="4456875" y="2635825"/>
              <a:ext cx="481825" cy="282325"/>
            </a:xfrm>
            <a:custGeom>
              <a:rect b="b" l="l" r="r" t="t"/>
              <a:pathLst>
                <a:path extrusionOk="0" h="11293" w="19273">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36" name="Google Shape;6836;p115"/>
            <p:cNvSpPr/>
            <p:nvPr/>
          </p:nvSpPr>
          <p:spPr>
            <a:xfrm>
              <a:off x="4741225" y="2791125"/>
              <a:ext cx="169400" cy="42325"/>
            </a:xfrm>
            <a:custGeom>
              <a:rect b="b" l="l" r="r" t="t"/>
              <a:pathLst>
                <a:path extrusionOk="0" h="1693" w="6776">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837" name="Google Shape;6837;p115"/>
          <p:cNvGrpSpPr/>
          <p:nvPr/>
        </p:nvGrpSpPr>
        <p:grpSpPr>
          <a:xfrm>
            <a:off x="7974679" y="2297783"/>
            <a:ext cx="339253" cy="318042"/>
            <a:chOff x="5049725" y="2635825"/>
            <a:chExt cx="481825" cy="451700"/>
          </a:xfrm>
        </p:grpSpPr>
        <p:sp>
          <p:nvSpPr>
            <p:cNvPr id="6838" name="Google Shape;6838;p115"/>
            <p:cNvSpPr/>
            <p:nvPr/>
          </p:nvSpPr>
          <p:spPr>
            <a:xfrm>
              <a:off x="5135325" y="3031050"/>
              <a:ext cx="310550" cy="56475"/>
            </a:xfrm>
            <a:custGeom>
              <a:rect b="b" l="l" r="r" t="t"/>
              <a:pathLst>
                <a:path extrusionOk="0" h="2259" w="12422">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39" name="Google Shape;6839;p115"/>
            <p:cNvSpPr/>
            <p:nvPr/>
          </p:nvSpPr>
          <p:spPr>
            <a:xfrm>
              <a:off x="5049725" y="2946350"/>
              <a:ext cx="481825" cy="56500"/>
            </a:xfrm>
            <a:custGeom>
              <a:rect b="b" l="l" r="r" t="t"/>
              <a:pathLst>
                <a:path extrusionOk="0" h="2260" w="19273">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40" name="Google Shape;6840;p115"/>
            <p:cNvSpPr/>
            <p:nvPr/>
          </p:nvSpPr>
          <p:spPr>
            <a:xfrm>
              <a:off x="5049725" y="2635825"/>
              <a:ext cx="481825" cy="282325"/>
            </a:xfrm>
            <a:custGeom>
              <a:rect b="b" l="l" r="r" t="t"/>
              <a:pathLst>
                <a:path extrusionOk="0" h="11293" w="19273">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841" name="Google Shape;6841;p115"/>
          <p:cNvGrpSpPr/>
          <p:nvPr/>
        </p:nvGrpSpPr>
        <p:grpSpPr>
          <a:xfrm>
            <a:off x="2375386" y="3952243"/>
            <a:ext cx="338566" cy="338373"/>
            <a:chOff x="5643000" y="2621375"/>
            <a:chExt cx="480850" cy="480575"/>
          </a:xfrm>
        </p:grpSpPr>
        <p:sp>
          <p:nvSpPr>
            <p:cNvPr id="6842" name="Google Shape;6842;p115"/>
            <p:cNvSpPr/>
            <p:nvPr/>
          </p:nvSpPr>
          <p:spPr>
            <a:xfrm>
              <a:off x="5837150" y="2812950"/>
              <a:ext cx="92625" cy="88125"/>
            </a:xfrm>
            <a:custGeom>
              <a:rect b="b" l="l" r="r" t="t"/>
              <a:pathLst>
                <a:path extrusionOk="0" h="3525" w="3705">
                  <a:moveTo>
                    <a:pt x="1853" y="1"/>
                  </a:moveTo>
                  <a:lnTo>
                    <a:pt x="1" y="1347"/>
                  </a:lnTo>
                  <a:lnTo>
                    <a:pt x="706" y="3524"/>
                  </a:lnTo>
                  <a:lnTo>
                    <a:pt x="2997" y="3524"/>
                  </a:lnTo>
                  <a:lnTo>
                    <a:pt x="3705" y="1347"/>
                  </a:lnTo>
                  <a:lnTo>
                    <a:pt x="18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43" name="Google Shape;6843;p115"/>
            <p:cNvSpPr/>
            <p:nvPr/>
          </p:nvSpPr>
          <p:spPr>
            <a:xfrm>
              <a:off x="5643000" y="2631975"/>
              <a:ext cx="480850" cy="469975"/>
            </a:xfrm>
            <a:custGeom>
              <a:rect b="b" l="l" r="r" t="t"/>
              <a:pathLst>
                <a:path extrusionOk="0" h="18799" w="19234">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44" name="Google Shape;6844;p115"/>
            <p:cNvSpPr/>
            <p:nvPr/>
          </p:nvSpPr>
          <p:spPr>
            <a:xfrm>
              <a:off x="6041550" y="2749725"/>
              <a:ext cx="79750" cy="95025"/>
            </a:xfrm>
            <a:custGeom>
              <a:rect b="b" l="l" r="r" t="t"/>
              <a:pathLst>
                <a:path extrusionOk="0" h="3801" w="3190">
                  <a:moveTo>
                    <a:pt x="2184" y="0"/>
                  </a:moveTo>
                  <a:lnTo>
                    <a:pt x="723" y="196"/>
                  </a:lnTo>
                  <a:lnTo>
                    <a:pt x="0" y="2424"/>
                  </a:lnTo>
                  <a:lnTo>
                    <a:pt x="1895" y="3801"/>
                  </a:lnTo>
                  <a:lnTo>
                    <a:pt x="3189" y="3102"/>
                  </a:lnTo>
                  <a:cubicBezTo>
                    <a:pt x="3036" y="2018"/>
                    <a:pt x="2696" y="967"/>
                    <a:pt x="21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45" name="Google Shape;6845;p115"/>
            <p:cNvSpPr/>
            <p:nvPr/>
          </p:nvSpPr>
          <p:spPr>
            <a:xfrm>
              <a:off x="5963025" y="2996125"/>
              <a:ext cx="92625" cy="81175"/>
            </a:xfrm>
            <a:custGeom>
              <a:rect b="b" l="l" r="r" t="t"/>
              <a:pathLst>
                <a:path extrusionOk="0" h="3247" w="3705">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46" name="Google Shape;6846;p115"/>
            <p:cNvSpPr/>
            <p:nvPr/>
          </p:nvSpPr>
          <p:spPr>
            <a:xfrm>
              <a:off x="5711225" y="2996200"/>
              <a:ext cx="92600" cy="81100"/>
            </a:xfrm>
            <a:custGeom>
              <a:rect b="b" l="l" r="r" t="t"/>
              <a:pathLst>
                <a:path extrusionOk="0" h="3244" w="3704">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47" name="Google Shape;6847;p115"/>
            <p:cNvSpPr/>
            <p:nvPr/>
          </p:nvSpPr>
          <p:spPr>
            <a:xfrm>
              <a:off x="5645575" y="2749725"/>
              <a:ext cx="79825" cy="95100"/>
            </a:xfrm>
            <a:custGeom>
              <a:rect b="b" l="l" r="r" t="t"/>
              <a:pathLst>
                <a:path extrusionOk="0" h="3804" w="3193">
                  <a:moveTo>
                    <a:pt x="1009" y="0"/>
                  </a:moveTo>
                  <a:cubicBezTo>
                    <a:pt x="497" y="967"/>
                    <a:pt x="154" y="2018"/>
                    <a:pt x="0" y="3105"/>
                  </a:cubicBezTo>
                  <a:lnTo>
                    <a:pt x="1295" y="3804"/>
                  </a:lnTo>
                  <a:lnTo>
                    <a:pt x="3192" y="2424"/>
                  </a:lnTo>
                  <a:lnTo>
                    <a:pt x="2467" y="196"/>
                  </a:ln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48" name="Google Shape;6848;p115"/>
            <p:cNvSpPr/>
            <p:nvPr/>
          </p:nvSpPr>
          <p:spPr>
            <a:xfrm>
              <a:off x="5836025" y="2621375"/>
              <a:ext cx="94800" cy="74100"/>
            </a:xfrm>
            <a:custGeom>
              <a:rect b="b" l="l" r="r" t="t"/>
              <a:pathLst>
                <a:path extrusionOk="0" h="2964" w="3792">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849" name="Google Shape;6849;p115"/>
          <p:cNvGrpSpPr/>
          <p:nvPr/>
        </p:nvGrpSpPr>
        <p:grpSpPr>
          <a:xfrm>
            <a:off x="4192782" y="3951803"/>
            <a:ext cx="339359" cy="339253"/>
            <a:chOff x="6235250" y="2620775"/>
            <a:chExt cx="481975" cy="481825"/>
          </a:xfrm>
        </p:grpSpPr>
        <p:sp>
          <p:nvSpPr>
            <p:cNvPr id="6850" name="Google Shape;6850;p115"/>
            <p:cNvSpPr/>
            <p:nvPr/>
          </p:nvSpPr>
          <p:spPr>
            <a:xfrm>
              <a:off x="6405675" y="2620775"/>
              <a:ext cx="28275" cy="56475"/>
            </a:xfrm>
            <a:custGeom>
              <a:rect b="b" l="l" r="r" t="t"/>
              <a:pathLst>
                <a:path extrusionOk="0" h="2259" w="1131">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51" name="Google Shape;6851;p115"/>
            <p:cNvSpPr/>
            <p:nvPr/>
          </p:nvSpPr>
          <p:spPr>
            <a:xfrm>
              <a:off x="6518600" y="2620775"/>
              <a:ext cx="28250" cy="56475"/>
            </a:xfrm>
            <a:custGeom>
              <a:rect b="b" l="l" r="r" t="t"/>
              <a:pathLst>
                <a:path extrusionOk="0" h="2259" w="113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52" name="Google Shape;6852;p115"/>
            <p:cNvSpPr/>
            <p:nvPr/>
          </p:nvSpPr>
          <p:spPr>
            <a:xfrm>
              <a:off x="6603300" y="2649000"/>
              <a:ext cx="28250" cy="56475"/>
            </a:xfrm>
            <a:custGeom>
              <a:rect b="b" l="l" r="r" t="t"/>
              <a:pathLst>
                <a:path extrusionOk="0" h="2259" w="113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53" name="Google Shape;6853;p115"/>
            <p:cNvSpPr/>
            <p:nvPr/>
          </p:nvSpPr>
          <p:spPr>
            <a:xfrm>
              <a:off x="6321000" y="2649000"/>
              <a:ext cx="28250" cy="56475"/>
            </a:xfrm>
            <a:custGeom>
              <a:rect b="b" l="l" r="r" t="t"/>
              <a:pathLst>
                <a:path extrusionOk="0" h="2259" w="113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54" name="Google Shape;6854;p115"/>
            <p:cNvSpPr/>
            <p:nvPr/>
          </p:nvSpPr>
          <p:spPr>
            <a:xfrm>
              <a:off x="6235250" y="2677225"/>
              <a:ext cx="481975" cy="425375"/>
            </a:xfrm>
            <a:custGeom>
              <a:rect b="b" l="l" r="r" t="t"/>
              <a:pathLst>
                <a:path extrusionOk="0" h="17015" w="19279">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855" name="Google Shape;6855;p115"/>
          <p:cNvSpPr/>
          <p:nvPr/>
        </p:nvSpPr>
        <p:spPr>
          <a:xfrm>
            <a:off x="5037584" y="2720693"/>
            <a:ext cx="345027" cy="320295"/>
          </a:xfrm>
          <a:custGeom>
            <a:rect b="b" l="l" r="r" t="t"/>
            <a:pathLst>
              <a:path extrusionOk="0" h="18196" w="19601">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856" name="Google Shape;6856;p115"/>
          <p:cNvGrpSpPr/>
          <p:nvPr/>
        </p:nvGrpSpPr>
        <p:grpSpPr>
          <a:xfrm>
            <a:off x="5472652" y="2711317"/>
            <a:ext cx="341101" cy="339253"/>
            <a:chOff x="1535000" y="3223325"/>
            <a:chExt cx="484450" cy="481825"/>
          </a:xfrm>
        </p:grpSpPr>
        <p:sp>
          <p:nvSpPr>
            <p:cNvPr id="6857" name="Google Shape;6857;p115"/>
            <p:cNvSpPr/>
            <p:nvPr/>
          </p:nvSpPr>
          <p:spPr>
            <a:xfrm>
              <a:off x="1760150" y="3308225"/>
              <a:ext cx="143825" cy="140600"/>
            </a:xfrm>
            <a:custGeom>
              <a:rect b="b" l="l" r="r" t="t"/>
              <a:pathLst>
                <a:path extrusionOk="0" h="5624" w="5753">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58" name="Google Shape;6858;p115"/>
            <p:cNvSpPr/>
            <p:nvPr/>
          </p:nvSpPr>
          <p:spPr>
            <a:xfrm>
              <a:off x="1873075" y="3421150"/>
              <a:ext cx="146375" cy="140600"/>
            </a:xfrm>
            <a:custGeom>
              <a:rect b="b" l="l" r="r" t="t"/>
              <a:pathLst>
                <a:path extrusionOk="0" h="5624" w="5855">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59" name="Google Shape;6859;p115"/>
            <p:cNvSpPr/>
            <p:nvPr/>
          </p:nvSpPr>
          <p:spPr>
            <a:xfrm>
              <a:off x="1535000" y="3223325"/>
              <a:ext cx="406450" cy="481825"/>
            </a:xfrm>
            <a:custGeom>
              <a:rect b="b" l="l" r="r" t="t"/>
              <a:pathLst>
                <a:path extrusionOk="0" h="19273" w="16258">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860" name="Google Shape;6860;p115"/>
          <p:cNvGrpSpPr/>
          <p:nvPr/>
        </p:nvGrpSpPr>
        <p:grpSpPr>
          <a:xfrm>
            <a:off x="5880219" y="2746618"/>
            <a:ext cx="339253" cy="268649"/>
            <a:chOff x="2085525" y="3263750"/>
            <a:chExt cx="481825" cy="381550"/>
          </a:xfrm>
        </p:grpSpPr>
        <p:sp>
          <p:nvSpPr>
            <p:cNvPr id="6861" name="Google Shape;6861;p115"/>
            <p:cNvSpPr/>
            <p:nvPr/>
          </p:nvSpPr>
          <p:spPr>
            <a:xfrm>
              <a:off x="2320325" y="3263750"/>
              <a:ext cx="227825" cy="141025"/>
            </a:xfrm>
            <a:custGeom>
              <a:rect b="b" l="l" r="r" t="t"/>
              <a:pathLst>
                <a:path extrusionOk="0" h="5641" w="9113">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62" name="Google Shape;6862;p115"/>
            <p:cNvSpPr/>
            <p:nvPr/>
          </p:nvSpPr>
          <p:spPr>
            <a:xfrm>
              <a:off x="2085525" y="3355200"/>
              <a:ext cx="481825" cy="290100"/>
            </a:xfrm>
            <a:custGeom>
              <a:rect b="b" l="l" r="r" t="t"/>
              <a:pathLst>
                <a:path extrusionOk="0" h="11604" w="19273">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863" name="Google Shape;6863;p115"/>
          <p:cNvSpPr/>
          <p:nvPr/>
        </p:nvSpPr>
        <p:spPr>
          <a:xfrm>
            <a:off x="6294404" y="2778690"/>
            <a:ext cx="339253" cy="204295"/>
          </a:xfrm>
          <a:custGeom>
            <a:rect b="b" l="l" r="r" t="t"/>
            <a:pathLst>
              <a:path extrusionOk="0" h="11606" w="19273">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864" name="Google Shape;6864;p115"/>
          <p:cNvGrpSpPr/>
          <p:nvPr/>
        </p:nvGrpSpPr>
        <p:grpSpPr>
          <a:xfrm>
            <a:off x="6711982" y="2711308"/>
            <a:ext cx="340204" cy="339271"/>
            <a:chOff x="3270450" y="3213625"/>
            <a:chExt cx="483175" cy="481850"/>
          </a:xfrm>
        </p:grpSpPr>
        <p:sp>
          <p:nvSpPr>
            <p:cNvPr id="6865" name="Google Shape;6865;p115"/>
            <p:cNvSpPr/>
            <p:nvPr/>
          </p:nvSpPr>
          <p:spPr>
            <a:xfrm>
              <a:off x="3392550" y="3335025"/>
              <a:ext cx="239050" cy="239050"/>
            </a:xfrm>
            <a:custGeom>
              <a:rect b="b" l="l" r="r" t="t"/>
              <a:pathLst>
                <a:path extrusionOk="0" h="9562" w="9562">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66" name="Google Shape;6866;p115"/>
            <p:cNvSpPr/>
            <p:nvPr/>
          </p:nvSpPr>
          <p:spPr>
            <a:xfrm>
              <a:off x="3270450" y="3213625"/>
              <a:ext cx="483175" cy="481850"/>
            </a:xfrm>
            <a:custGeom>
              <a:rect b="b" l="l" r="r" t="t"/>
              <a:pathLst>
                <a:path extrusionOk="0" h="19274" w="19327">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867" name="Google Shape;6867;p115"/>
          <p:cNvGrpSpPr/>
          <p:nvPr/>
        </p:nvGrpSpPr>
        <p:grpSpPr>
          <a:xfrm>
            <a:off x="7211250" y="2711317"/>
            <a:ext cx="168931" cy="339253"/>
            <a:chOff x="3984950" y="3213600"/>
            <a:chExt cx="239925" cy="481825"/>
          </a:xfrm>
        </p:grpSpPr>
        <p:sp>
          <p:nvSpPr>
            <p:cNvPr id="6868" name="Google Shape;6868;p115"/>
            <p:cNvSpPr/>
            <p:nvPr/>
          </p:nvSpPr>
          <p:spPr>
            <a:xfrm>
              <a:off x="3984950" y="3213600"/>
              <a:ext cx="239925" cy="481825"/>
            </a:xfrm>
            <a:custGeom>
              <a:rect b="b" l="l" r="r" t="t"/>
              <a:pathLst>
                <a:path extrusionOk="0" h="19273" w="9597">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69" name="Google Shape;6869;p115"/>
            <p:cNvSpPr/>
            <p:nvPr/>
          </p:nvSpPr>
          <p:spPr>
            <a:xfrm>
              <a:off x="4072650" y="3543175"/>
              <a:ext cx="64525" cy="64625"/>
            </a:xfrm>
            <a:custGeom>
              <a:rect b="b" l="l" r="r" t="t"/>
              <a:pathLst>
                <a:path extrusionOk="0" h="2585" w="2581">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870" name="Google Shape;6870;p115"/>
          <p:cNvSpPr/>
          <p:nvPr/>
        </p:nvSpPr>
        <p:spPr>
          <a:xfrm>
            <a:off x="7549578" y="2711214"/>
            <a:ext cx="339306" cy="339253"/>
          </a:xfrm>
          <a:custGeom>
            <a:rect b="b" l="l" r="r" t="t"/>
            <a:pathLst>
              <a:path extrusionOk="0" h="19273" w="19276">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71" name="Google Shape;6871;p115"/>
          <p:cNvSpPr/>
          <p:nvPr/>
        </p:nvSpPr>
        <p:spPr>
          <a:xfrm>
            <a:off x="7974508" y="2731069"/>
            <a:ext cx="339253" cy="299542"/>
          </a:xfrm>
          <a:custGeom>
            <a:rect b="b" l="l" r="r" t="t"/>
            <a:pathLst>
              <a:path extrusionOk="0" h="17017" w="19273">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872" name="Google Shape;6872;p115"/>
          <p:cNvGrpSpPr/>
          <p:nvPr/>
        </p:nvGrpSpPr>
        <p:grpSpPr>
          <a:xfrm>
            <a:off x="1874281" y="3981487"/>
            <a:ext cx="355218" cy="279880"/>
            <a:chOff x="5629975" y="3255775"/>
            <a:chExt cx="504500" cy="397500"/>
          </a:xfrm>
        </p:grpSpPr>
        <p:sp>
          <p:nvSpPr>
            <p:cNvPr id="6873" name="Google Shape;6873;p115"/>
            <p:cNvSpPr/>
            <p:nvPr/>
          </p:nvSpPr>
          <p:spPr>
            <a:xfrm>
              <a:off x="5756375" y="3255775"/>
              <a:ext cx="112950" cy="143425"/>
            </a:xfrm>
            <a:custGeom>
              <a:rect b="b" l="l" r="r" t="t"/>
              <a:pathLst>
                <a:path extrusionOk="0" h="5737" w="4518">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74" name="Google Shape;6874;p115"/>
            <p:cNvSpPr/>
            <p:nvPr/>
          </p:nvSpPr>
          <p:spPr>
            <a:xfrm>
              <a:off x="5629975" y="3374400"/>
              <a:ext cx="140575" cy="136175"/>
            </a:xfrm>
            <a:custGeom>
              <a:rect b="b" l="l" r="r" t="t"/>
              <a:pathLst>
                <a:path extrusionOk="0" h="5447" w="5623">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75" name="Google Shape;6875;p115"/>
            <p:cNvSpPr/>
            <p:nvPr/>
          </p:nvSpPr>
          <p:spPr>
            <a:xfrm>
              <a:off x="5897525" y="3255775"/>
              <a:ext cx="112950" cy="143425"/>
            </a:xfrm>
            <a:custGeom>
              <a:rect b="b" l="l" r="r" t="t"/>
              <a:pathLst>
                <a:path extrusionOk="0" h="5737" w="4518">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76" name="Google Shape;6876;p115"/>
            <p:cNvSpPr/>
            <p:nvPr/>
          </p:nvSpPr>
          <p:spPr>
            <a:xfrm>
              <a:off x="5996075" y="3373900"/>
              <a:ext cx="138400" cy="136200"/>
            </a:xfrm>
            <a:custGeom>
              <a:rect b="b" l="l" r="r" t="t"/>
              <a:pathLst>
                <a:path extrusionOk="0" h="5448" w="5536">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77" name="Google Shape;6877;p115"/>
            <p:cNvSpPr/>
            <p:nvPr/>
          </p:nvSpPr>
          <p:spPr>
            <a:xfrm>
              <a:off x="5728150" y="3427400"/>
              <a:ext cx="310575" cy="225875"/>
            </a:xfrm>
            <a:custGeom>
              <a:rect b="b" l="l" r="r" t="t"/>
              <a:pathLst>
                <a:path extrusionOk="0" h="9035" w="12423">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878" name="Google Shape;6878;p115"/>
          <p:cNvGrpSpPr/>
          <p:nvPr/>
        </p:nvGrpSpPr>
        <p:grpSpPr>
          <a:xfrm>
            <a:off x="3755839" y="3981593"/>
            <a:ext cx="340256" cy="279669"/>
            <a:chOff x="6234950" y="3255925"/>
            <a:chExt cx="483250" cy="397200"/>
          </a:xfrm>
        </p:grpSpPr>
        <p:sp>
          <p:nvSpPr>
            <p:cNvPr id="6879" name="Google Shape;6879;p115"/>
            <p:cNvSpPr/>
            <p:nvPr/>
          </p:nvSpPr>
          <p:spPr>
            <a:xfrm>
              <a:off x="6444675" y="3255925"/>
              <a:ext cx="128300" cy="90200"/>
            </a:xfrm>
            <a:custGeom>
              <a:rect b="b" l="l" r="r" t="t"/>
              <a:pathLst>
                <a:path extrusionOk="0" h="3608" w="5132">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80" name="Google Shape;6880;p115"/>
            <p:cNvSpPr/>
            <p:nvPr/>
          </p:nvSpPr>
          <p:spPr>
            <a:xfrm>
              <a:off x="6444750" y="3563200"/>
              <a:ext cx="128225" cy="89925"/>
            </a:xfrm>
            <a:custGeom>
              <a:rect b="b" l="l" r="r" t="t"/>
              <a:pathLst>
                <a:path extrusionOk="0" h="3597" w="5129">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81" name="Google Shape;6881;p115"/>
            <p:cNvSpPr/>
            <p:nvPr/>
          </p:nvSpPr>
          <p:spPr>
            <a:xfrm>
              <a:off x="6375350" y="3355650"/>
              <a:ext cx="244750" cy="197650"/>
            </a:xfrm>
            <a:custGeom>
              <a:rect b="b" l="l" r="r" t="t"/>
              <a:pathLst>
                <a:path extrusionOk="0" h="7906" w="979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82" name="Google Shape;6882;p115"/>
            <p:cNvSpPr/>
            <p:nvPr/>
          </p:nvSpPr>
          <p:spPr>
            <a:xfrm>
              <a:off x="6587875" y="3385100"/>
              <a:ext cx="130325" cy="140500"/>
            </a:xfrm>
            <a:custGeom>
              <a:rect b="b" l="l" r="r" t="t"/>
              <a:pathLst>
                <a:path extrusionOk="0" h="5620" w="5213">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83" name="Google Shape;6883;p115"/>
            <p:cNvSpPr/>
            <p:nvPr/>
          </p:nvSpPr>
          <p:spPr>
            <a:xfrm>
              <a:off x="6234950" y="3469100"/>
              <a:ext cx="165050" cy="141200"/>
            </a:xfrm>
            <a:custGeom>
              <a:rect b="b" l="l" r="r" t="t"/>
              <a:pathLst>
                <a:path extrusionOk="0" h="5648" w="6602">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84" name="Google Shape;6884;p115"/>
            <p:cNvSpPr/>
            <p:nvPr/>
          </p:nvSpPr>
          <p:spPr>
            <a:xfrm>
              <a:off x="6234950" y="3299725"/>
              <a:ext cx="165050" cy="141175"/>
            </a:xfrm>
            <a:custGeom>
              <a:rect b="b" l="l" r="r" t="t"/>
              <a:pathLst>
                <a:path extrusionOk="0" h="5647" w="6602">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885" name="Google Shape;6885;p115"/>
          <p:cNvGrpSpPr/>
          <p:nvPr/>
        </p:nvGrpSpPr>
        <p:grpSpPr>
          <a:xfrm>
            <a:off x="5051107" y="3125970"/>
            <a:ext cx="318042" cy="339253"/>
            <a:chOff x="914900" y="3806450"/>
            <a:chExt cx="451700" cy="481825"/>
          </a:xfrm>
        </p:grpSpPr>
        <p:sp>
          <p:nvSpPr>
            <p:cNvPr id="6886" name="Google Shape;6886;p115"/>
            <p:cNvSpPr/>
            <p:nvPr/>
          </p:nvSpPr>
          <p:spPr>
            <a:xfrm>
              <a:off x="914900" y="4174425"/>
              <a:ext cx="423400" cy="113850"/>
            </a:xfrm>
            <a:custGeom>
              <a:rect b="b" l="l" r="r" t="t"/>
              <a:pathLst>
                <a:path extrusionOk="0" h="4554" w="16936">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87" name="Google Shape;6887;p115"/>
            <p:cNvSpPr/>
            <p:nvPr/>
          </p:nvSpPr>
          <p:spPr>
            <a:xfrm>
              <a:off x="971350" y="3806450"/>
              <a:ext cx="254100" cy="339775"/>
            </a:xfrm>
            <a:custGeom>
              <a:rect b="b" l="l" r="r" t="t"/>
              <a:pathLst>
                <a:path extrusionOk="0" h="13591" w="10164">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88" name="Google Shape;6888;p115"/>
            <p:cNvSpPr/>
            <p:nvPr/>
          </p:nvSpPr>
          <p:spPr>
            <a:xfrm>
              <a:off x="971350" y="3947600"/>
              <a:ext cx="141175" cy="198625"/>
            </a:xfrm>
            <a:custGeom>
              <a:rect b="b" l="l" r="r" t="t"/>
              <a:pathLst>
                <a:path extrusionOk="0" h="7945" w="5647">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89" name="Google Shape;6889;p115"/>
            <p:cNvSpPr/>
            <p:nvPr/>
          </p:nvSpPr>
          <p:spPr>
            <a:xfrm>
              <a:off x="1253675" y="3806450"/>
              <a:ext cx="112925" cy="90350"/>
            </a:xfrm>
            <a:custGeom>
              <a:rect b="b" l="l" r="r" t="t"/>
              <a:pathLst>
                <a:path extrusionOk="0" h="3614" w="4517">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90" name="Google Shape;6890;p115"/>
            <p:cNvSpPr/>
            <p:nvPr/>
          </p:nvSpPr>
          <p:spPr>
            <a:xfrm>
              <a:off x="1253600" y="3876425"/>
              <a:ext cx="95025" cy="42975"/>
            </a:xfrm>
            <a:custGeom>
              <a:rect b="b" l="l" r="r" t="t"/>
              <a:pathLst>
                <a:path extrusionOk="0" h="1719" w="3801">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891" name="Google Shape;6891;p115"/>
          <p:cNvGrpSpPr/>
          <p:nvPr/>
        </p:nvGrpSpPr>
        <p:grpSpPr>
          <a:xfrm>
            <a:off x="5470028" y="3125785"/>
            <a:ext cx="346347" cy="339623"/>
            <a:chOff x="1490050" y="3805975"/>
            <a:chExt cx="491900" cy="482350"/>
          </a:xfrm>
        </p:grpSpPr>
        <p:sp>
          <p:nvSpPr>
            <p:cNvPr id="6892" name="Google Shape;6892;p115"/>
            <p:cNvSpPr/>
            <p:nvPr/>
          </p:nvSpPr>
          <p:spPr>
            <a:xfrm>
              <a:off x="1541775" y="3877050"/>
              <a:ext cx="302500" cy="277225"/>
            </a:xfrm>
            <a:custGeom>
              <a:rect b="b" l="l" r="r" t="t"/>
              <a:pathLst>
                <a:path extrusionOk="0" h="11089" w="1210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93" name="Google Shape;6893;p115"/>
            <p:cNvSpPr/>
            <p:nvPr/>
          </p:nvSpPr>
          <p:spPr>
            <a:xfrm>
              <a:off x="1824450" y="3805975"/>
              <a:ext cx="157500" cy="150525"/>
            </a:xfrm>
            <a:custGeom>
              <a:rect b="b" l="l" r="r" t="t"/>
              <a:pathLst>
                <a:path extrusionOk="0" h="6021" w="630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94" name="Google Shape;6894;p115"/>
            <p:cNvSpPr/>
            <p:nvPr/>
          </p:nvSpPr>
          <p:spPr>
            <a:xfrm>
              <a:off x="1626675" y="3936600"/>
              <a:ext cx="277225" cy="302600"/>
            </a:xfrm>
            <a:custGeom>
              <a:rect b="b" l="l" r="r" t="t"/>
              <a:pathLst>
                <a:path extrusionOk="0" h="12104" w="11089">
                  <a:moveTo>
                    <a:pt x="9501" y="1"/>
                  </a:moveTo>
                  <a:lnTo>
                    <a:pt x="1" y="9501"/>
                  </a:lnTo>
                  <a:cubicBezTo>
                    <a:pt x="537" y="10254"/>
                    <a:pt x="745" y="11194"/>
                    <a:pt x="576" y="12103"/>
                  </a:cubicBezTo>
                  <a:lnTo>
                    <a:pt x="11088" y="1591"/>
                  </a:lnTo>
                  <a:lnTo>
                    <a:pt x="950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95" name="Google Shape;6895;p115"/>
            <p:cNvSpPr/>
            <p:nvPr/>
          </p:nvSpPr>
          <p:spPr>
            <a:xfrm>
              <a:off x="1490050" y="4166500"/>
              <a:ext cx="129950" cy="121825"/>
            </a:xfrm>
            <a:custGeom>
              <a:rect b="b" l="l" r="r" t="t"/>
              <a:pathLst>
                <a:path extrusionOk="0" h="4873" w="5198">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896" name="Google Shape;6896;p115"/>
          <p:cNvGrpSpPr/>
          <p:nvPr/>
        </p:nvGrpSpPr>
        <p:grpSpPr>
          <a:xfrm>
            <a:off x="5893896" y="3125970"/>
            <a:ext cx="311899" cy="339253"/>
            <a:chOff x="2104275" y="3806450"/>
            <a:chExt cx="442975" cy="481825"/>
          </a:xfrm>
        </p:grpSpPr>
        <p:sp>
          <p:nvSpPr>
            <p:cNvPr id="6897" name="Google Shape;6897;p115"/>
            <p:cNvSpPr/>
            <p:nvPr/>
          </p:nvSpPr>
          <p:spPr>
            <a:xfrm>
              <a:off x="2104275" y="3806450"/>
              <a:ext cx="442975" cy="481825"/>
            </a:xfrm>
            <a:custGeom>
              <a:rect b="b" l="l" r="r" t="t"/>
              <a:pathLst>
                <a:path extrusionOk="0" h="19273" w="17719">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98" name="Google Shape;6898;p115"/>
            <p:cNvSpPr/>
            <p:nvPr/>
          </p:nvSpPr>
          <p:spPr>
            <a:xfrm>
              <a:off x="2284200" y="4005050"/>
              <a:ext cx="84700" cy="84700"/>
            </a:xfrm>
            <a:custGeom>
              <a:rect b="b" l="l" r="r" t="t"/>
              <a:pathLst>
                <a:path extrusionOk="0" h="3388" w="3388">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899" name="Google Shape;6899;p115"/>
          <p:cNvGrpSpPr/>
          <p:nvPr/>
        </p:nvGrpSpPr>
        <p:grpSpPr>
          <a:xfrm>
            <a:off x="6317413" y="3125970"/>
            <a:ext cx="293416" cy="339253"/>
            <a:chOff x="2710875" y="3806450"/>
            <a:chExt cx="416725" cy="481825"/>
          </a:xfrm>
        </p:grpSpPr>
        <p:sp>
          <p:nvSpPr>
            <p:cNvPr id="6900" name="Google Shape;6900;p115"/>
            <p:cNvSpPr/>
            <p:nvPr/>
          </p:nvSpPr>
          <p:spPr>
            <a:xfrm>
              <a:off x="2710875" y="4144450"/>
              <a:ext cx="416725" cy="143825"/>
            </a:xfrm>
            <a:custGeom>
              <a:rect b="b" l="l" r="r" t="t"/>
              <a:pathLst>
                <a:path extrusionOk="0" h="5753" w="16669">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01" name="Google Shape;6901;p115"/>
            <p:cNvSpPr/>
            <p:nvPr/>
          </p:nvSpPr>
          <p:spPr>
            <a:xfrm>
              <a:off x="2784800" y="3806450"/>
              <a:ext cx="268850" cy="309800"/>
            </a:xfrm>
            <a:custGeom>
              <a:rect b="b" l="l" r="r" t="t"/>
              <a:pathLst>
                <a:path extrusionOk="0" h="12392" w="10754">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902" name="Google Shape;6902;p115"/>
          <p:cNvGrpSpPr/>
          <p:nvPr/>
        </p:nvGrpSpPr>
        <p:grpSpPr>
          <a:xfrm>
            <a:off x="6712457" y="3166412"/>
            <a:ext cx="339253" cy="258369"/>
            <a:chOff x="3271200" y="3863875"/>
            <a:chExt cx="481825" cy="366950"/>
          </a:xfrm>
        </p:grpSpPr>
        <p:sp>
          <p:nvSpPr>
            <p:cNvPr id="6903" name="Google Shape;6903;p115"/>
            <p:cNvSpPr/>
            <p:nvPr/>
          </p:nvSpPr>
          <p:spPr>
            <a:xfrm>
              <a:off x="3271200" y="3920350"/>
              <a:ext cx="283225" cy="310475"/>
            </a:xfrm>
            <a:custGeom>
              <a:rect b="b" l="l" r="r" t="t"/>
              <a:pathLst>
                <a:path extrusionOk="0" h="12419" w="11329">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04" name="Google Shape;6904;p115"/>
            <p:cNvSpPr/>
            <p:nvPr/>
          </p:nvSpPr>
          <p:spPr>
            <a:xfrm>
              <a:off x="3526175" y="3863875"/>
              <a:ext cx="226850" cy="310575"/>
            </a:xfrm>
            <a:custGeom>
              <a:rect b="b" l="l" r="r" t="t"/>
              <a:pathLst>
                <a:path extrusionOk="0" h="12423" w="9074">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905" name="Google Shape;6905;p115"/>
          <p:cNvGrpSpPr/>
          <p:nvPr/>
        </p:nvGrpSpPr>
        <p:grpSpPr>
          <a:xfrm>
            <a:off x="7147952" y="3126199"/>
            <a:ext cx="295528" cy="338795"/>
            <a:chOff x="3895050" y="3806775"/>
            <a:chExt cx="419725" cy="481175"/>
          </a:xfrm>
        </p:grpSpPr>
        <p:sp>
          <p:nvSpPr>
            <p:cNvPr id="6906" name="Google Shape;6906;p115"/>
            <p:cNvSpPr/>
            <p:nvPr/>
          </p:nvSpPr>
          <p:spPr>
            <a:xfrm>
              <a:off x="3895050" y="3942650"/>
              <a:ext cx="419725" cy="345300"/>
            </a:xfrm>
            <a:custGeom>
              <a:rect b="b" l="l" r="r" t="t"/>
              <a:pathLst>
                <a:path extrusionOk="0" h="13812" w="16789">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07" name="Google Shape;6907;p115"/>
            <p:cNvSpPr/>
            <p:nvPr/>
          </p:nvSpPr>
          <p:spPr>
            <a:xfrm>
              <a:off x="4016325" y="3806775"/>
              <a:ext cx="199225" cy="142475"/>
            </a:xfrm>
            <a:custGeom>
              <a:rect b="b" l="l" r="r" t="t"/>
              <a:pathLst>
                <a:path extrusionOk="0" h="5699" w="7969">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908" name="Google Shape;6908;p115"/>
          <p:cNvGrpSpPr/>
          <p:nvPr/>
        </p:nvGrpSpPr>
        <p:grpSpPr>
          <a:xfrm>
            <a:off x="7551234" y="3125979"/>
            <a:ext cx="336296" cy="339235"/>
            <a:chOff x="4464775" y="3806475"/>
            <a:chExt cx="477625" cy="481800"/>
          </a:xfrm>
        </p:grpSpPr>
        <p:sp>
          <p:nvSpPr>
            <p:cNvPr id="6909" name="Google Shape;6909;p115"/>
            <p:cNvSpPr/>
            <p:nvPr/>
          </p:nvSpPr>
          <p:spPr>
            <a:xfrm>
              <a:off x="4726375" y="3806475"/>
              <a:ext cx="56500" cy="141125"/>
            </a:xfrm>
            <a:custGeom>
              <a:rect b="b" l="l" r="r" t="t"/>
              <a:pathLst>
                <a:path extrusionOk="0" h="5645" w="226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10" name="Google Shape;6910;p115"/>
            <p:cNvSpPr/>
            <p:nvPr/>
          </p:nvSpPr>
          <p:spPr>
            <a:xfrm>
              <a:off x="4641700" y="3806475"/>
              <a:ext cx="56475" cy="141125"/>
            </a:xfrm>
            <a:custGeom>
              <a:rect b="b" l="l" r="r" t="t"/>
              <a:pathLst>
                <a:path extrusionOk="0" h="5645" w="2259">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11" name="Google Shape;6911;p115"/>
            <p:cNvSpPr/>
            <p:nvPr/>
          </p:nvSpPr>
          <p:spPr>
            <a:xfrm>
              <a:off x="4557000" y="3806475"/>
              <a:ext cx="56500" cy="141125"/>
            </a:xfrm>
            <a:custGeom>
              <a:rect b="b" l="l" r="r" t="t"/>
              <a:pathLst>
                <a:path extrusionOk="0" h="5645" w="226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12" name="Google Shape;6912;p115"/>
            <p:cNvSpPr/>
            <p:nvPr/>
          </p:nvSpPr>
          <p:spPr>
            <a:xfrm>
              <a:off x="4464775" y="4230875"/>
              <a:ext cx="395250" cy="57400"/>
            </a:xfrm>
            <a:custGeom>
              <a:rect b="b" l="l" r="r" t="t"/>
              <a:pathLst>
                <a:path extrusionOk="0" h="2296" w="1581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13" name="Google Shape;6913;p115"/>
            <p:cNvSpPr/>
            <p:nvPr/>
          </p:nvSpPr>
          <p:spPr>
            <a:xfrm>
              <a:off x="4840675" y="4007300"/>
              <a:ext cx="101725" cy="166025"/>
            </a:xfrm>
            <a:custGeom>
              <a:rect b="b" l="l" r="r" t="t"/>
              <a:pathLst>
                <a:path extrusionOk="0" h="6641" w="4069">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14" name="Google Shape;6914;p115"/>
            <p:cNvSpPr/>
            <p:nvPr/>
          </p:nvSpPr>
          <p:spPr>
            <a:xfrm>
              <a:off x="4464775" y="3976800"/>
              <a:ext cx="395250" cy="225875"/>
            </a:xfrm>
            <a:custGeom>
              <a:rect b="b" l="l" r="r" t="t"/>
              <a:pathLst>
                <a:path extrusionOk="0" h="9035" w="1581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915" name="Google Shape;6915;p115"/>
          <p:cNvGrpSpPr/>
          <p:nvPr/>
        </p:nvGrpSpPr>
        <p:grpSpPr>
          <a:xfrm>
            <a:off x="7974679" y="3125970"/>
            <a:ext cx="339253" cy="339253"/>
            <a:chOff x="5049725" y="3806450"/>
            <a:chExt cx="481825" cy="481825"/>
          </a:xfrm>
        </p:grpSpPr>
        <p:sp>
          <p:nvSpPr>
            <p:cNvPr id="6916" name="Google Shape;6916;p115"/>
            <p:cNvSpPr/>
            <p:nvPr/>
          </p:nvSpPr>
          <p:spPr>
            <a:xfrm>
              <a:off x="536115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17" name="Google Shape;6917;p115"/>
            <p:cNvSpPr/>
            <p:nvPr/>
          </p:nvSpPr>
          <p:spPr>
            <a:xfrm>
              <a:off x="519177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18" name="Google Shape;6918;p115"/>
            <p:cNvSpPr/>
            <p:nvPr/>
          </p:nvSpPr>
          <p:spPr>
            <a:xfrm>
              <a:off x="504972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919" name="Google Shape;6919;p115"/>
          <p:cNvGrpSpPr/>
          <p:nvPr/>
        </p:nvGrpSpPr>
        <p:grpSpPr>
          <a:xfrm>
            <a:off x="1461983" y="3951798"/>
            <a:ext cx="339253" cy="339253"/>
            <a:chOff x="5651375" y="3806450"/>
            <a:chExt cx="481825" cy="481825"/>
          </a:xfrm>
        </p:grpSpPr>
        <p:sp>
          <p:nvSpPr>
            <p:cNvPr id="6920" name="Google Shape;6920;p115"/>
            <p:cNvSpPr/>
            <p:nvPr/>
          </p:nvSpPr>
          <p:spPr>
            <a:xfrm>
              <a:off x="579342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21" name="Google Shape;6921;p115"/>
            <p:cNvSpPr/>
            <p:nvPr/>
          </p:nvSpPr>
          <p:spPr>
            <a:xfrm>
              <a:off x="5794475" y="4089725"/>
              <a:ext cx="195600" cy="84725"/>
            </a:xfrm>
            <a:custGeom>
              <a:rect b="b" l="l" r="r" t="t"/>
              <a:pathLst>
                <a:path extrusionOk="0" h="3389" w="7824">
                  <a:moveTo>
                    <a:pt x="1" y="1"/>
                  </a:moveTo>
                  <a:cubicBezTo>
                    <a:pt x="284" y="1943"/>
                    <a:pt x="1949" y="3385"/>
                    <a:pt x="3912" y="3388"/>
                  </a:cubicBezTo>
                  <a:cubicBezTo>
                    <a:pt x="5875" y="3385"/>
                    <a:pt x="7541" y="1943"/>
                    <a:pt x="78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22" name="Google Shape;6922;p115"/>
            <p:cNvSpPr/>
            <p:nvPr/>
          </p:nvSpPr>
          <p:spPr>
            <a:xfrm>
              <a:off x="565137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23" name="Google Shape;6923;p115"/>
            <p:cNvSpPr/>
            <p:nvPr/>
          </p:nvSpPr>
          <p:spPr>
            <a:xfrm>
              <a:off x="596280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924" name="Google Shape;6924;p115"/>
          <p:cNvGrpSpPr/>
          <p:nvPr/>
        </p:nvGrpSpPr>
        <p:grpSpPr>
          <a:xfrm>
            <a:off x="3360663" y="3953787"/>
            <a:ext cx="298503" cy="335275"/>
            <a:chOff x="6264300" y="3809300"/>
            <a:chExt cx="423950" cy="476175"/>
          </a:xfrm>
        </p:grpSpPr>
        <p:sp>
          <p:nvSpPr>
            <p:cNvPr id="6925" name="Google Shape;6925;p115"/>
            <p:cNvSpPr/>
            <p:nvPr/>
          </p:nvSpPr>
          <p:spPr>
            <a:xfrm>
              <a:off x="6346200" y="4002825"/>
              <a:ext cx="66950" cy="63225"/>
            </a:xfrm>
            <a:custGeom>
              <a:rect b="b" l="l" r="r" t="t"/>
              <a:pathLst>
                <a:path extrusionOk="0" h="2529" w="2678">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26" name="Google Shape;6926;p115"/>
            <p:cNvSpPr/>
            <p:nvPr/>
          </p:nvSpPr>
          <p:spPr>
            <a:xfrm>
              <a:off x="6539375" y="4002825"/>
              <a:ext cx="66950" cy="63200"/>
            </a:xfrm>
            <a:custGeom>
              <a:rect b="b" l="l" r="r" t="t"/>
              <a:pathLst>
                <a:path extrusionOk="0" h="2528" w="2678">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27" name="Google Shape;6927;p115"/>
            <p:cNvSpPr/>
            <p:nvPr/>
          </p:nvSpPr>
          <p:spPr>
            <a:xfrm>
              <a:off x="6264300" y="3809300"/>
              <a:ext cx="423950" cy="476175"/>
            </a:xfrm>
            <a:custGeom>
              <a:rect b="b" l="l" r="r" t="t"/>
              <a:pathLst>
                <a:path extrusionOk="0" h="19047" w="16958">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928" name="Google Shape;6928;p115"/>
          <p:cNvGrpSpPr/>
          <p:nvPr/>
        </p:nvGrpSpPr>
        <p:grpSpPr>
          <a:xfrm>
            <a:off x="5039841" y="3538881"/>
            <a:ext cx="340573" cy="339271"/>
            <a:chOff x="898875" y="4399275"/>
            <a:chExt cx="483700" cy="481850"/>
          </a:xfrm>
        </p:grpSpPr>
        <p:sp>
          <p:nvSpPr>
            <p:cNvPr id="6929" name="Google Shape;6929;p115"/>
            <p:cNvSpPr/>
            <p:nvPr/>
          </p:nvSpPr>
          <p:spPr>
            <a:xfrm>
              <a:off x="992750" y="4642900"/>
              <a:ext cx="145300" cy="144100"/>
            </a:xfrm>
            <a:custGeom>
              <a:rect b="b" l="l" r="r" t="t"/>
              <a:pathLst>
                <a:path extrusionOk="0" h="5764" w="5812">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30" name="Google Shape;6930;p115"/>
            <p:cNvSpPr/>
            <p:nvPr/>
          </p:nvSpPr>
          <p:spPr>
            <a:xfrm>
              <a:off x="1138025" y="4763350"/>
              <a:ext cx="25" cy="25"/>
            </a:xfrm>
            <a:custGeom>
              <a:rect b="b" l="l" r="r" t="t"/>
              <a:pathLst>
                <a:path extrusionOk="0" h="1" w="1">
                  <a:moveTo>
                    <a:pt x="1" y="0"/>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31" name="Google Shape;6931;p115"/>
            <p:cNvSpPr/>
            <p:nvPr/>
          </p:nvSpPr>
          <p:spPr>
            <a:xfrm>
              <a:off x="1269550" y="4399275"/>
              <a:ext cx="113025" cy="112125"/>
            </a:xfrm>
            <a:custGeom>
              <a:rect b="b" l="l" r="r" t="t"/>
              <a:pathLst>
                <a:path extrusionOk="0" h="4485" w="4521">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32" name="Google Shape;6932;p115"/>
            <p:cNvSpPr/>
            <p:nvPr/>
          </p:nvSpPr>
          <p:spPr>
            <a:xfrm>
              <a:off x="1161975" y="4531175"/>
              <a:ext cx="91400" cy="84350"/>
            </a:xfrm>
            <a:custGeom>
              <a:rect b="b" l="l" r="r" t="t"/>
              <a:pathLst>
                <a:path extrusionOk="0" h="3374" w="3656">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33" name="Google Shape;6933;p115"/>
            <p:cNvSpPr/>
            <p:nvPr/>
          </p:nvSpPr>
          <p:spPr>
            <a:xfrm>
              <a:off x="1031050" y="4411100"/>
              <a:ext cx="338650" cy="338725"/>
            </a:xfrm>
            <a:custGeom>
              <a:rect b="b" l="l" r="r" t="t"/>
              <a:pathLst>
                <a:path extrusionOk="0" h="13549" w="13546">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34" name="Google Shape;6934;p115"/>
            <p:cNvSpPr/>
            <p:nvPr/>
          </p:nvSpPr>
          <p:spPr>
            <a:xfrm>
              <a:off x="1130500" y="4740450"/>
              <a:ext cx="108950" cy="111250"/>
            </a:xfrm>
            <a:custGeom>
              <a:rect b="b" l="l" r="r" t="t"/>
              <a:pathLst>
                <a:path extrusionOk="0" h="4450" w="4358">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35" name="Google Shape;6935;p115"/>
            <p:cNvSpPr/>
            <p:nvPr/>
          </p:nvSpPr>
          <p:spPr>
            <a:xfrm>
              <a:off x="927325" y="4539825"/>
              <a:ext cx="114150" cy="109800"/>
            </a:xfrm>
            <a:custGeom>
              <a:rect b="b" l="l" r="r" t="t"/>
              <a:pathLst>
                <a:path extrusionOk="0" h="4392" w="4566">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36" name="Google Shape;6936;p115"/>
            <p:cNvSpPr/>
            <p:nvPr/>
          </p:nvSpPr>
          <p:spPr>
            <a:xfrm>
              <a:off x="898875" y="4711550"/>
              <a:ext cx="170825" cy="169575"/>
            </a:xfrm>
            <a:custGeom>
              <a:rect b="b" l="l" r="r" t="t"/>
              <a:pathLst>
                <a:path extrusionOk="0" h="6783" w="6833">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937" name="Google Shape;6937;p115"/>
          <p:cNvGrpSpPr/>
          <p:nvPr/>
        </p:nvGrpSpPr>
        <p:grpSpPr>
          <a:xfrm>
            <a:off x="5473575" y="3554133"/>
            <a:ext cx="339253" cy="308765"/>
            <a:chOff x="1492675" y="4420975"/>
            <a:chExt cx="481825" cy="438525"/>
          </a:xfrm>
        </p:grpSpPr>
        <p:sp>
          <p:nvSpPr>
            <p:cNvPr id="6938" name="Google Shape;6938;p115"/>
            <p:cNvSpPr/>
            <p:nvPr/>
          </p:nvSpPr>
          <p:spPr>
            <a:xfrm>
              <a:off x="1841375" y="4649825"/>
              <a:ext cx="43325" cy="43300"/>
            </a:xfrm>
            <a:custGeom>
              <a:rect b="b" l="l" r="r" t="t"/>
              <a:pathLst>
                <a:path extrusionOk="0" h="1732" w="1733">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39" name="Google Shape;6939;p115"/>
            <p:cNvSpPr/>
            <p:nvPr/>
          </p:nvSpPr>
          <p:spPr>
            <a:xfrm>
              <a:off x="1582425" y="4649825"/>
              <a:ext cx="43300" cy="43300"/>
            </a:xfrm>
            <a:custGeom>
              <a:rect b="b" l="l" r="r" t="t"/>
              <a:pathLst>
                <a:path extrusionOk="0" h="1732" w="1732">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40" name="Google Shape;6940;p115"/>
            <p:cNvSpPr/>
            <p:nvPr/>
          </p:nvSpPr>
          <p:spPr>
            <a:xfrm>
              <a:off x="1492675" y="4420975"/>
              <a:ext cx="481825" cy="356475"/>
            </a:xfrm>
            <a:custGeom>
              <a:rect b="b" l="l" r="r" t="t"/>
              <a:pathLst>
                <a:path extrusionOk="0" h="14259" w="19273">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41" name="Google Shape;6941;p115"/>
            <p:cNvSpPr/>
            <p:nvPr/>
          </p:nvSpPr>
          <p:spPr>
            <a:xfrm>
              <a:off x="154687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42" name="Google Shape;6942;p115"/>
            <p:cNvSpPr/>
            <p:nvPr/>
          </p:nvSpPr>
          <p:spPr>
            <a:xfrm>
              <a:off x="180132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943" name="Google Shape;6943;p115"/>
          <p:cNvGrpSpPr/>
          <p:nvPr/>
        </p:nvGrpSpPr>
        <p:grpSpPr>
          <a:xfrm>
            <a:off x="5878556" y="3539558"/>
            <a:ext cx="342580" cy="337915"/>
            <a:chOff x="2084100" y="4400250"/>
            <a:chExt cx="486550" cy="479925"/>
          </a:xfrm>
        </p:grpSpPr>
        <p:sp>
          <p:nvSpPr>
            <p:cNvPr id="6944" name="Google Shape;6944;p115"/>
            <p:cNvSpPr/>
            <p:nvPr/>
          </p:nvSpPr>
          <p:spPr>
            <a:xfrm>
              <a:off x="2084100" y="4652250"/>
              <a:ext cx="105325" cy="90050"/>
            </a:xfrm>
            <a:custGeom>
              <a:rect b="b" l="l" r="r" t="t"/>
              <a:pathLst>
                <a:path extrusionOk="0" h="3602" w="4213">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45" name="Google Shape;6945;p115"/>
            <p:cNvSpPr/>
            <p:nvPr/>
          </p:nvSpPr>
          <p:spPr>
            <a:xfrm>
              <a:off x="2372575" y="4644175"/>
              <a:ext cx="175875" cy="226275"/>
            </a:xfrm>
            <a:custGeom>
              <a:rect b="b" l="l" r="r" t="t"/>
              <a:pathLst>
                <a:path extrusionOk="0" h="9051" w="7035">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46" name="Google Shape;6946;p115"/>
            <p:cNvSpPr/>
            <p:nvPr/>
          </p:nvSpPr>
          <p:spPr>
            <a:xfrm>
              <a:off x="2093950" y="4419400"/>
              <a:ext cx="228500" cy="174750"/>
            </a:xfrm>
            <a:custGeom>
              <a:rect b="b" l="l" r="r" t="t"/>
              <a:pathLst>
                <a:path extrusionOk="0" h="6990" w="914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47" name="Google Shape;6947;p115"/>
            <p:cNvSpPr/>
            <p:nvPr/>
          </p:nvSpPr>
          <p:spPr>
            <a:xfrm>
              <a:off x="2224425" y="4777500"/>
              <a:ext cx="90425" cy="102675"/>
            </a:xfrm>
            <a:custGeom>
              <a:rect b="b" l="l" r="r" t="t"/>
              <a:pathLst>
                <a:path extrusionOk="0" h="4107" w="3617">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48" name="Google Shape;6948;p115"/>
            <p:cNvSpPr/>
            <p:nvPr/>
          </p:nvSpPr>
          <p:spPr>
            <a:xfrm>
              <a:off x="2454100" y="4400250"/>
              <a:ext cx="116550" cy="107300"/>
            </a:xfrm>
            <a:custGeom>
              <a:rect b="b" l="l" r="r" t="t"/>
              <a:pathLst>
                <a:path extrusionOk="0" h="4292" w="4662">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49" name="Google Shape;6949;p115"/>
            <p:cNvSpPr/>
            <p:nvPr/>
          </p:nvSpPr>
          <p:spPr>
            <a:xfrm>
              <a:off x="2152975" y="4431500"/>
              <a:ext cx="381925" cy="377725"/>
            </a:xfrm>
            <a:custGeom>
              <a:rect b="b" l="l" r="r" t="t"/>
              <a:pathLst>
                <a:path extrusionOk="0" h="15109" w="15277">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950" name="Google Shape;6950;p115"/>
          <p:cNvGrpSpPr/>
          <p:nvPr/>
        </p:nvGrpSpPr>
        <p:grpSpPr>
          <a:xfrm>
            <a:off x="6315036" y="3538907"/>
            <a:ext cx="298169" cy="339218"/>
            <a:chOff x="2707950" y="4399325"/>
            <a:chExt cx="423475" cy="481775"/>
          </a:xfrm>
        </p:grpSpPr>
        <p:sp>
          <p:nvSpPr>
            <p:cNvPr id="6951" name="Google Shape;6951;p115"/>
            <p:cNvSpPr/>
            <p:nvPr/>
          </p:nvSpPr>
          <p:spPr>
            <a:xfrm>
              <a:off x="2905550" y="4515000"/>
              <a:ext cx="28275" cy="366100"/>
            </a:xfrm>
            <a:custGeom>
              <a:rect b="b" l="l" r="r" t="t"/>
              <a:pathLst>
                <a:path extrusionOk="0" h="14644" w="1131">
                  <a:moveTo>
                    <a:pt x="1" y="0"/>
                  </a:moveTo>
                  <a:lnTo>
                    <a:pt x="1" y="14644"/>
                  </a:lnTo>
                  <a:lnTo>
                    <a:pt x="1130" y="14644"/>
                  </a:lnTo>
                  <a:lnTo>
                    <a:pt x="11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52" name="Google Shape;6952;p115"/>
            <p:cNvSpPr/>
            <p:nvPr/>
          </p:nvSpPr>
          <p:spPr>
            <a:xfrm>
              <a:off x="2962025" y="4710725"/>
              <a:ext cx="141175" cy="29225"/>
            </a:xfrm>
            <a:custGeom>
              <a:rect b="b" l="l" r="r" t="t"/>
              <a:pathLst>
                <a:path extrusionOk="0" h="1169" w="5647">
                  <a:moveTo>
                    <a:pt x="0" y="0"/>
                  </a:moveTo>
                  <a:lnTo>
                    <a:pt x="0" y="1169"/>
                  </a:lnTo>
                  <a:lnTo>
                    <a:pt x="5646" y="1169"/>
                  </a:lnTo>
                  <a:lnTo>
                    <a:pt x="56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53" name="Google Shape;6953;p115"/>
            <p:cNvSpPr/>
            <p:nvPr/>
          </p:nvSpPr>
          <p:spPr>
            <a:xfrm>
              <a:off x="2962025" y="4768175"/>
              <a:ext cx="141175" cy="112925"/>
            </a:xfrm>
            <a:custGeom>
              <a:rect b="b" l="l" r="r" t="t"/>
              <a:pathLst>
                <a:path extrusionOk="0" h="4517" w="5647">
                  <a:moveTo>
                    <a:pt x="0" y="0"/>
                  </a:moveTo>
                  <a:lnTo>
                    <a:pt x="0" y="4517"/>
                  </a:lnTo>
                  <a:lnTo>
                    <a:pt x="3951" y="4517"/>
                  </a:lnTo>
                  <a:cubicBezTo>
                    <a:pt x="4888" y="4517"/>
                    <a:pt x="5646" y="3758"/>
                    <a:pt x="5646" y="2825"/>
                  </a:cubicBezTo>
                  <a:lnTo>
                    <a:pt x="56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54" name="Google Shape;6954;p115"/>
            <p:cNvSpPr/>
            <p:nvPr/>
          </p:nvSpPr>
          <p:spPr>
            <a:xfrm>
              <a:off x="2736175" y="4710725"/>
              <a:ext cx="141175" cy="29225"/>
            </a:xfrm>
            <a:custGeom>
              <a:rect b="b" l="l" r="r" t="t"/>
              <a:pathLst>
                <a:path extrusionOk="0" h="1169" w="5647">
                  <a:moveTo>
                    <a:pt x="1" y="0"/>
                  </a:moveTo>
                  <a:lnTo>
                    <a:pt x="1" y="1169"/>
                  </a:lnTo>
                  <a:lnTo>
                    <a:pt x="5647" y="1169"/>
                  </a:lnTo>
                  <a:lnTo>
                    <a:pt x="56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55" name="Google Shape;6955;p115"/>
            <p:cNvSpPr/>
            <p:nvPr/>
          </p:nvSpPr>
          <p:spPr>
            <a:xfrm>
              <a:off x="2736175" y="4768175"/>
              <a:ext cx="141175" cy="112925"/>
            </a:xfrm>
            <a:custGeom>
              <a:rect b="b" l="l" r="r" t="t"/>
              <a:pathLst>
                <a:path extrusionOk="0" h="4517" w="5647">
                  <a:moveTo>
                    <a:pt x="1" y="0"/>
                  </a:moveTo>
                  <a:lnTo>
                    <a:pt x="1" y="2825"/>
                  </a:lnTo>
                  <a:cubicBezTo>
                    <a:pt x="1" y="3758"/>
                    <a:pt x="759" y="4517"/>
                    <a:pt x="1693" y="4517"/>
                  </a:cubicBezTo>
                  <a:lnTo>
                    <a:pt x="5647" y="4517"/>
                  </a:lnTo>
                  <a:lnTo>
                    <a:pt x="56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56" name="Google Shape;6956;p115"/>
            <p:cNvSpPr/>
            <p:nvPr/>
          </p:nvSpPr>
          <p:spPr>
            <a:xfrm>
              <a:off x="2707950" y="4515075"/>
              <a:ext cx="169400" cy="82825"/>
            </a:xfrm>
            <a:custGeom>
              <a:rect b="b" l="l" r="r" t="t"/>
              <a:pathLst>
                <a:path extrusionOk="0" h="3313" w="6776">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57" name="Google Shape;6957;p115"/>
            <p:cNvSpPr/>
            <p:nvPr/>
          </p:nvSpPr>
          <p:spPr>
            <a:xfrm>
              <a:off x="2736175" y="4626025"/>
              <a:ext cx="141175" cy="56500"/>
            </a:xfrm>
            <a:custGeom>
              <a:rect b="b" l="l" r="r" t="t"/>
              <a:pathLst>
                <a:path extrusionOk="0" h="2260" w="5647">
                  <a:moveTo>
                    <a:pt x="1" y="1"/>
                  </a:moveTo>
                  <a:lnTo>
                    <a:pt x="1" y="2259"/>
                  </a:lnTo>
                  <a:lnTo>
                    <a:pt x="5647" y="2259"/>
                  </a:lnTo>
                  <a:lnTo>
                    <a:pt x="5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58" name="Google Shape;6958;p115"/>
            <p:cNvSpPr/>
            <p:nvPr/>
          </p:nvSpPr>
          <p:spPr>
            <a:xfrm>
              <a:off x="2850525" y="4430375"/>
              <a:ext cx="138325" cy="56500"/>
            </a:xfrm>
            <a:custGeom>
              <a:rect b="b" l="l" r="r" t="t"/>
              <a:pathLst>
                <a:path extrusionOk="0" h="2260" w="5533">
                  <a:moveTo>
                    <a:pt x="2765" y="1"/>
                  </a:moveTo>
                  <a:cubicBezTo>
                    <a:pt x="1500" y="1"/>
                    <a:pt x="275" y="916"/>
                    <a:pt x="1" y="2259"/>
                  </a:cubicBezTo>
                  <a:lnTo>
                    <a:pt x="5532" y="2259"/>
                  </a:lnTo>
                  <a:cubicBezTo>
                    <a:pt x="5258" y="910"/>
                    <a:pt x="4030" y="1"/>
                    <a:pt x="2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59" name="Google Shape;6959;p115"/>
            <p:cNvSpPr/>
            <p:nvPr/>
          </p:nvSpPr>
          <p:spPr>
            <a:xfrm>
              <a:off x="2974300" y="4399350"/>
              <a:ext cx="129650" cy="87525"/>
            </a:xfrm>
            <a:custGeom>
              <a:rect b="b" l="l" r="r" t="t"/>
              <a:pathLst>
                <a:path extrusionOk="0" h="3501" w="5186">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60" name="Google Shape;6960;p115"/>
            <p:cNvSpPr/>
            <p:nvPr/>
          </p:nvSpPr>
          <p:spPr>
            <a:xfrm>
              <a:off x="2735425" y="4399325"/>
              <a:ext cx="129650" cy="87475"/>
            </a:xfrm>
            <a:custGeom>
              <a:rect b="b" l="l" r="r" t="t"/>
              <a:pathLst>
                <a:path extrusionOk="0" h="3499" w="5186">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61" name="Google Shape;6961;p115"/>
            <p:cNvSpPr/>
            <p:nvPr/>
          </p:nvSpPr>
          <p:spPr>
            <a:xfrm>
              <a:off x="2962025" y="4515075"/>
              <a:ext cx="169400" cy="82825"/>
            </a:xfrm>
            <a:custGeom>
              <a:rect b="b" l="l" r="r" t="t"/>
              <a:pathLst>
                <a:path extrusionOk="0" h="3313" w="6776">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62" name="Google Shape;6962;p115"/>
            <p:cNvSpPr/>
            <p:nvPr/>
          </p:nvSpPr>
          <p:spPr>
            <a:xfrm>
              <a:off x="2962025" y="4626025"/>
              <a:ext cx="141175" cy="56500"/>
            </a:xfrm>
            <a:custGeom>
              <a:rect b="b" l="l" r="r" t="t"/>
              <a:pathLst>
                <a:path extrusionOk="0" h="2260" w="5647">
                  <a:moveTo>
                    <a:pt x="0" y="1"/>
                  </a:moveTo>
                  <a:lnTo>
                    <a:pt x="0" y="2259"/>
                  </a:lnTo>
                  <a:lnTo>
                    <a:pt x="5646" y="2259"/>
                  </a:lnTo>
                  <a:lnTo>
                    <a:pt x="56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963" name="Google Shape;6963;p115"/>
          <p:cNvGrpSpPr/>
          <p:nvPr/>
        </p:nvGrpSpPr>
        <p:grpSpPr>
          <a:xfrm>
            <a:off x="6744555" y="3538881"/>
            <a:ext cx="275057" cy="339271"/>
            <a:chOff x="3330525" y="4399275"/>
            <a:chExt cx="390650" cy="481850"/>
          </a:xfrm>
        </p:grpSpPr>
        <p:sp>
          <p:nvSpPr>
            <p:cNvPr id="6964" name="Google Shape;6964;p115"/>
            <p:cNvSpPr/>
            <p:nvPr/>
          </p:nvSpPr>
          <p:spPr>
            <a:xfrm>
              <a:off x="3543950" y="4648550"/>
              <a:ext cx="78450" cy="95775"/>
            </a:xfrm>
            <a:custGeom>
              <a:rect b="b" l="l" r="r" t="t"/>
              <a:pathLst>
                <a:path extrusionOk="0" h="3831" w="3138">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65" name="Google Shape;6965;p115"/>
            <p:cNvSpPr/>
            <p:nvPr/>
          </p:nvSpPr>
          <p:spPr>
            <a:xfrm>
              <a:off x="3427250" y="4456050"/>
              <a:ext cx="197650" cy="197175"/>
            </a:xfrm>
            <a:custGeom>
              <a:rect b="b" l="l" r="r" t="t"/>
              <a:pathLst>
                <a:path extrusionOk="0" h="7887" w="7906">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66" name="Google Shape;6966;p115"/>
            <p:cNvSpPr/>
            <p:nvPr/>
          </p:nvSpPr>
          <p:spPr>
            <a:xfrm>
              <a:off x="3428150" y="4399275"/>
              <a:ext cx="166925" cy="84725"/>
            </a:xfrm>
            <a:custGeom>
              <a:rect b="b" l="l" r="r" t="t"/>
              <a:pathLst>
                <a:path extrusionOk="0" h="3389" w="6677">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67" name="Google Shape;6967;p115"/>
            <p:cNvSpPr/>
            <p:nvPr/>
          </p:nvSpPr>
          <p:spPr>
            <a:xfrm>
              <a:off x="3330525" y="4674000"/>
              <a:ext cx="181225" cy="207125"/>
            </a:xfrm>
            <a:custGeom>
              <a:rect b="b" l="l" r="r" t="t"/>
              <a:pathLst>
                <a:path extrusionOk="0" h="8285" w="7249">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68" name="Google Shape;6968;p115"/>
            <p:cNvSpPr/>
            <p:nvPr/>
          </p:nvSpPr>
          <p:spPr>
            <a:xfrm>
              <a:off x="3540175" y="4674000"/>
              <a:ext cx="181000" cy="207100"/>
            </a:xfrm>
            <a:custGeom>
              <a:rect b="b" l="l" r="r" t="t"/>
              <a:pathLst>
                <a:path extrusionOk="0" h="8284" w="724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69" name="Google Shape;6969;p115"/>
            <p:cNvSpPr/>
            <p:nvPr/>
          </p:nvSpPr>
          <p:spPr>
            <a:xfrm>
              <a:off x="3429975" y="4648850"/>
              <a:ext cx="78225" cy="95400"/>
            </a:xfrm>
            <a:custGeom>
              <a:rect b="b" l="l" r="r" t="t"/>
              <a:pathLst>
                <a:path extrusionOk="0" h="3816" w="3129">
                  <a:moveTo>
                    <a:pt x="452" y="0"/>
                  </a:moveTo>
                  <a:lnTo>
                    <a:pt x="0" y="440"/>
                  </a:lnTo>
                  <a:lnTo>
                    <a:pt x="2247" y="3816"/>
                  </a:lnTo>
                  <a:lnTo>
                    <a:pt x="3129" y="2936"/>
                  </a:lnTo>
                  <a:lnTo>
                    <a:pt x="1741" y="846"/>
                  </a:lnTo>
                  <a:cubicBezTo>
                    <a:pt x="1268" y="636"/>
                    <a:pt x="834" y="350"/>
                    <a:pt x="4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70" name="Google Shape;6970;p115"/>
            <p:cNvSpPr/>
            <p:nvPr/>
          </p:nvSpPr>
          <p:spPr>
            <a:xfrm>
              <a:off x="3514200" y="4681000"/>
              <a:ext cx="23150" cy="17550"/>
            </a:xfrm>
            <a:custGeom>
              <a:rect b="b" l="l" r="r" t="t"/>
              <a:pathLst>
                <a:path extrusionOk="0" h="702" w="926">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971" name="Google Shape;6971;p115"/>
          <p:cNvGrpSpPr/>
          <p:nvPr/>
        </p:nvGrpSpPr>
        <p:grpSpPr>
          <a:xfrm>
            <a:off x="7169084" y="3538890"/>
            <a:ext cx="253265" cy="339253"/>
            <a:chOff x="3938800" y="4399275"/>
            <a:chExt cx="359700" cy="481825"/>
          </a:xfrm>
        </p:grpSpPr>
        <p:sp>
          <p:nvSpPr>
            <p:cNvPr id="6972" name="Google Shape;6972;p115"/>
            <p:cNvSpPr/>
            <p:nvPr/>
          </p:nvSpPr>
          <p:spPr>
            <a:xfrm>
              <a:off x="4022650" y="4427525"/>
              <a:ext cx="166625" cy="84700"/>
            </a:xfrm>
            <a:custGeom>
              <a:rect b="b" l="l" r="r" t="t"/>
              <a:pathLst>
                <a:path extrusionOk="0" h="3388" w="6665">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73" name="Google Shape;6973;p115"/>
            <p:cNvSpPr/>
            <p:nvPr/>
          </p:nvSpPr>
          <p:spPr>
            <a:xfrm>
              <a:off x="4021450" y="4484275"/>
              <a:ext cx="197650" cy="199225"/>
            </a:xfrm>
            <a:custGeom>
              <a:rect b="b" l="l" r="r" t="t"/>
              <a:pathLst>
                <a:path extrusionOk="0" h="7969" w="7906">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74" name="Google Shape;6974;p115"/>
            <p:cNvSpPr/>
            <p:nvPr/>
          </p:nvSpPr>
          <p:spPr>
            <a:xfrm>
              <a:off x="4054050" y="4692500"/>
              <a:ext cx="132975" cy="47450"/>
            </a:xfrm>
            <a:custGeom>
              <a:rect b="b" l="l" r="r" t="t"/>
              <a:pathLst>
                <a:path extrusionOk="0" h="1898" w="5319">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75" name="Google Shape;6975;p115"/>
            <p:cNvSpPr/>
            <p:nvPr/>
          </p:nvSpPr>
          <p:spPr>
            <a:xfrm>
              <a:off x="4163275" y="4399275"/>
              <a:ext cx="84275" cy="84200"/>
            </a:xfrm>
            <a:custGeom>
              <a:rect b="b" l="l" r="r" t="t"/>
              <a:pathLst>
                <a:path extrusionOk="0" h="3368" w="3371">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76" name="Google Shape;6976;p115"/>
            <p:cNvSpPr/>
            <p:nvPr/>
          </p:nvSpPr>
          <p:spPr>
            <a:xfrm>
              <a:off x="3938800" y="4692800"/>
              <a:ext cx="359700" cy="188300"/>
            </a:xfrm>
            <a:custGeom>
              <a:rect b="b" l="l" r="r" t="t"/>
              <a:pathLst>
                <a:path extrusionOk="0" h="7532" w="14388">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977" name="Google Shape;6977;p115"/>
          <p:cNvGrpSpPr/>
          <p:nvPr/>
        </p:nvGrpSpPr>
        <p:grpSpPr>
          <a:xfrm>
            <a:off x="7639862" y="3538890"/>
            <a:ext cx="159039" cy="339253"/>
            <a:chOff x="4584850" y="4399275"/>
            <a:chExt cx="225875" cy="481825"/>
          </a:xfrm>
        </p:grpSpPr>
        <p:sp>
          <p:nvSpPr>
            <p:cNvPr id="6978" name="Google Shape;6978;p115"/>
            <p:cNvSpPr/>
            <p:nvPr/>
          </p:nvSpPr>
          <p:spPr>
            <a:xfrm>
              <a:off x="4655400" y="4399275"/>
              <a:ext cx="84700" cy="84725"/>
            </a:xfrm>
            <a:custGeom>
              <a:rect b="b" l="l" r="r" t="t"/>
              <a:pathLst>
                <a:path extrusionOk="0" h="3389" w="3388">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79" name="Google Shape;6979;p115"/>
            <p:cNvSpPr/>
            <p:nvPr/>
          </p:nvSpPr>
          <p:spPr>
            <a:xfrm>
              <a:off x="4584850" y="4512200"/>
              <a:ext cx="225875" cy="368900"/>
            </a:xfrm>
            <a:custGeom>
              <a:rect b="b" l="l" r="r" t="t"/>
              <a:pathLst>
                <a:path extrusionOk="0" h="14756" w="9035">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980" name="Google Shape;6980;p115"/>
          <p:cNvSpPr/>
          <p:nvPr/>
        </p:nvSpPr>
        <p:spPr>
          <a:xfrm>
            <a:off x="7957998" y="3538820"/>
            <a:ext cx="372275" cy="339112"/>
          </a:xfrm>
          <a:custGeom>
            <a:rect b="b" l="l" r="r" t="t"/>
            <a:pathLst>
              <a:path extrusionOk="0" h="19265" w="21149">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981" name="Google Shape;6981;p115"/>
          <p:cNvGrpSpPr/>
          <p:nvPr/>
        </p:nvGrpSpPr>
        <p:grpSpPr>
          <a:xfrm>
            <a:off x="1049680" y="3951795"/>
            <a:ext cx="339253" cy="339253"/>
            <a:chOff x="5642550" y="4399275"/>
            <a:chExt cx="481825" cy="481825"/>
          </a:xfrm>
        </p:grpSpPr>
        <p:sp>
          <p:nvSpPr>
            <p:cNvPr id="6982" name="Google Shape;6982;p115"/>
            <p:cNvSpPr/>
            <p:nvPr/>
          </p:nvSpPr>
          <p:spPr>
            <a:xfrm>
              <a:off x="5642550" y="4399275"/>
              <a:ext cx="481825" cy="481825"/>
            </a:xfrm>
            <a:custGeom>
              <a:rect b="b" l="l" r="r" t="t"/>
              <a:pathLst>
                <a:path extrusionOk="0" h="19273" w="19273">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83" name="Google Shape;6983;p115"/>
            <p:cNvSpPr/>
            <p:nvPr/>
          </p:nvSpPr>
          <p:spPr>
            <a:xfrm>
              <a:off x="5756375" y="4626100"/>
              <a:ext cx="254100" cy="28275"/>
            </a:xfrm>
            <a:custGeom>
              <a:rect b="b" l="l" r="r" t="t"/>
              <a:pathLst>
                <a:path extrusionOk="0" h="1131" w="10164">
                  <a:moveTo>
                    <a:pt x="1" y="1"/>
                  </a:moveTo>
                  <a:lnTo>
                    <a:pt x="1" y="1130"/>
                  </a:lnTo>
                  <a:lnTo>
                    <a:pt x="10164" y="1130"/>
                  </a:lnTo>
                  <a:lnTo>
                    <a:pt x="101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984" name="Google Shape;6984;p115"/>
          <p:cNvGrpSpPr/>
          <p:nvPr/>
        </p:nvGrpSpPr>
        <p:grpSpPr>
          <a:xfrm>
            <a:off x="2859815" y="3963703"/>
            <a:ext cx="363316" cy="315437"/>
            <a:chOff x="6218300" y="4416175"/>
            <a:chExt cx="516000" cy="448000"/>
          </a:xfrm>
        </p:grpSpPr>
        <p:sp>
          <p:nvSpPr>
            <p:cNvPr id="6985" name="Google Shape;6985;p115"/>
            <p:cNvSpPr/>
            <p:nvPr/>
          </p:nvSpPr>
          <p:spPr>
            <a:xfrm>
              <a:off x="6462150" y="4525375"/>
              <a:ext cx="28250" cy="141250"/>
            </a:xfrm>
            <a:custGeom>
              <a:rect b="b" l="l" r="r" t="t"/>
              <a:pathLst>
                <a:path extrusionOk="0" h="5650" w="113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86" name="Google Shape;6986;p115"/>
            <p:cNvSpPr/>
            <p:nvPr/>
          </p:nvSpPr>
          <p:spPr>
            <a:xfrm>
              <a:off x="6218300" y="4416175"/>
              <a:ext cx="516000" cy="448000"/>
            </a:xfrm>
            <a:custGeom>
              <a:rect b="b" l="l" r="r" t="t"/>
              <a:pathLst>
                <a:path extrusionOk="0" h="17920" w="2064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87" name="Google Shape;6987;p115"/>
            <p:cNvSpPr/>
            <p:nvPr/>
          </p:nvSpPr>
          <p:spPr>
            <a:xfrm>
              <a:off x="6462150" y="4751225"/>
              <a:ext cx="28250" cy="28250"/>
            </a:xfrm>
            <a:custGeom>
              <a:rect b="b" l="l" r="r" t="t"/>
              <a:pathLst>
                <a:path extrusionOk="0" h="1130" w="113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988" name="Google Shape;6988;p115"/>
          <p:cNvGrpSpPr/>
          <p:nvPr/>
        </p:nvGrpSpPr>
        <p:grpSpPr>
          <a:xfrm>
            <a:off x="5918879" y="3951792"/>
            <a:ext cx="339253" cy="339253"/>
            <a:chOff x="899850" y="4992125"/>
            <a:chExt cx="481825" cy="481825"/>
          </a:xfrm>
        </p:grpSpPr>
        <p:sp>
          <p:nvSpPr>
            <p:cNvPr id="6989" name="Google Shape;6989;p115"/>
            <p:cNvSpPr/>
            <p:nvPr/>
          </p:nvSpPr>
          <p:spPr>
            <a:xfrm>
              <a:off x="1126600" y="5360100"/>
              <a:ext cx="28250" cy="28250"/>
            </a:xfrm>
            <a:custGeom>
              <a:rect b="b" l="l" r="r" t="t"/>
              <a:pathLst>
                <a:path extrusionOk="0" h="1130" w="113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90" name="Google Shape;6990;p115"/>
            <p:cNvSpPr/>
            <p:nvPr/>
          </p:nvSpPr>
          <p:spPr>
            <a:xfrm>
              <a:off x="1056050" y="5079900"/>
              <a:ext cx="169400" cy="194950"/>
            </a:xfrm>
            <a:custGeom>
              <a:rect b="b" l="l" r="r" t="t"/>
              <a:pathLst>
                <a:path extrusionOk="0" h="7798" w="6776">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91" name="Google Shape;6991;p115"/>
            <p:cNvSpPr/>
            <p:nvPr/>
          </p:nvSpPr>
          <p:spPr>
            <a:xfrm>
              <a:off x="899850" y="4992125"/>
              <a:ext cx="481825" cy="481825"/>
            </a:xfrm>
            <a:custGeom>
              <a:rect b="b" l="l" r="r" t="t"/>
              <a:pathLst>
                <a:path extrusionOk="0" h="19273" w="19273">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992" name="Google Shape;6992;p115"/>
          <p:cNvGrpSpPr/>
          <p:nvPr/>
        </p:nvGrpSpPr>
        <p:grpSpPr>
          <a:xfrm>
            <a:off x="5461708" y="3951792"/>
            <a:ext cx="339253" cy="339253"/>
            <a:chOff x="1492675" y="4992125"/>
            <a:chExt cx="481825" cy="481825"/>
          </a:xfrm>
        </p:grpSpPr>
        <p:sp>
          <p:nvSpPr>
            <p:cNvPr id="6993" name="Google Shape;6993;p115"/>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94" name="Google Shape;6994;p115"/>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995" name="Google Shape;6995;p115"/>
          <p:cNvGrpSpPr/>
          <p:nvPr/>
        </p:nvGrpSpPr>
        <p:grpSpPr>
          <a:xfrm>
            <a:off x="5004462" y="3951792"/>
            <a:ext cx="339253" cy="339253"/>
            <a:chOff x="2085525" y="4992125"/>
            <a:chExt cx="481825" cy="481825"/>
          </a:xfrm>
        </p:grpSpPr>
        <p:sp>
          <p:nvSpPr>
            <p:cNvPr id="6996" name="Google Shape;6996;p115"/>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97" name="Google Shape;6997;p115"/>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998" name="Google Shape;6998;p115"/>
          <p:cNvGrpSpPr/>
          <p:nvPr/>
        </p:nvGrpSpPr>
        <p:grpSpPr>
          <a:xfrm>
            <a:off x="6833221" y="3951792"/>
            <a:ext cx="339253" cy="339253"/>
            <a:chOff x="2678350" y="4992125"/>
            <a:chExt cx="481825" cy="481825"/>
          </a:xfrm>
        </p:grpSpPr>
        <p:sp>
          <p:nvSpPr>
            <p:cNvPr id="6999" name="Google Shape;6999;p115"/>
            <p:cNvSpPr/>
            <p:nvPr/>
          </p:nvSpPr>
          <p:spPr>
            <a:xfrm>
              <a:off x="2975725" y="5079150"/>
              <a:ext cx="56475" cy="309125"/>
            </a:xfrm>
            <a:custGeom>
              <a:rect b="b" l="l" r="r" t="t"/>
              <a:pathLst>
                <a:path extrusionOk="0" h="12365" w="2259">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00" name="Google Shape;7000;p115"/>
            <p:cNvSpPr/>
            <p:nvPr/>
          </p:nvSpPr>
          <p:spPr>
            <a:xfrm>
              <a:off x="2806350" y="5162500"/>
              <a:ext cx="84700" cy="225775"/>
            </a:xfrm>
            <a:custGeom>
              <a:rect b="b" l="l" r="r" t="t"/>
              <a:pathLst>
                <a:path extrusionOk="0" h="9031" w="3388">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01" name="Google Shape;7001;p115"/>
            <p:cNvSpPr/>
            <p:nvPr/>
          </p:nvSpPr>
          <p:spPr>
            <a:xfrm>
              <a:off x="2678350" y="4992125"/>
              <a:ext cx="481825" cy="481825"/>
            </a:xfrm>
            <a:custGeom>
              <a:rect b="b" l="l" r="r" t="t"/>
              <a:pathLst>
                <a:path extrusionOk="0" h="19273" w="19273">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002" name="Google Shape;7002;p115"/>
          <p:cNvGrpSpPr/>
          <p:nvPr/>
        </p:nvGrpSpPr>
        <p:grpSpPr>
          <a:xfrm>
            <a:off x="4628816" y="3951792"/>
            <a:ext cx="339253" cy="339253"/>
            <a:chOff x="3271200" y="4992125"/>
            <a:chExt cx="481825" cy="481825"/>
          </a:xfrm>
        </p:grpSpPr>
        <p:sp>
          <p:nvSpPr>
            <p:cNvPr id="7003" name="Google Shape;7003;p115"/>
            <p:cNvSpPr/>
            <p:nvPr/>
          </p:nvSpPr>
          <p:spPr>
            <a:xfrm>
              <a:off x="3497950" y="5106025"/>
              <a:ext cx="28250" cy="28250"/>
            </a:xfrm>
            <a:custGeom>
              <a:rect b="b" l="l" r="r" t="t"/>
              <a:pathLst>
                <a:path extrusionOk="0" h="1130" w="113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04" name="Google Shape;7004;p115"/>
            <p:cNvSpPr/>
            <p:nvPr/>
          </p:nvSpPr>
          <p:spPr>
            <a:xfrm>
              <a:off x="3497950" y="5218950"/>
              <a:ext cx="28250" cy="141175"/>
            </a:xfrm>
            <a:custGeom>
              <a:rect b="b" l="l" r="r" t="t"/>
              <a:pathLst>
                <a:path extrusionOk="0" h="5647" w="1130">
                  <a:moveTo>
                    <a:pt x="0" y="0"/>
                  </a:moveTo>
                  <a:lnTo>
                    <a:pt x="0" y="5647"/>
                  </a:lnTo>
                  <a:lnTo>
                    <a:pt x="1130" y="5647"/>
                  </a:lnTo>
                  <a:lnTo>
                    <a:pt x="11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05" name="Google Shape;7005;p115"/>
            <p:cNvSpPr/>
            <p:nvPr/>
          </p:nvSpPr>
          <p:spPr>
            <a:xfrm>
              <a:off x="3271200" y="4992125"/>
              <a:ext cx="481825" cy="481825"/>
            </a:xfrm>
            <a:custGeom>
              <a:rect b="b" l="l" r="r" t="t"/>
              <a:pathLst>
                <a:path extrusionOk="0" h="19273" w="19273">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006" name="Google Shape;7006;p115"/>
          <p:cNvGrpSpPr/>
          <p:nvPr/>
        </p:nvGrpSpPr>
        <p:grpSpPr>
          <a:xfrm>
            <a:off x="7290263" y="3952822"/>
            <a:ext cx="339411" cy="337193"/>
            <a:chOff x="3863900" y="4993625"/>
            <a:chExt cx="482050" cy="478900"/>
          </a:xfrm>
        </p:grpSpPr>
        <p:sp>
          <p:nvSpPr>
            <p:cNvPr id="7007" name="Google Shape;7007;p115"/>
            <p:cNvSpPr/>
            <p:nvPr/>
          </p:nvSpPr>
          <p:spPr>
            <a:xfrm>
              <a:off x="3877525"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08" name="Google Shape;7008;p115"/>
            <p:cNvSpPr/>
            <p:nvPr/>
          </p:nvSpPr>
          <p:spPr>
            <a:xfrm>
              <a:off x="4113750" y="5133350"/>
              <a:ext cx="232200" cy="339175"/>
            </a:xfrm>
            <a:custGeom>
              <a:rect b="b" l="l" r="r" t="t"/>
              <a:pathLst>
                <a:path extrusionOk="0" h="13567" w="9288">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09" name="Google Shape;7009;p115"/>
            <p:cNvSpPr/>
            <p:nvPr/>
          </p:nvSpPr>
          <p:spPr>
            <a:xfrm>
              <a:off x="3998800" y="4993625"/>
              <a:ext cx="334125" cy="168500"/>
            </a:xfrm>
            <a:custGeom>
              <a:rect b="b" l="l" r="r" t="t"/>
              <a:pathLst>
                <a:path extrusionOk="0" h="6740" w="13365">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10" name="Google Shape;7010;p115"/>
            <p:cNvSpPr/>
            <p:nvPr/>
          </p:nvSpPr>
          <p:spPr>
            <a:xfrm>
              <a:off x="3863900" y="5132450"/>
              <a:ext cx="221650" cy="339925"/>
            </a:xfrm>
            <a:custGeom>
              <a:rect b="b" l="l" r="r" t="t"/>
              <a:pathLst>
                <a:path extrusionOk="0" h="13597" w="8866">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011" name="Google Shape;7011;p115"/>
          <p:cNvGrpSpPr/>
          <p:nvPr/>
        </p:nvGrpSpPr>
        <p:grpSpPr>
          <a:xfrm>
            <a:off x="7747437" y="3952822"/>
            <a:ext cx="339411" cy="337193"/>
            <a:chOff x="4456725" y="4993625"/>
            <a:chExt cx="482050" cy="478900"/>
          </a:xfrm>
        </p:grpSpPr>
        <p:sp>
          <p:nvSpPr>
            <p:cNvPr id="7012" name="Google Shape;7012;p115"/>
            <p:cNvSpPr/>
            <p:nvPr/>
          </p:nvSpPr>
          <p:spPr>
            <a:xfrm>
              <a:off x="4470350" y="5058825"/>
              <a:ext cx="315450" cy="164750"/>
            </a:xfrm>
            <a:custGeom>
              <a:rect b="b" l="l" r="r" t="t"/>
              <a:pathLst>
                <a:path extrusionOk="0" h="6590" w="12618">
                  <a:moveTo>
                    <a:pt x="3647" y="1"/>
                  </a:moveTo>
                  <a:lnTo>
                    <a:pt x="169" y="1846"/>
                  </a:lnTo>
                  <a:cubicBezTo>
                    <a:pt x="109" y="1877"/>
                    <a:pt x="52" y="1913"/>
                    <a:pt x="1" y="1952"/>
                  </a:cubicBezTo>
                  <a:lnTo>
                    <a:pt x="8893" y="6589"/>
                  </a:lnTo>
                  <a:lnTo>
                    <a:pt x="12618"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13" name="Google Shape;7013;p115"/>
            <p:cNvSpPr/>
            <p:nvPr/>
          </p:nvSpPr>
          <p:spPr>
            <a:xfrm>
              <a:off x="4706575" y="5133350"/>
              <a:ext cx="232200" cy="339175"/>
            </a:xfrm>
            <a:custGeom>
              <a:rect b="b" l="l" r="r" t="t"/>
              <a:pathLst>
                <a:path extrusionOk="0" h="13567" w="9288">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14" name="Google Shape;7014;p115"/>
            <p:cNvSpPr/>
            <p:nvPr/>
          </p:nvSpPr>
          <p:spPr>
            <a:xfrm>
              <a:off x="4591625" y="4993625"/>
              <a:ext cx="334125" cy="168500"/>
            </a:xfrm>
            <a:custGeom>
              <a:rect b="b" l="l" r="r" t="t"/>
              <a:pathLst>
                <a:path extrusionOk="0" h="6740" w="13365">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15" name="Google Shape;7015;p115"/>
            <p:cNvSpPr/>
            <p:nvPr/>
          </p:nvSpPr>
          <p:spPr>
            <a:xfrm>
              <a:off x="4456725" y="5132450"/>
              <a:ext cx="221650" cy="339925"/>
            </a:xfrm>
            <a:custGeom>
              <a:rect b="b" l="l" r="r" t="t"/>
              <a:pathLst>
                <a:path extrusionOk="0" h="13597" w="8866">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016" name="Google Shape;7016;p115"/>
          <p:cNvGrpSpPr/>
          <p:nvPr/>
        </p:nvGrpSpPr>
        <p:grpSpPr>
          <a:xfrm>
            <a:off x="6376030" y="3952813"/>
            <a:ext cx="339411" cy="337211"/>
            <a:chOff x="5049575" y="4993600"/>
            <a:chExt cx="482050" cy="478925"/>
          </a:xfrm>
        </p:grpSpPr>
        <p:sp>
          <p:nvSpPr>
            <p:cNvPr id="7017" name="Google Shape;7017;p115"/>
            <p:cNvSpPr/>
            <p:nvPr/>
          </p:nvSpPr>
          <p:spPr>
            <a:xfrm>
              <a:off x="5063200"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18" name="Google Shape;7018;p115"/>
            <p:cNvSpPr/>
            <p:nvPr/>
          </p:nvSpPr>
          <p:spPr>
            <a:xfrm>
              <a:off x="5299425" y="5133350"/>
              <a:ext cx="232200" cy="339175"/>
            </a:xfrm>
            <a:custGeom>
              <a:rect b="b" l="l" r="r" t="t"/>
              <a:pathLst>
                <a:path extrusionOk="0" h="13567" w="9288">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19" name="Google Shape;7019;p115"/>
            <p:cNvSpPr/>
            <p:nvPr/>
          </p:nvSpPr>
          <p:spPr>
            <a:xfrm>
              <a:off x="5184475" y="4993600"/>
              <a:ext cx="334125" cy="168525"/>
            </a:xfrm>
            <a:custGeom>
              <a:rect b="b" l="l" r="r" t="t"/>
              <a:pathLst>
                <a:path extrusionOk="0" h="6741" w="13365">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20" name="Google Shape;7020;p115"/>
            <p:cNvSpPr/>
            <p:nvPr/>
          </p:nvSpPr>
          <p:spPr>
            <a:xfrm>
              <a:off x="5049575" y="5132450"/>
              <a:ext cx="221650" cy="339925"/>
            </a:xfrm>
            <a:custGeom>
              <a:rect b="b" l="l" r="r" t="t"/>
              <a:pathLst>
                <a:path extrusionOk="0" h="13597" w="8866">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7021" name="Google Shape;7021;p115"/>
          <p:cNvSpPr txBox="1"/>
          <p:nvPr/>
        </p:nvSpPr>
        <p:spPr>
          <a:xfrm>
            <a:off x="828875" y="1176707"/>
            <a:ext cx="7525800" cy="7614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100">
                <a:solidFill>
                  <a:srgbClr val="FFFFFF"/>
                </a:solidFill>
              </a:rPr>
              <a:t>You can</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icons without losing quality.</a:t>
            </a:r>
            <a:endParaRPr sz="1100">
              <a:solidFill>
                <a:srgbClr val="FFFFFF"/>
              </a:solidFill>
            </a:endParaRPr>
          </a:p>
          <a:p>
            <a:pPr indent="0" lvl="0" marL="0" rtl="0" algn="ctr">
              <a:lnSpc>
                <a:spcPct val="115000"/>
              </a:lnSpc>
              <a:spcBef>
                <a:spcPts val="0"/>
              </a:spcBef>
              <a:spcAft>
                <a:spcPts val="0"/>
              </a:spcAft>
              <a:buNone/>
            </a:pPr>
            <a:r>
              <a:rPr lang="en" sz="1100">
                <a:solidFill>
                  <a:srgbClr val="FFFFFF"/>
                </a:solidFill>
              </a:rPr>
              <a:t>You can </a:t>
            </a:r>
            <a:r>
              <a:rPr lang="en" sz="1100">
                <a:solidFill>
                  <a:srgbClr val="869FB2"/>
                </a:solidFill>
              </a:rPr>
              <a:t>change the stroke and fill color</a:t>
            </a:r>
            <a:r>
              <a:rPr lang="en" sz="1100">
                <a:solidFill>
                  <a:srgbClr val="FFFFFF"/>
                </a:solidFill>
              </a:rPr>
              <a:t>; just select the icon and click on the</a:t>
            </a:r>
            <a:r>
              <a:rPr lang="en" sz="1100">
                <a:solidFill>
                  <a:srgbClr val="435D74"/>
                </a:solidFill>
              </a:rPr>
              <a:t> </a:t>
            </a:r>
            <a:r>
              <a:rPr lang="en" sz="1100">
                <a:solidFill>
                  <a:srgbClr val="869FB2"/>
                </a:solidFill>
              </a:rPr>
              <a:t>paint bucket/pen</a:t>
            </a:r>
            <a:r>
              <a:rPr lang="en" sz="1100">
                <a:solidFill>
                  <a:srgbClr val="FFFFFF"/>
                </a:solidFill>
              </a:rPr>
              <a:t>.</a:t>
            </a:r>
            <a:endParaRPr sz="1100">
              <a:solidFill>
                <a:srgbClr val="FFFFFF"/>
              </a:solidFill>
            </a:endParaRPr>
          </a:p>
          <a:p>
            <a:pPr indent="0" lvl="0" marL="0" rtl="0" algn="ctr">
              <a:lnSpc>
                <a:spcPct val="115000"/>
              </a:lnSpc>
              <a:spcBef>
                <a:spcPts val="0"/>
              </a:spcBef>
              <a:spcAft>
                <a:spcPts val="0"/>
              </a:spcAft>
              <a:buNone/>
            </a:pPr>
            <a:r>
              <a:rPr lang="en" sz="1100">
                <a:solidFill>
                  <a:srgbClr val="FFFFFF"/>
                </a:solidFill>
              </a:rPr>
              <a:t>In Google Slides, you can also use </a:t>
            </a:r>
            <a:r>
              <a:rPr lang="en" sz="1100">
                <a:solidFill>
                  <a:srgbClr val="869FB2"/>
                </a:solidFill>
                <a:uFill>
                  <a:noFill/>
                </a:uFill>
                <a:hlinkClick r:id="rId3">
                  <a:extLst>
                    <a:ext uri="{A12FA001-AC4F-418D-AE19-62706E023703}">
                      <ahyp:hlinkClr val="tx"/>
                    </a:ext>
                  </a:extLst>
                </a:hlinkClick>
              </a:rPr>
              <a:t>Flaticon’s extension</a:t>
            </a:r>
            <a:r>
              <a:rPr lang="en" sz="1100">
                <a:solidFill>
                  <a:srgbClr val="FFFFFF"/>
                </a:solidFill>
              </a:rPr>
              <a:t>, allowing you to customize and add even more icons.</a:t>
            </a:r>
            <a:br>
              <a:rPr lang="en" sz="1100">
                <a:solidFill>
                  <a:srgbClr val="435D74"/>
                </a:solidFill>
              </a:rPr>
            </a:br>
            <a:endParaRPr sz="1100">
              <a:solidFill>
                <a:srgbClr val="435D74"/>
              </a:solidFill>
            </a:endParaRPr>
          </a:p>
        </p:txBody>
      </p:sp>
      <p:sp>
        <p:nvSpPr>
          <p:cNvPr id="7022" name="Google Shape;7022;p115"/>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rPr>
              <a:t>...and our sets of editable icons</a:t>
            </a:r>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0E2A47"/>
        </a:solidFill>
      </p:bgPr>
    </p:bg>
    <p:spTree>
      <p:nvGrpSpPr>
        <p:cNvPr id="7026" name="Shape 7026"/>
        <p:cNvGrpSpPr/>
        <p:nvPr/>
      </p:nvGrpSpPr>
      <p:grpSpPr>
        <a:xfrm>
          <a:off x="0" y="0"/>
          <a:ext cx="0" cy="0"/>
          <a:chOff x="0" y="0"/>
          <a:chExt cx="0" cy="0"/>
        </a:xfrm>
      </p:grpSpPr>
      <p:grpSp>
        <p:nvGrpSpPr>
          <p:cNvPr id="7027" name="Google Shape;7027;p116"/>
          <p:cNvGrpSpPr/>
          <p:nvPr/>
        </p:nvGrpSpPr>
        <p:grpSpPr>
          <a:xfrm>
            <a:off x="876361" y="1308054"/>
            <a:ext cx="322099" cy="370529"/>
            <a:chOff x="-42971725" y="3217825"/>
            <a:chExt cx="275675" cy="317125"/>
          </a:xfrm>
        </p:grpSpPr>
        <p:sp>
          <p:nvSpPr>
            <p:cNvPr id="7028" name="Google Shape;7028;p116"/>
            <p:cNvSpPr/>
            <p:nvPr/>
          </p:nvSpPr>
          <p:spPr>
            <a:xfrm>
              <a:off x="-42951250" y="3279250"/>
              <a:ext cx="233950" cy="152050"/>
            </a:xfrm>
            <a:custGeom>
              <a:rect b="b" l="l" r="r" t="t"/>
              <a:pathLst>
                <a:path extrusionOk="0" h="6082" w="9358">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9" name="Google Shape;7029;p116"/>
            <p:cNvSpPr/>
            <p:nvPr/>
          </p:nvSpPr>
          <p:spPr>
            <a:xfrm>
              <a:off x="-42971725" y="3451750"/>
              <a:ext cx="275675" cy="83200"/>
            </a:xfrm>
            <a:custGeom>
              <a:rect b="b" l="l" r="r" t="t"/>
              <a:pathLst>
                <a:path extrusionOk="0" h="3328" w="11027">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0" name="Google Shape;7030;p116"/>
            <p:cNvSpPr/>
            <p:nvPr/>
          </p:nvSpPr>
          <p:spPr>
            <a:xfrm>
              <a:off x="-42866975" y="3217825"/>
              <a:ext cx="63025" cy="40975"/>
            </a:xfrm>
            <a:custGeom>
              <a:rect b="b" l="l" r="r" t="t"/>
              <a:pathLst>
                <a:path extrusionOk="0" h="1639" w="2521">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31" name="Google Shape;7031;p116"/>
          <p:cNvGrpSpPr/>
          <p:nvPr/>
        </p:nvGrpSpPr>
        <p:grpSpPr>
          <a:xfrm>
            <a:off x="848276" y="1776710"/>
            <a:ext cx="378270" cy="337551"/>
            <a:chOff x="-42996150" y="3612600"/>
            <a:chExt cx="323750" cy="288900"/>
          </a:xfrm>
        </p:grpSpPr>
        <p:sp>
          <p:nvSpPr>
            <p:cNvPr id="7032" name="Google Shape;7032;p116"/>
            <p:cNvSpPr/>
            <p:nvPr/>
          </p:nvSpPr>
          <p:spPr>
            <a:xfrm>
              <a:off x="-42914225" y="3612600"/>
              <a:ext cx="241825" cy="239275"/>
            </a:xfrm>
            <a:custGeom>
              <a:rect b="b" l="l" r="r" t="t"/>
              <a:pathLst>
                <a:path extrusionOk="0" h="9571" w="9673">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3" name="Google Shape;7033;p116"/>
            <p:cNvSpPr/>
            <p:nvPr/>
          </p:nvSpPr>
          <p:spPr>
            <a:xfrm>
              <a:off x="-42946525" y="3762850"/>
              <a:ext cx="118950" cy="118950"/>
            </a:xfrm>
            <a:custGeom>
              <a:rect b="b" l="l" r="r" t="t"/>
              <a:pathLst>
                <a:path extrusionOk="0" h="4758" w="4758">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4" name="Google Shape;7034;p116"/>
            <p:cNvSpPr/>
            <p:nvPr/>
          </p:nvSpPr>
          <p:spPr>
            <a:xfrm>
              <a:off x="-42996150" y="3855800"/>
              <a:ext cx="78000" cy="45700"/>
            </a:xfrm>
            <a:custGeom>
              <a:rect b="b" l="l" r="r" t="t"/>
              <a:pathLst>
                <a:path extrusionOk="0" h="1828" w="312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35" name="Google Shape;7035;p116"/>
          <p:cNvGrpSpPr/>
          <p:nvPr/>
        </p:nvGrpSpPr>
        <p:grpSpPr>
          <a:xfrm>
            <a:off x="851036" y="2186080"/>
            <a:ext cx="372749" cy="370909"/>
            <a:chOff x="-42994575" y="3950300"/>
            <a:chExt cx="319025" cy="317450"/>
          </a:xfrm>
        </p:grpSpPr>
        <p:sp>
          <p:nvSpPr>
            <p:cNvPr id="7036" name="Google Shape;7036;p116"/>
            <p:cNvSpPr/>
            <p:nvPr/>
          </p:nvSpPr>
          <p:spPr>
            <a:xfrm>
              <a:off x="-42930775" y="4225200"/>
              <a:ext cx="191425" cy="42550"/>
            </a:xfrm>
            <a:custGeom>
              <a:rect b="b" l="l" r="r" t="t"/>
              <a:pathLst>
                <a:path extrusionOk="0" h="1702" w="7657">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7" name="Google Shape;7037;p116"/>
            <p:cNvSpPr/>
            <p:nvPr/>
          </p:nvSpPr>
          <p:spPr>
            <a:xfrm>
              <a:off x="-42908725" y="4163750"/>
              <a:ext cx="148900" cy="42550"/>
            </a:xfrm>
            <a:custGeom>
              <a:rect b="b" l="l" r="r" t="t"/>
              <a:pathLst>
                <a:path extrusionOk="0" h="1702" w="5956">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8" name="Google Shape;7038;p116"/>
            <p:cNvSpPr/>
            <p:nvPr/>
          </p:nvSpPr>
          <p:spPr>
            <a:xfrm>
              <a:off x="-42994575" y="3950300"/>
              <a:ext cx="319025" cy="211125"/>
            </a:xfrm>
            <a:custGeom>
              <a:rect b="b" l="l" r="r" t="t"/>
              <a:pathLst>
                <a:path extrusionOk="0" h="8445" w="12761">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39" name="Google Shape;7039;p116"/>
          <p:cNvGrpSpPr/>
          <p:nvPr/>
        </p:nvGrpSpPr>
        <p:grpSpPr>
          <a:xfrm>
            <a:off x="3004431" y="1332912"/>
            <a:ext cx="371785" cy="370879"/>
            <a:chOff x="-41111350" y="3239100"/>
            <a:chExt cx="318200" cy="317425"/>
          </a:xfrm>
        </p:grpSpPr>
        <p:sp>
          <p:nvSpPr>
            <p:cNvPr id="7040" name="Google Shape;7040;p116"/>
            <p:cNvSpPr/>
            <p:nvPr/>
          </p:nvSpPr>
          <p:spPr>
            <a:xfrm>
              <a:off x="-41111350" y="3239100"/>
              <a:ext cx="145725" cy="144925"/>
            </a:xfrm>
            <a:custGeom>
              <a:rect b="b" l="l" r="r" t="t"/>
              <a:pathLst>
                <a:path extrusionOk="0" h="5797" w="5829">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1" name="Google Shape;7041;p116"/>
            <p:cNvSpPr/>
            <p:nvPr/>
          </p:nvSpPr>
          <p:spPr>
            <a:xfrm>
              <a:off x="-41110575" y="3412375"/>
              <a:ext cx="146525" cy="144150"/>
            </a:xfrm>
            <a:custGeom>
              <a:rect b="b" l="l" r="r" t="t"/>
              <a:pathLst>
                <a:path extrusionOk="0" h="5766" w="5861">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2" name="Google Shape;7042;p116"/>
            <p:cNvSpPr/>
            <p:nvPr/>
          </p:nvSpPr>
          <p:spPr>
            <a:xfrm>
              <a:off x="-40938875" y="3239100"/>
              <a:ext cx="145725" cy="144925"/>
            </a:xfrm>
            <a:custGeom>
              <a:rect b="b" l="l" r="r" t="t"/>
              <a:pathLst>
                <a:path extrusionOk="0" h="5797" w="5829">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3" name="Google Shape;7043;p116"/>
            <p:cNvSpPr/>
            <p:nvPr/>
          </p:nvSpPr>
          <p:spPr>
            <a:xfrm>
              <a:off x="-40938875" y="3411575"/>
              <a:ext cx="145725" cy="144950"/>
            </a:xfrm>
            <a:custGeom>
              <a:rect b="b" l="l" r="r" t="t"/>
              <a:pathLst>
                <a:path extrusionOk="0" h="5798" w="5829">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44" name="Google Shape;7044;p116"/>
          <p:cNvGrpSpPr/>
          <p:nvPr/>
        </p:nvGrpSpPr>
        <p:grpSpPr>
          <a:xfrm>
            <a:off x="3000751" y="1768444"/>
            <a:ext cx="379146" cy="370967"/>
            <a:chOff x="-41117650" y="3605525"/>
            <a:chExt cx="324500" cy="317500"/>
          </a:xfrm>
        </p:grpSpPr>
        <p:sp>
          <p:nvSpPr>
            <p:cNvPr id="7045" name="Google Shape;7045;p116"/>
            <p:cNvSpPr/>
            <p:nvPr/>
          </p:nvSpPr>
          <p:spPr>
            <a:xfrm>
              <a:off x="-41016850" y="3605525"/>
              <a:ext cx="106350" cy="105375"/>
            </a:xfrm>
            <a:custGeom>
              <a:rect b="b" l="l" r="r" t="t"/>
              <a:pathLst>
                <a:path extrusionOk="0" h="4215" w="4254">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6" name="Google Shape;7046;p116"/>
            <p:cNvSpPr/>
            <p:nvPr/>
          </p:nvSpPr>
          <p:spPr>
            <a:xfrm>
              <a:off x="-40900275" y="3721300"/>
              <a:ext cx="107125" cy="105375"/>
            </a:xfrm>
            <a:custGeom>
              <a:rect b="b" l="l" r="r" t="t"/>
              <a:pathLst>
                <a:path extrusionOk="0" h="4215" w="4285">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7" name="Google Shape;7047;p116"/>
            <p:cNvSpPr/>
            <p:nvPr/>
          </p:nvSpPr>
          <p:spPr>
            <a:xfrm>
              <a:off x="-41117650" y="3668350"/>
              <a:ext cx="262300" cy="254675"/>
            </a:xfrm>
            <a:custGeom>
              <a:rect b="b" l="l" r="r" t="t"/>
              <a:pathLst>
                <a:path extrusionOk="0" h="10187" w="10492">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48" name="Google Shape;7048;p116"/>
          <p:cNvSpPr/>
          <p:nvPr/>
        </p:nvSpPr>
        <p:spPr>
          <a:xfrm>
            <a:off x="3006881" y="2218029"/>
            <a:ext cx="372720" cy="361678"/>
          </a:xfrm>
          <a:custGeom>
            <a:rect b="b" l="l" r="r" t="t"/>
            <a:pathLst>
              <a:path extrusionOk="0" h="12382" w="1276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49" name="Google Shape;7049;p116"/>
          <p:cNvGrpSpPr/>
          <p:nvPr/>
        </p:nvGrpSpPr>
        <p:grpSpPr>
          <a:xfrm>
            <a:off x="1827005" y="2659967"/>
            <a:ext cx="216271" cy="371814"/>
            <a:chOff x="-39205300" y="3220175"/>
            <a:chExt cx="185100" cy="318225"/>
          </a:xfrm>
        </p:grpSpPr>
        <p:sp>
          <p:nvSpPr>
            <p:cNvPr id="7050" name="Google Shape;7050;p116"/>
            <p:cNvSpPr/>
            <p:nvPr/>
          </p:nvSpPr>
          <p:spPr>
            <a:xfrm>
              <a:off x="-39205300" y="3220175"/>
              <a:ext cx="185100" cy="111875"/>
            </a:xfrm>
            <a:custGeom>
              <a:rect b="b" l="l" r="r" t="t"/>
              <a:pathLst>
                <a:path extrusionOk="0" h="4475" w="7404">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1" name="Google Shape;7051;p116"/>
            <p:cNvSpPr/>
            <p:nvPr/>
          </p:nvSpPr>
          <p:spPr>
            <a:xfrm>
              <a:off x="-39184825" y="3353300"/>
              <a:ext cx="144950" cy="185100"/>
            </a:xfrm>
            <a:custGeom>
              <a:rect b="b" l="l" r="r" t="t"/>
              <a:pathLst>
                <a:path extrusionOk="0" h="7404" w="5798">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52" name="Google Shape;7052;p116"/>
          <p:cNvGrpSpPr/>
          <p:nvPr/>
        </p:nvGrpSpPr>
        <p:grpSpPr>
          <a:xfrm>
            <a:off x="1792533" y="3120038"/>
            <a:ext cx="300016" cy="369273"/>
            <a:chOff x="-39248625" y="3588600"/>
            <a:chExt cx="256775" cy="316050"/>
          </a:xfrm>
        </p:grpSpPr>
        <p:sp>
          <p:nvSpPr>
            <p:cNvPr id="7053" name="Google Shape;7053;p116"/>
            <p:cNvSpPr/>
            <p:nvPr/>
          </p:nvSpPr>
          <p:spPr>
            <a:xfrm>
              <a:off x="-39248625" y="3588600"/>
              <a:ext cx="256775" cy="316050"/>
            </a:xfrm>
            <a:custGeom>
              <a:rect b="b" l="l" r="r" t="t"/>
              <a:pathLst>
                <a:path extrusionOk="0" h="12642" w="10271">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4" name="Google Shape;7054;p116"/>
            <p:cNvSpPr/>
            <p:nvPr/>
          </p:nvSpPr>
          <p:spPr>
            <a:xfrm>
              <a:off x="-39076150" y="3684875"/>
              <a:ext cx="84300" cy="80300"/>
            </a:xfrm>
            <a:custGeom>
              <a:rect b="b" l="l" r="r" t="t"/>
              <a:pathLst>
                <a:path extrusionOk="0" h="3212" w="3372">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55" name="Google Shape;7055;p116"/>
          <p:cNvSpPr/>
          <p:nvPr/>
        </p:nvSpPr>
        <p:spPr>
          <a:xfrm>
            <a:off x="1763554" y="3575664"/>
            <a:ext cx="363548" cy="370909"/>
          </a:xfrm>
          <a:custGeom>
            <a:rect b="b" l="l" r="r" t="t"/>
            <a:pathLst>
              <a:path extrusionOk="0" h="12698" w="12446">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6" name="Google Shape;7056;p116"/>
          <p:cNvSpPr/>
          <p:nvPr/>
        </p:nvSpPr>
        <p:spPr>
          <a:xfrm>
            <a:off x="3953101" y="2647102"/>
            <a:ext cx="369974" cy="368601"/>
          </a:xfrm>
          <a:custGeom>
            <a:rect b="b" l="l" r="r" t="t"/>
            <a:pathLst>
              <a:path extrusionOk="0" h="12619" w="12666">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57" name="Google Shape;7057;p116"/>
          <p:cNvGrpSpPr/>
          <p:nvPr/>
        </p:nvGrpSpPr>
        <p:grpSpPr>
          <a:xfrm>
            <a:off x="1243246" y="1308054"/>
            <a:ext cx="429504" cy="370879"/>
            <a:chOff x="-42651700" y="3217825"/>
            <a:chExt cx="367600" cy="317425"/>
          </a:xfrm>
        </p:grpSpPr>
        <p:sp>
          <p:nvSpPr>
            <p:cNvPr id="7058" name="Google Shape;7058;p116"/>
            <p:cNvSpPr/>
            <p:nvPr/>
          </p:nvSpPr>
          <p:spPr>
            <a:xfrm>
              <a:off x="-42651700" y="3239075"/>
              <a:ext cx="367600" cy="296175"/>
            </a:xfrm>
            <a:custGeom>
              <a:rect b="b" l="l" r="r" t="t"/>
              <a:pathLst>
                <a:path extrusionOk="0" h="11847" w="14704">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9" name="Google Shape;7059;p116"/>
            <p:cNvSpPr/>
            <p:nvPr/>
          </p:nvSpPr>
          <p:spPr>
            <a:xfrm>
              <a:off x="-42419600" y="3217825"/>
              <a:ext cx="106350" cy="106350"/>
            </a:xfrm>
            <a:custGeom>
              <a:rect b="b" l="l" r="r" t="t"/>
              <a:pathLst>
                <a:path extrusionOk="0" h="4254" w="4254">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0" name="Google Shape;7060;p116"/>
            <p:cNvSpPr/>
            <p:nvPr/>
          </p:nvSpPr>
          <p:spPr>
            <a:xfrm>
              <a:off x="-42623600" y="3218600"/>
              <a:ext cx="106350" cy="106375"/>
            </a:xfrm>
            <a:custGeom>
              <a:rect b="b" l="l" r="r" t="t"/>
              <a:pathLst>
                <a:path extrusionOk="0" h="4255" w="4254">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1" name="Google Shape;7061;p116"/>
            <p:cNvSpPr/>
            <p:nvPr/>
          </p:nvSpPr>
          <p:spPr>
            <a:xfrm>
              <a:off x="-42561375" y="3279250"/>
              <a:ext cx="185900" cy="186700"/>
            </a:xfrm>
            <a:custGeom>
              <a:rect b="b" l="l" r="r" t="t"/>
              <a:pathLst>
                <a:path extrusionOk="0" h="7468" w="7436">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62" name="Google Shape;7062;p116"/>
          <p:cNvGrpSpPr/>
          <p:nvPr/>
        </p:nvGrpSpPr>
        <p:grpSpPr>
          <a:xfrm>
            <a:off x="1278678" y="1747704"/>
            <a:ext cx="358640" cy="363226"/>
            <a:chOff x="-42617300" y="3587775"/>
            <a:chExt cx="306950" cy="310875"/>
          </a:xfrm>
        </p:grpSpPr>
        <p:sp>
          <p:nvSpPr>
            <p:cNvPr id="7063" name="Google Shape;7063;p116"/>
            <p:cNvSpPr/>
            <p:nvPr/>
          </p:nvSpPr>
          <p:spPr>
            <a:xfrm>
              <a:off x="-42617300" y="3587775"/>
              <a:ext cx="306950" cy="310875"/>
            </a:xfrm>
            <a:custGeom>
              <a:rect b="b" l="l" r="r" t="t"/>
              <a:pathLst>
                <a:path extrusionOk="0" h="12435" w="12278">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4" name="Google Shape;7064;p116"/>
            <p:cNvSpPr/>
            <p:nvPr/>
          </p:nvSpPr>
          <p:spPr>
            <a:xfrm>
              <a:off x="-42500725" y="3712425"/>
              <a:ext cx="63025" cy="62275"/>
            </a:xfrm>
            <a:custGeom>
              <a:rect b="b" l="l" r="r" t="t"/>
              <a:pathLst>
                <a:path extrusionOk="0" h="2491" w="2521">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65" name="Google Shape;7065;p116"/>
          <p:cNvSpPr/>
          <p:nvPr/>
        </p:nvSpPr>
        <p:spPr>
          <a:xfrm>
            <a:off x="1275131" y="2186747"/>
            <a:ext cx="371785" cy="369974"/>
          </a:xfrm>
          <a:custGeom>
            <a:rect b="b" l="l" r="r" t="t"/>
            <a:pathLst>
              <a:path extrusionOk="0" h="12666" w="12728">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66" name="Google Shape;7066;p116"/>
          <p:cNvGrpSpPr/>
          <p:nvPr/>
        </p:nvGrpSpPr>
        <p:grpSpPr>
          <a:xfrm>
            <a:off x="3450506" y="1332445"/>
            <a:ext cx="376926" cy="370324"/>
            <a:chOff x="-40748275" y="3238700"/>
            <a:chExt cx="322600" cy="316950"/>
          </a:xfrm>
        </p:grpSpPr>
        <p:sp>
          <p:nvSpPr>
            <p:cNvPr id="7067" name="Google Shape;7067;p116"/>
            <p:cNvSpPr/>
            <p:nvPr/>
          </p:nvSpPr>
          <p:spPr>
            <a:xfrm>
              <a:off x="-40709675" y="3273750"/>
              <a:ext cx="84300" cy="84300"/>
            </a:xfrm>
            <a:custGeom>
              <a:rect b="b" l="l" r="r" t="t"/>
              <a:pathLst>
                <a:path extrusionOk="0" h="3372" w="3372">
                  <a:moveTo>
                    <a:pt x="2710" y="0"/>
                  </a:moveTo>
                  <a:lnTo>
                    <a:pt x="1" y="2710"/>
                  </a:lnTo>
                  <a:lnTo>
                    <a:pt x="694" y="3371"/>
                  </a:lnTo>
                  <a:lnTo>
                    <a:pt x="3372" y="662"/>
                  </a:lnTo>
                  <a:lnTo>
                    <a:pt x="27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8" name="Google Shape;7068;p116"/>
            <p:cNvSpPr/>
            <p:nvPr/>
          </p:nvSpPr>
          <p:spPr>
            <a:xfrm>
              <a:off x="-40578925" y="3247175"/>
              <a:ext cx="151250" cy="149475"/>
            </a:xfrm>
            <a:custGeom>
              <a:rect b="b" l="l" r="r" t="t"/>
              <a:pathLst>
                <a:path extrusionOk="0" h="5979" w="605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9" name="Google Shape;7069;p116"/>
            <p:cNvSpPr/>
            <p:nvPr/>
          </p:nvSpPr>
          <p:spPr>
            <a:xfrm>
              <a:off x="-40678175" y="3305250"/>
              <a:ext cx="213475" cy="213475"/>
            </a:xfrm>
            <a:custGeom>
              <a:rect b="b" l="l" r="r" t="t"/>
              <a:pathLst>
                <a:path extrusionOk="0" h="8539" w="8539">
                  <a:moveTo>
                    <a:pt x="2679" y="0"/>
                  </a:moveTo>
                  <a:lnTo>
                    <a:pt x="1" y="2678"/>
                  </a:lnTo>
                  <a:lnTo>
                    <a:pt x="5861" y="8538"/>
                  </a:lnTo>
                  <a:lnTo>
                    <a:pt x="8539" y="5860"/>
                  </a:lnTo>
                  <a:lnTo>
                    <a:pt x="2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0" name="Google Shape;7070;p116"/>
            <p:cNvSpPr/>
            <p:nvPr/>
          </p:nvSpPr>
          <p:spPr>
            <a:xfrm>
              <a:off x="-40513550" y="3469850"/>
              <a:ext cx="87875" cy="85800"/>
            </a:xfrm>
            <a:custGeom>
              <a:rect b="b" l="l" r="r" t="t"/>
              <a:pathLst>
                <a:path extrusionOk="0" h="3432" w="3515">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1" name="Google Shape;7071;p116"/>
            <p:cNvSpPr/>
            <p:nvPr/>
          </p:nvSpPr>
          <p:spPr>
            <a:xfrm>
              <a:off x="-40738025" y="3404500"/>
              <a:ext cx="150450" cy="149475"/>
            </a:xfrm>
            <a:custGeom>
              <a:rect b="b" l="l" r="r" t="t"/>
              <a:pathLst>
                <a:path extrusionOk="0" h="5979" w="6018">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2" name="Google Shape;7072;p116"/>
            <p:cNvSpPr/>
            <p:nvPr/>
          </p:nvSpPr>
          <p:spPr>
            <a:xfrm>
              <a:off x="-40748275" y="3238700"/>
              <a:ext cx="92175" cy="87850"/>
            </a:xfrm>
            <a:custGeom>
              <a:rect b="b" l="l" r="r" t="t"/>
              <a:pathLst>
                <a:path extrusionOk="0" h="3514" w="3687">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73" name="Google Shape;7073;p116"/>
          <p:cNvGrpSpPr/>
          <p:nvPr/>
        </p:nvGrpSpPr>
        <p:grpSpPr>
          <a:xfrm>
            <a:off x="3453062" y="1800429"/>
            <a:ext cx="371814" cy="338690"/>
            <a:chOff x="-40745125" y="3632900"/>
            <a:chExt cx="318225" cy="289875"/>
          </a:xfrm>
        </p:grpSpPr>
        <p:sp>
          <p:nvSpPr>
            <p:cNvPr id="7074" name="Google Shape;7074;p116"/>
            <p:cNvSpPr/>
            <p:nvPr/>
          </p:nvSpPr>
          <p:spPr>
            <a:xfrm>
              <a:off x="-40745125" y="3632900"/>
              <a:ext cx="300125" cy="82725"/>
            </a:xfrm>
            <a:custGeom>
              <a:rect b="b" l="l" r="r" t="t"/>
              <a:pathLst>
                <a:path extrusionOk="0" h="3309" w="12005">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5" name="Google Shape;7075;p116"/>
            <p:cNvSpPr/>
            <p:nvPr/>
          </p:nvSpPr>
          <p:spPr>
            <a:xfrm>
              <a:off x="-40508050" y="3736075"/>
              <a:ext cx="21300" cy="82725"/>
            </a:xfrm>
            <a:custGeom>
              <a:rect b="b" l="l" r="r" t="t"/>
              <a:pathLst>
                <a:path extrusionOk="0" h="3309" w="852">
                  <a:moveTo>
                    <a:pt x="1" y="1"/>
                  </a:moveTo>
                  <a:lnTo>
                    <a:pt x="1" y="3309"/>
                  </a:lnTo>
                  <a:lnTo>
                    <a:pt x="852" y="3309"/>
                  </a:lnTo>
                  <a:lnTo>
                    <a:pt x="85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6" name="Google Shape;7076;p116"/>
            <p:cNvSpPr/>
            <p:nvPr/>
          </p:nvSpPr>
          <p:spPr>
            <a:xfrm>
              <a:off x="-40466300" y="3736875"/>
              <a:ext cx="39400" cy="82725"/>
            </a:xfrm>
            <a:custGeom>
              <a:rect b="b" l="l" r="r" t="t"/>
              <a:pathLst>
                <a:path extrusionOk="0" h="3309" w="1576">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7" name="Google Shape;7077;p116"/>
            <p:cNvSpPr/>
            <p:nvPr/>
          </p:nvSpPr>
          <p:spPr>
            <a:xfrm>
              <a:off x="-40723050" y="3736075"/>
              <a:ext cx="194550" cy="82725"/>
            </a:xfrm>
            <a:custGeom>
              <a:rect b="b" l="l" r="r" t="t"/>
              <a:pathLst>
                <a:path extrusionOk="0" h="3309" w="7782">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8" name="Google Shape;7078;p116"/>
            <p:cNvSpPr/>
            <p:nvPr/>
          </p:nvSpPr>
          <p:spPr>
            <a:xfrm>
              <a:off x="-40681325" y="3839250"/>
              <a:ext cx="21300" cy="82725"/>
            </a:xfrm>
            <a:custGeom>
              <a:rect b="b" l="l" r="r" t="t"/>
              <a:pathLst>
                <a:path extrusionOk="0" h="3309" w="852">
                  <a:moveTo>
                    <a:pt x="1" y="1"/>
                  </a:moveTo>
                  <a:lnTo>
                    <a:pt x="1" y="3309"/>
                  </a:lnTo>
                  <a:lnTo>
                    <a:pt x="851" y="3309"/>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9" name="Google Shape;7079;p116"/>
            <p:cNvSpPr/>
            <p:nvPr/>
          </p:nvSpPr>
          <p:spPr>
            <a:xfrm>
              <a:off x="-40639575" y="3840825"/>
              <a:ext cx="190625" cy="81950"/>
            </a:xfrm>
            <a:custGeom>
              <a:rect b="b" l="l" r="r" t="t"/>
              <a:pathLst>
                <a:path extrusionOk="0" h="3278" w="7625">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0" name="Google Shape;7080;p116"/>
            <p:cNvSpPr/>
            <p:nvPr/>
          </p:nvSpPr>
          <p:spPr>
            <a:xfrm>
              <a:off x="-40745125" y="3840050"/>
              <a:ext cx="43350" cy="82725"/>
            </a:xfrm>
            <a:custGeom>
              <a:rect b="b" l="l" r="r" t="t"/>
              <a:pathLst>
                <a:path extrusionOk="0" h="3309" w="1734">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81" name="Google Shape;7081;p116"/>
          <p:cNvGrpSpPr/>
          <p:nvPr/>
        </p:nvGrpSpPr>
        <p:grpSpPr>
          <a:xfrm>
            <a:off x="3457209" y="2211639"/>
            <a:ext cx="363518" cy="370178"/>
            <a:chOff x="-40742750" y="3972175"/>
            <a:chExt cx="311125" cy="316825"/>
          </a:xfrm>
        </p:grpSpPr>
        <p:sp>
          <p:nvSpPr>
            <p:cNvPr id="7082" name="Google Shape;7082;p116"/>
            <p:cNvSpPr/>
            <p:nvPr/>
          </p:nvSpPr>
          <p:spPr>
            <a:xfrm>
              <a:off x="-40699425" y="4118075"/>
              <a:ext cx="226850" cy="101625"/>
            </a:xfrm>
            <a:custGeom>
              <a:rect b="b" l="l" r="r" t="t"/>
              <a:pathLst>
                <a:path extrusionOk="0" h="4065" w="9074">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3" name="Google Shape;7083;p116"/>
            <p:cNvSpPr/>
            <p:nvPr/>
          </p:nvSpPr>
          <p:spPr>
            <a:xfrm>
              <a:off x="-40742750" y="3972175"/>
              <a:ext cx="311125" cy="316825"/>
            </a:xfrm>
            <a:custGeom>
              <a:rect b="b" l="l" r="r" t="t"/>
              <a:pathLst>
                <a:path extrusionOk="0" h="12673" w="12445">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84" name="Google Shape;7084;p116"/>
          <p:cNvGrpSpPr/>
          <p:nvPr/>
        </p:nvGrpSpPr>
        <p:grpSpPr>
          <a:xfrm>
            <a:off x="2239871" y="2661807"/>
            <a:ext cx="266892" cy="369974"/>
            <a:chOff x="-38860325" y="3221750"/>
            <a:chExt cx="228425" cy="316650"/>
          </a:xfrm>
        </p:grpSpPr>
        <p:sp>
          <p:nvSpPr>
            <p:cNvPr id="7085" name="Google Shape;7085;p116"/>
            <p:cNvSpPr/>
            <p:nvPr/>
          </p:nvSpPr>
          <p:spPr>
            <a:xfrm>
              <a:off x="-38735875" y="3222550"/>
              <a:ext cx="103975" cy="123675"/>
            </a:xfrm>
            <a:custGeom>
              <a:rect b="b" l="l" r="r" t="t"/>
              <a:pathLst>
                <a:path extrusionOk="0" h="4947" w="4159">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6" name="Google Shape;7086;p116"/>
            <p:cNvSpPr/>
            <p:nvPr/>
          </p:nvSpPr>
          <p:spPr>
            <a:xfrm>
              <a:off x="-38756375" y="3302875"/>
              <a:ext cx="22075" cy="63050"/>
            </a:xfrm>
            <a:custGeom>
              <a:rect b="b" l="l" r="r" t="t"/>
              <a:pathLst>
                <a:path extrusionOk="0" h="2522" w="883">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7" name="Google Shape;7087;p116"/>
            <p:cNvSpPr/>
            <p:nvPr/>
          </p:nvSpPr>
          <p:spPr>
            <a:xfrm>
              <a:off x="-38859550" y="3221750"/>
              <a:ext cx="103200" cy="122900"/>
            </a:xfrm>
            <a:custGeom>
              <a:rect b="b" l="l" r="r" t="t"/>
              <a:pathLst>
                <a:path extrusionOk="0" h="4916" w="4128">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8" name="Google Shape;7088;p116"/>
            <p:cNvSpPr/>
            <p:nvPr/>
          </p:nvSpPr>
          <p:spPr>
            <a:xfrm>
              <a:off x="-38860325" y="3367475"/>
              <a:ext cx="228425" cy="170925"/>
            </a:xfrm>
            <a:custGeom>
              <a:rect b="b" l="l" r="r" t="t"/>
              <a:pathLst>
                <a:path extrusionOk="0" h="6837" w="9137">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89" name="Google Shape;7089;p116"/>
          <p:cNvGrpSpPr/>
          <p:nvPr/>
        </p:nvGrpSpPr>
        <p:grpSpPr>
          <a:xfrm>
            <a:off x="2190678" y="3123864"/>
            <a:ext cx="380081" cy="367111"/>
            <a:chOff x="-38905225" y="3591875"/>
            <a:chExt cx="325300" cy="314200"/>
          </a:xfrm>
        </p:grpSpPr>
        <p:sp>
          <p:nvSpPr>
            <p:cNvPr id="7090" name="Google Shape;7090;p116"/>
            <p:cNvSpPr/>
            <p:nvPr/>
          </p:nvSpPr>
          <p:spPr>
            <a:xfrm>
              <a:off x="-38716975" y="3591875"/>
              <a:ext cx="137050" cy="131625"/>
            </a:xfrm>
            <a:custGeom>
              <a:rect b="b" l="l" r="r" t="t"/>
              <a:pathLst>
                <a:path extrusionOk="0" h="5265" w="5482">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1" name="Google Shape;7091;p116"/>
            <p:cNvSpPr/>
            <p:nvPr/>
          </p:nvSpPr>
          <p:spPr>
            <a:xfrm>
              <a:off x="-38905225" y="3774675"/>
              <a:ext cx="137075" cy="131400"/>
            </a:xfrm>
            <a:custGeom>
              <a:rect b="b" l="l" r="r" t="t"/>
              <a:pathLst>
                <a:path extrusionOk="0" h="5256" w="5483">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2" name="Google Shape;7092;p116"/>
            <p:cNvSpPr/>
            <p:nvPr/>
          </p:nvSpPr>
          <p:spPr>
            <a:xfrm>
              <a:off x="-38891050" y="3599025"/>
              <a:ext cx="298525" cy="300900"/>
            </a:xfrm>
            <a:custGeom>
              <a:rect b="b" l="l" r="r" t="t"/>
              <a:pathLst>
                <a:path extrusionOk="0" h="12036" w="11941">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93" name="Google Shape;7093;p116"/>
          <p:cNvSpPr/>
          <p:nvPr/>
        </p:nvSpPr>
        <p:spPr>
          <a:xfrm>
            <a:off x="2198491" y="3633642"/>
            <a:ext cx="369974" cy="312927"/>
          </a:xfrm>
          <a:custGeom>
            <a:rect b="b" l="l" r="r" t="t"/>
            <a:pathLst>
              <a:path extrusionOk="0" h="10713" w="12666">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94" name="Google Shape;7094;p116"/>
          <p:cNvGrpSpPr/>
          <p:nvPr/>
        </p:nvGrpSpPr>
        <p:grpSpPr>
          <a:xfrm>
            <a:off x="3997427" y="3108944"/>
            <a:ext cx="290815" cy="369740"/>
            <a:chOff x="-37370925" y="3579105"/>
            <a:chExt cx="248900" cy="316450"/>
          </a:xfrm>
        </p:grpSpPr>
        <p:sp>
          <p:nvSpPr>
            <p:cNvPr id="7095" name="Google Shape;7095;p116"/>
            <p:cNvSpPr/>
            <p:nvPr/>
          </p:nvSpPr>
          <p:spPr>
            <a:xfrm>
              <a:off x="-37268550" y="3671055"/>
              <a:ext cx="83525" cy="82525"/>
            </a:xfrm>
            <a:custGeom>
              <a:rect b="b" l="l" r="r" t="t"/>
              <a:pathLst>
                <a:path extrusionOk="0" h="3301" w="3341">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6" name="Google Shape;7096;p116"/>
            <p:cNvSpPr/>
            <p:nvPr/>
          </p:nvSpPr>
          <p:spPr>
            <a:xfrm>
              <a:off x="-37370925" y="3579105"/>
              <a:ext cx="248900" cy="316450"/>
            </a:xfrm>
            <a:custGeom>
              <a:rect b="b" l="l" r="r" t="t"/>
              <a:pathLst>
                <a:path extrusionOk="0" h="12658" w="9956">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97" name="Google Shape;7097;p116"/>
          <p:cNvSpPr/>
          <p:nvPr/>
        </p:nvSpPr>
        <p:spPr>
          <a:xfrm>
            <a:off x="1697481" y="1308742"/>
            <a:ext cx="364453" cy="369419"/>
          </a:xfrm>
          <a:custGeom>
            <a:rect b="b" l="l" r="r" t="t"/>
            <a:pathLst>
              <a:path extrusionOk="0" h="12647" w="12477">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8" name="Google Shape;7098;p116"/>
          <p:cNvSpPr/>
          <p:nvPr/>
        </p:nvSpPr>
        <p:spPr>
          <a:xfrm>
            <a:off x="1722323" y="1744044"/>
            <a:ext cx="314767" cy="371814"/>
          </a:xfrm>
          <a:custGeom>
            <a:rect b="b" l="l" r="r" t="t"/>
            <a:pathLst>
              <a:path extrusionOk="0" h="12729" w="10776">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99" name="Google Shape;7099;p116"/>
          <p:cNvGrpSpPr/>
          <p:nvPr/>
        </p:nvGrpSpPr>
        <p:grpSpPr>
          <a:xfrm>
            <a:off x="1690803" y="2187015"/>
            <a:ext cx="371814" cy="369974"/>
            <a:chOff x="-42259725" y="3951100"/>
            <a:chExt cx="318225" cy="316650"/>
          </a:xfrm>
        </p:grpSpPr>
        <p:sp>
          <p:nvSpPr>
            <p:cNvPr id="7100" name="Google Shape;7100;p116"/>
            <p:cNvSpPr/>
            <p:nvPr/>
          </p:nvSpPr>
          <p:spPr>
            <a:xfrm>
              <a:off x="-42258150" y="3951100"/>
              <a:ext cx="316650" cy="123675"/>
            </a:xfrm>
            <a:custGeom>
              <a:rect b="b" l="l" r="r" t="t"/>
              <a:pathLst>
                <a:path extrusionOk="0" h="4947" w="12666">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1" name="Google Shape;7101;p116"/>
            <p:cNvSpPr/>
            <p:nvPr/>
          </p:nvSpPr>
          <p:spPr>
            <a:xfrm>
              <a:off x="-42259725" y="4096800"/>
              <a:ext cx="316650" cy="170950"/>
            </a:xfrm>
            <a:custGeom>
              <a:rect b="b" l="l" r="r" t="t"/>
              <a:pathLst>
                <a:path extrusionOk="0" h="6838" w="12666">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02" name="Google Shape;7102;p116"/>
          <p:cNvGrpSpPr/>
          <p:nvPr/>
        </p:nvGrpSpPr>
        <p:grpSpPr>
          <a:xfrm>
            <a:off x="3889164" y="1366036"/>
            <a:ext cx="370879" cy="337755"/>
            <a:chOff x="-40378075" y="3267450"/>
            <a:chExt cx="317425" cy="289075"/>
          </a:xfrm>
        </p:grpSpPr>
        <p:sp>
          <p:nvSpPr>
            <p:cNvPr id="7103" name="Google Shape;7103;p116"/>
            <p:cNvSpPr/>
            <p:nvPr/>
          </p:nvSpPr>
          <p:spPr>
            <a:xfrm>
              <a:off x="-40218975" y="3308400"/>
              <a:ext cx="158325" cy="248125"/>
            </a:xfrm>
            <a:custGeom>
              <a:rect b="b" l="l" r="r" t="t"/>
              <a:pathLst>
                <a:path extrusionOk="0" h="9925" w="6333">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4" name="Google Shape;7104;p116"/>
            <p:cNvSpPr/>
            <p:nvPr/>
          </p:nvSpPr>
          <p:spPr>
            <a:xfrm>
              <a:off x="-40316650" y="3267450"/>
              <a:ext cx="86675" cy="257575"/>
            </a:xfrm>
            <a:custGeom>
              <a:rect b="b" l="l" r="r" t="t"/>
              <a:pathLst>
                <a:path extrusionOk="0" h="10303" w="3467">
                  <a:moveTo>
                    <a:pt x="1" y="0"/>
                  </a:moveTo>
                  <a:lnTo>
                    <a:pt x="1" y="9105"/>
                  </a:lnTo>
                  <a:cubicBezTo>
                    <a:pt x="1166" y="9200"/>
                    <a:pt x="2489" y="9578"/>
                    <a:pt x="3466" y="10302"/>
                  </a:cubicBezTo>
                  <a:lnTo>
                    <a:pt x="3466" y="1197"/>
                  </a:lnTo>
                  <a:cubicBezTo>
                    <a:pt x="2489" y="473"/>
                    <a:pt x="1229" y="9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5" name="Google Shape;7105;p116"/>
            <p:cNvSpPr/>
            <p:nvPr/>
          </p:nvSpPr>
          <p:spPr>
            <a:xfrm>
              <a:off x="-40209525" y="3267450"/>
              <a:ext cx="86650" cy="257575"/>
            </a:xfrm>
            <a:custGeom>
              <a:rect b="b" l="l" r="r" t="t"/>
              <a:pathLst>
                <a:path extrusionOk="0" h="10303" w="3466">
                  <a:moveTo>
                    <a:pt x="3466" y="0"/>
                  </a:moveTo>
                  <a:cubicBezTo>
                    <a:pt x="2300" y="95"/>
                    <a:pt x="977" y="473"/>
                    <a:pt x="0" y="1197"/>
                  </a:cubicBezTo>
                  <a:lnTo>
                    <a:pt x="0" y="10302"/>
                  </a:lnTo>
                  <a:cubicBezTo>
                    <a:pt x="977" y="9578"/>
                    <a:pt x="2237" y="9200"/>
                    <a:pt x="3466" y="9105"/>
                  </a:cubicBezTo>
                  <a:lnTo>
                    <a:pt x="34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6" name="Google Shape;7106;p116"/>
            <p:cNvSpPr/>
            <p:nvPr/>
          </p:nvSpPr>
          <p:spPr>
            <a:xfrm>
              <a:off x="-40378075" y="3308400"/>
              <a:ext cx="157550" cy="248125"/>
            </a:xfrm>
            <a:custGeom>
              <a:rect b="b" l="l" r="r" t="t"/>
              <a:pathLst>
                <a:path extrusionOk="0" h="9925" w="6302">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07" name="Google Shape;7107;p116"/>
          <p:cNvGrpSpPr/>
          <p:nvPr/>
        </p:nvGrpSpPr>
        <p:grpSpPr>
          <a:xfrm>
            <a:off x="3892830" y="1767304"/>
            <a:ext cx="363548" cy="369974"/>
            <a:chOff x="-40372575" y="3604550"/>
            <a:chExt cx="311150" cy="316650"/>
          </a:xfrm>
        </p:grpSpPr>
        <p:sp>
          <p:nvSpPr>
            <p:cNvPr id="7108" name="Google Shape;7108;p116"/>
            <p:cNvSpPr/>
            <p:nvPr/>
          </p:nvSpPr>
          <p:spPr>
            <a:xfrm>
              <a:off x="-40372575" y="3604550"/>
              <a:ext cx="311150" cy="134475"/>
            </a:xfrm>
            <a:custGeom>
              <a:rect b="b" l="l" r="r" t="t"/>
              <a:pathLst>
                <a:path extrusionOk="0" h="5379" w="12446">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9" name="Google Shape;7109;p116"/>
            <p:cNvSpPr/>
            <p:nvPr/>
          </p:nvSpPr>
          <p:spPr>
            <a:xfrm>
              <a:off x="-40312700" y="3730575"/>
              <a:ext cx="185100" cy="190625"/>
            </a:xfrm>
            <a:custGeom>
              <a:rect b="b" l="l" r="r" t="t"/>
              <a:pathLst>
                <a:path extrusionOk="0" h="7625" w="7404">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0" name="Google Shape;7110;p116"/>
            <p:cNvSpPr/>
            <p:nvPr/>
          </p:nvSpPr>
          <p:spPr>
            <a:xfrm>
              <a:off x="-40250475" y="3688025"/>
              <a:ext cx="66950" cy="20500"/>
            </a:xfrm>
            <a:custGeom>
              <a:rect b="b" l="l" r="r" t="t"/>
              <a:pathLst>
                <a:path extrusionOk="0" h="820" w="2678">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11" name="Google Shape;7111;p116"/>
          <p:cNvSpPr/>
          <p:nvPr/>
        </p:nvSpPr>
        <p:spPr>
          <a:xfrm>
            <a:off x="3896162" y="2210581"/>
            <a:ext cx="362613" cy="371902"/>
          </a:xfrm>
          <a:custGeom>
            <a:rect b="b" l="l" r="r" t="t"/>
            <a:pathLst>
              <a:path extrusionOk="0" h="12732" w="12414">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12" name="Google Shape;7112;p116"/>
          <p:cNvGrpSpPr/>
          <p:nvPr/>
        </p:nvGrpSpPr>
        <p:grpSpPr>
          <a:xfrm>
            <a:off x="2616780" y="2659967"/>
            <a:ext cx="399038" cy="372165"/>
            <a:chOff x="-38542250" y="3220175"/>
            <a:chExt cx="341525" cy="318525"/>
          </a:xfrm>
        </p:grpSpPr>
        <p:sp>
          <p:nvSpPr>
            <p:cNvPr id="7113" name="Google Shape;7113;p116"/>
            <p:cNvSpPr/>
            <p:nvPr/>
          </p:nvSpPr>
          <p:spPr>
            <a:xfrm>
              <a:off x="-38542250" y="3440725"/>
              <a:ext cx="101750" cy="97975"/>
            </a:xfrm>
            <a:custGeom>
              <a:rect b="b" l="l" r="r" t="t"/>
              <a:pathLst>
                <a:path extrusionOk="0" h="3919" w="407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4" name="Google Shape;7114;p116"/>
            <p:cNvSpPr/>
            <p:nvPr/>
          </p:nvSpPr>
          <p:spPr>
            <a:xfrm>
              <a:off x="-38494875" y="3354075"/>
              <a:ext cx="141800" cy="141025"/>
            </a:xfrm>
            <a:custGeom>
              <a:rect b="b" l="l" r="r" t="t"/>
              <a:pathLst>
                <a:path extrusionOk="0" h="5641" w="5672">
                  <a:moveTo>
                    <a:pt x="2742" y="1"/>
                  </a:moveTo>
                  <a:lnTo>
                    <a:pt x="1" y="2710"/>
                  </a:lnTo>
                  <a:lnTo>
                    <a:pt x="2931" y="5640"/>
                  </a:lnTo>
                  <a:lnTo>
                    <a:pt x="5671" y="2899"/>
                  </a:lnTo>
                  <a:lnTo>
                    <a:pt x="27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5" name="Google Shape;7115;p116"/>
            <p:cNvSpPr/>
            <p:nvPr/>
          </p:nvSpPr>
          <p:spPr>
            <a:xfrm>
              <a:off x="-38432050" y="3220175"/>
              <a:ext cx="231325" cy="192225"/>
            </a:xfrm>
            <a:custGeom>
              <a:rect b="b" l="l" r="r" t="t"/>
              <a:pathLst>
                <a:path extrusionOk="0" h="7689" w="9253">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16" name="Google Shape;7116;p116"/>
          <p:cNvGrpSpPr/>
          <p:nvPr/>
        </p:nvGrpSpPr>
        <p:grpSpPr>
          <a:xfrm>
            <a:off x="2638712" y="3119337"/>
            <a:ext cx="369974" cy="369068"/>
            <a:chOff x="-38537400" y="3588000"/>
            <a:chExt cx="316650" cy="315875"/>
          </a:xfrm>
        </p:grpSpPr>
        <p:sp>
          <p:nvSpPr>
            <p:cNvPr id="7117" name="Google Shape;7117;p116"/>
            <p:cNvSpPr/>
            <p:nvPr/>
          </p:nvSpPr>
          <p:spPr>
            <a:xfrm>
              <a:off x="-38327900" y="3719550"/>
              <a:ext cx="20500" cy="41750"/>
            </a:xfrm>
            <a:custGeom>
              <a:rect b="b" l="l" r="r" t="t"/>
              <a:pathLst>
                <a:path extrusionOk="0" h="1670" w="820">
                  <a:moveTo>
                    <a:pt x="1" y="0"/>
                  </a:moveTo>
                  <a:lnTo>
                    <a:pt x="1" y="1229"/>
                  </a:lnTo>
                  <a:cubicBezTo>
                    <a:pt x="1" y="1449"/>
                    <a:pt x="190" y="1607"/>
                    <a:pt x="442" y="1670"/>
                  </a:cubicBezTo>
                  <a:cubicBezTo>
                    <a:pt x="631" y="1607"/>
                    <a:pt x="820" y="1449"/>
                    <a:pt x="820" y="1229"/>
                  </a:cubicBezTo>
                  <a:lnTo>
                    <a:pt x="8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8" name="Google Shape;7118;p116"/>
            <p:cNvSpPr/>
            <p:nvPr/>
          </p:nvSpPr>
          <p:spPr>
            <a:xfrm>
              <a:off x="-38452350" y="3719550"/>
              <a:ext cx="21300" cy="41750"/>
            </a:xfrm>
            <a:custGeom>
              <a:rect b="b" l="l" r="r" t="t"/>
              <a:pathLst>
                <a:path extrusionOk="0" h="1670" w="852">
                  <a:moveTo>
                    <a:pt x="1" y="0"/>
                  </a:moveTo>
                  <a:lnTo>
                    <a:pt x="1" y="1229"/>
                  </a:lnTo>
                  <a:cubicBezTo>
                    <a:pt x="1" y="1449"/>
                    <a:pt x="221" y="1607"/>
                    <a:pt x="410" y="1670"/>
                  </a:cubicBezTo>
                  <a:cubicBezTo>
                    <a:pt x="631" y="1607"/>
                    <a:pt x="851" y="1449"/>
                    <a:pt x="851" y="1229"/>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9" name="Google Shape;7119;p116"/>
            <p:cNvSpPr/>
            <p:nvPr/>
          </p:nvSpPr>
          <p:spPr>
            <a:xfrm>
              <a:off x="-38516925" y="3759700"/>
              <a:ext cx="275700" cy="144175"/>
            </a:xfrm>
            <a:custGeom>
              <a:rect b="b" l="l" r="r" t="t"/>
              <a:pathLst>
                <a:path extrusionOk="0" h="5767" w="11028">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0" name="Google Shape;7120;p116"/>
            <p:cNvSpPr/>
            <p:nvPr/>
          </p:nvSpPr>
          <p:spPr>
            <a:xfrm>
              <a:off x="-38537400" y="3588000"/>
              <a:ext cx="316650" cy="151250"/>
            </a:xfrm>
            <a:custGeom>
              <a:rect b="b" l="l" r="r" t="t"/>
              <a:pathLst>
                <a:path extrusionOk="0" h="6050" w="12666">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21" name="Google Shape;7121;p116"/>
          <p:cNvGrpSpPr/>
          <p:nvPr/>
        </p:nvGrpSpPr>
        <p:grpSpPr>
          <a:xfrm>
            <a:off x="2637792" y="3576866"/>
            <a:ext cx="371814" cy="369974"/>
            <a:chOff x="-38538975" y="3954250"/>
            <a:chExt cx="318225" cy="316650"/>
          </a:xfrm>
        </p:grpSpPr>
        <p:sp>
          <p:nvSpPr>
            <p:cNvPr id="7122" name="Google Shape;7122;p116"/>
            <p:cNvSpPr/>
            <p:nvPr/>
          </p:nvSpPr>
          <p:spPr>
            <a:xfrm>
              <a:off x="-38538975" y="3954250"/>
              <a:ext cx="254425" cy="253625"/>
            </a:xfrm>
            <a:custGeom>
              <a:rect b="b" l="l" r="r" t="t"/>
              <a:pathLst>
                <a:path extrusionOk="0" h="10145" w="10177">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3" name="Google Shape;7123;p116"/>
            <p:cNvSpPr/>
            <p:nvPr/>
          </p:nvSpPr>
          <p:spPr>
            <a:xfrm>
              <a:off x="-38496450" y="4081725"/>
              <a:ext cx="275700" cy="189175"/>
            </a:xfrm>
            <a:custGeom>
              <a:rect b="b" l="l" r="r" t="t"/>
              <a:pathLst>
                <a:path extrusionOk="0" h="7567" w="11028">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24" name="Google Shape;7124;p116"/>
          <p:cNvGrpSpPr/>
          <p:nvPr/>
        </p:nvGrpSpPr>
        <p:grpSpPr>
          <a:xfrm>
            <a:off x="3955104" y="3571793"/>
            <a:ext cx="375465" cy="371814"/>
            <a:chOff x="-37385100" y="3949908"/>
            <a:chExt cx="321350" cy="318225"/>
          </a:xfrm>
        </p:grpSpPr>
        <p:sp>
          <p:nvSpPr>
            <p:cNvPr id="7125" name="Google Shape;7125;p116"/>
            <p:cNvSpPr/>
            <p:nvPr/>
          </p:nvSpPr>
          <p:spPr>
            <a:xfrm>
              <a:off x="-37190575" y="4145233"/>
              <a:ext cx="126825" cy="122900"/>
            </a:xfrm>
            <a:custGeom>
              <a:rect b="b" l="l" r="r" t="t"/>
              <a:pathLst>
                <a:path extrusionOk="0" h="4916" w="5073">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6" name="Google Shape;7126;p116"/>
            <p:cNvSpPr/>
            <p:nvPr/>
          </p:nvSpPr>
          <p:spPr>
            <a:xfrm>
              <a:off x="-37385100" y="3949908"/>
              <a:ext cx="248125" cy="248950"/>
            </a:xfrm>
            <a:custGeom>
              <a:rect b="b" l="l" r="r" t="t"/>
              <a:pathLst>
                <a:path extrusionOk="0" h="9958" w="9925">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27" name="Google Shape;7127;p116"/>
          <p:cNvGrpSpPr/>
          <p:nvPr/>
        </p:nvGrpSpPr>
        <p:grpSpPr>
          <a:xfrm>
            <a:off x="2130763" y="1307353"/>
            <a:ext cx="370909" cy="370675"/>
            <a:chOff x="-41895050" y="3217225"/>
            <a:chExt cx="317450" cy="317250"/>
          </a:xfrm>
        </p:grpSpPr>
        <p:sp>
          <p:nvSpPr>
            <p:cNvPr id="7128" name="Google Shape;7128;p116"/>
            <p:cNvSpPr/>
            <p:nvPr/>
          </p:nvSpPr>
          <p:spPr>
            <a:xfrm>
              <a:off x="-41895050" y="3273750"/>
              <a:ext cx="41775" cy="245750"/>
            </a:xfrm>
            <a:custGeom>
              <a:rect b="b" l="l" r="r" t="t"/>
              <a:pathLst>
                <a:path extrusionOk="0" h="9830" w="1671">
                  <a:moveTo>
                    <a:pt x="1" y="0"/>
                  </a:moveTo>
                  <a:lnTo>
                    <a:pt x="1" y="9830"/>
                  </a:lnTo>
                  <a:lnTo>
                    <a:pt x="1670" y="8192"/>
                  </a:lnTo>
                  <a:lnTo>
                    <a:pt x="1670" y="1639"/>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9" name="Google Shape;7129;p116"/>
            <p:cNvSpPr/>
            <p:nvPr/>
          </p:nvSpPr>
          <p:spPr>
            <a:xfrm>
              <a:off x="-41619375" y="3273750"/>
              <a:ext cx="41775" cy="245750"/>
            </a:xfrm>
            <a:custGeom>
              <a:rect b="b" l="l" r="r" t="t"/>
              <a:pathLst>
                <a:path extrusionOk="0" h="9830" w="1671">
                  <a:moveTo>
                    <a:pt x="1670" y="0"/>
                  </a:moveTo>
                  <a:lnTo>
                    <a:pt x="0" y="1639"/>
                  </a:lnTo>
                  <a:lnTo>
                    <a:pt x="0" y="8192"/>
                  </a:lnTo>
                  <a:lnTo>
                    <a:pt x="1670" y="9830"/>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0" name="Google Shape;7130;p116"/>
            <p:cNvSpPr/>
            <p:nvPr/>
          </p:nvSpPr>
          <p:spPr>
            <a:xfrm>
              <a:off x="-41832825" y="3321000"/>
              <a:ext cx="193000" cy="151250"/>
            </a:xfrm>
            <a:custGeom>
              <a:rect b="b" l="l" r="r" t="t"/>
              <a:pathLst>
                <a:path extrusionOk="0" h="6050" w="772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1" name="Google Shape;7131;p116"/>
            <p:cNvSpPr/>
            <p:nvPr/>
          </p:nvSpPr>
          <p:spPr>
            <a:xfrm>
              <a:off x="-41880075" y="3493500"/>
              <a:ext cx="287500" cy="40975"/>
            </a:xfrm>
            <a:custGeom>
              <a:rect b="b" l="l" r="r" t="t"/>
              <a:pathLst>
                <a:path extrusionOk="0" h="1639" w="11500">
                  <a:moveTo>
                    <a:pt x="1639" y="0"/>
                  </a:moveTo>
                  <a:lnTo>
                    <a:pt x="0" y="1638"/>
                  </a:lnTo>
                  <a:lnTo>
                    <a:pt x="11500" y="1638"/>
                  </a:lnTo>
                  <a:lnTo>
                    <a:pt x="98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2" name="Google Shape;7132;p116"/>
            <p:cNvSpPr/>
            <p:nvPr/>
          </p:nvSpPr>
          <p:spPr>
            <a:xfrm>
              <a:off x="-41880875" y="3217225"/>
              <a:ext cx="288300" cy="83325"/>
            </a:xfrm>
            <a:custGeom>
              <a:rect b="b" l="l" r="r" t="t"/>
              <a:pathLst>
                <a:path extrusionOk="0" h="3333" w="11532">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33" name="Google Shape;7133;p116"/>
          <p:cNvGrpSpPr/>
          <p:nvPr/>
        </p:nvGrpSpPr>
        <p:grpSpPr>
          <a:xfrm>
            <a:off x="2130310" y="1744287"/>
            <a:ext cx="371814" cy="369974"/>
            <a:chOff x="-41893475" y="3584850"/>
            <a:chExt cx="318225" cy="316650"/>
          </a:xfrm>
        </p:grpSpPr>
        <p:sp>
          <p:nvSpPr>
            <p:cNvPr id="7134" name="Google Shape;7134;p116"/>
            <p:cNvSpPr/>
            <p:nvPr/>
          </p:nvSpPr>
          <p:spPr>
            <a:xfrm>
              <a:off x="-41827300" y="3715600"/>
              <a:ext cx="186675" cy="185900"/>
            </a:xfrm>
            <a:custGeom>
              <a:rect b="b" l="l" r="r" t="t"/>
              <a:pathLst>
                <a:path extrusionOk="0" h="7436" w="7467">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5" name="Google Shape;7135;p116"/>
            <p:cNvSpPr/>
            <p:nvPr/>
          </p:nvSpPr>
          <p:spPr>
            <a:xfrm>
              <a:off x="-41726500" y="3586725"/>
              <a:ext cx="151250" cy="147800"/>
            </a:xfrm>
            <a:custGeom>
              <a:rect b="b" l="l" r="r" t="t"/>
              <a:pathLst>
                <a:path extrusionOk="0" h="5912" w="605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6" name="Google Shape;7136;p116"/>
            <p:cNvSpPr/>
            <p:nvPr/>
          </p:nvSpPr>
          <p:spPr>
            <a:xfrm>
              <a:off x="-41808400" y="3584850"/>
              <a:ext cx="148100" cy="89825"/>
            </a:xfrm>
            <a:custGeom>
              <a:rect b="b" l="l" r="r" t="t"/>
              <a:pathLst>
                <a:path extrusionOk="0" h="3593" w="5924">
                  <a:moveTo>
                    <a:pt x="0" y="1"/>
                  </a:moveTo>
                  <a:lnTo>
                    <a:pt x="2962" y="3592"/>
                  </a:lnTo>
                  <a:lnTo>
                    <a:pt x="59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7" name="Google Shape;7137;p116"/>
            <p:cNvSpPr/>
            <p:nvPr/>
          </p:nvSpPr>
          <p:spPr>
            <a:xfrm>
              <a:off x="-41893475" y="3586725"/>
              <a:ext cx="148875" cy="147025"/>
            </a:xfrm>
            <a:custGeom>
              <a:rect b="b" l="l" r="r" t="t"/>
              <a:pathLst>
                <a:path extrusionOk="0" h="5881" w="5955">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38" name="Google Shape;7138;p116"/>
          <p:cNvSpPr/>
          <p:nvPr/>
        </p:nvSpPr>
        <p:spPr>
          <a:xfrm>
            <a:off x="2133283" y="2188587"/>
            <a:ext cx="371814" cy="369302"/>
          </a:xfrm>
          <a:custGeom>
            <a:rect b="b" l="l" r="r" t="t"/>
            <a:pathLst>
              <a:path extrusionOk="0" h="12643" w="12729">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9" name="Google Shape;7139;p116"/>
          <p:cNvSpPr/>
          <p:nvPr/>
        </p:nvSpPr>
        <p:spPr>
          <a:xfrm>
            <a:off x="845041" y="2680925"/>
            <a:ext cx="438997" cy="369039"/>
          </a:xfrm>
          <a:custGeom>
            <a:rect b="b" l="l" r="r" t="t"/>
            <a:pathLst>
              <a:path extrusionOk="0" h="12634" w="15029">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40" name="Google Shape;7140;p116"/>
          <p:cNvGrpSpPr/>
          <p:nvPr/>
        </p:nvGrpSpPr>
        <p:grpSpPr>
          <a:xfrm>
            <a:off x="900338" y="3139579"/>
            <a:ext cx="337522" cy="370909"/>
            <a:chOff x="-39998250" y="3605325"/>
            <a:chExt cx="288875" cy="317450"/>
          </a:xfrm>
        </p:grpSpPr>
        <p:sp>
          <p:nvSpPr>
            <p:cNvPr id="7141" name="Google Shape;7141;p116"/>
            <p:cNvSpPr/>
            <p:nvPr/>
          </p:nvSpPr>
          <p:spPr>
            <a:xfrm>
              <a:off x="-39998250" y="3799600"/>
              <a:ext cx="288875" cy="123175"/>
            </a:xfrm>
            <a:custGeom>
              <a:rect b="b" l="l" r="r" t="t"/>
              <a:pathLst>
                <a:path extrusionOk="0" h="4927" w="11555">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2" name="Google Shape;7142;p116"/>
            <p:cNvSpPr/>
            <p:nvPr/>
          </p:nvSpPr>
          <p:spPr>
            <a:xfrm>
              <a:off x="-39940950" y="3605325"/>
              <a:ext cx="160700" cy="212050"/>
            </a:xfrm>
            <a:custGeom>
              <a:rect b="b" l="l" r="r" t="t"/>
              <a:pathLst>
                <a:path extrusionOk="0" h="8482" w="6428">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43" name="Google Shape;7143;p116"/>
          <p:cNvGrpSpPr/>
          <p:nvPr/>
        </p:nvGrpSpPr>
        <p:grpSpPr>
          <a:xfrm>
            <a:off x="884112" y="3598043"/>
            <a:ext cx="369974" cy="369945"/>
            <a:chOff x="-40011050" y="3972375"/>
            <a:chExt cx="316650" cy="316625"/>
          </a:xfrm>
        </p:grpSpPr>
        <p:sp>
          <p:nvSpPr>
            <p:cNvPr id="7144" name="Google Shape;7144;p116"/>
            <p:cNvSpPr/>
            <p:nvPr/>
          </p:nvSpPr>
          <p:spPr>
            <a:xfrm>
              <a:off x="-40011050" y="3972375"/>
              <a:ext cx="316650" cy="232350"/>
            </a:xfrm>
            <a:custGeom>
              <a:rect b="b" l="l" r="r" t="t"/>
              <a:pathLst>
                <a:path extrusionOk="0" h="9294" w="12666">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5" name="Google Shape;7145;p116"/>
            <p:cNvSpPr/>
            <p:nvPr/>
          </p:nvSpPr>
          <p:spPr>
            <a:xfrm>
              <a:off x="-39950400" y="4225975"/>
              <a:ext cx="194575" cy="63025"/>
            </a:xfrm>
            <a:custGeom>
              <a:rect b="b" l="l" r="r" t="t"/>
              <a:pathLst>
                <a:path extrusionOk="0" h="2521" w="7783">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46" name="Google Shape;7146;p116"/>
          <p:cNvGrpSpPr/>
          <p:nvPr/>
        </p:nvGrpSpPr>
        <p:grpSpPr>
          <a:xfrm>
            <a:off x="3116043" y="2662742"/>
            <a:ext cx="266921" cy="369039"/>
            <a:chOff x="-38129425" y="3222550"/>
            <a:chExt cx="228450" cy="315850"/>
          </a:xfrm>
        </p:grpSpPr>
        <p:sp>
          <p:nvSpPr>
            <p:cNvPr id="7147" name="Google Shape;7147;p116"/>
            <p:cNvSpPr/>
            <p:nvPr/>
          </p:nvSpPr>
          <p:spPr>
            <a:xfrm>
              <a:off x="-38129425" y="3222550"/>
              <a:ext cx="228450" cy="227650"/>
            </a:xfrm>
            <a:custGeom>
              <a:rect b="b" l="l" r="r" t="t"/>
              <a:pathLst>
                <a:path extrusionOk="0" h="9106" w="9138">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8" name="Google Shape;7148;p116"/>
            <p:cNvSpPr/>
            <p:nvPr/>
          </p:nvSpPr>
          <p:spPr>
            <a:xfrm>
              <a:off x="-38067200" y="3470650"/>
              <a:ext cx="103200" cy="67750"/>
            </a:xfrm>
            <a:custGeom>
              <a:rect b="b" l="l" r="r" t="t"/>
              <a:pathLst>
                <a:path extrusionOk="0" h="2710" w="4128">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49" name="Google Shape;7149;p116"/>
          <p:cNvGrpSpPr/>
          <p:nvPr/>
        </p:nvGrpSpPr>
        <p:grpSpPr>
          <a:xfrm>
            <a:off x="3071012" y="3119337"/>
            <a:ext cx="371785" cy="369974"/>
            <a:chOff x="-38172725" y="3588000"/>
            <a:chExt cx="318200" cy="316650"/>
          </a:xfrm>
        </p:grpSpPr>
        <p:sp>
          <p:nvSpPr>
            <p:cNvPr id="7150" name="Google Shape;7150;p116"/>
            <p:cNvSpPr/>
            <p:nvPr/>
          </p:nvSpPr>
          <p:spPr>
            <a:xfrm>
              <a:off x="-38171150" y="3760050"/>
              <a:ext cx="98475" cy="91050"/>
            </a:xfrm>
            <a:custGeom>
              <a:rect b="b" l="l" r="r" t="t"/>
              <a:pathLst>
                <a:path extrusionOk="0" h="3642" w="3939">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1" name="Google Shape;7151;p116"/>
            <p:cNvSpPr/>
            <p:nvPr/>
          </p:nvSpPr>
          <p:spPr>
            <a:xfrm>
              <a:off x="-38172725" y="3641575"/>
              <a:ext cx="144150" cy="133900"/>
            </a:xfrm>
            <a:custGeom>
              <a:rect b="b" l="l" r="r" t="t"/>
              <a:pathLst>
                <a:path extrusionOk="0" h="5356" w="5766">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2" name="Google Shape;7152;p116"/>
            <p:cNvSpPr/>
            <p:nvPr/>
          </p:nvSpPr>
          <p:spPr>
            <a:xfrm>
              <a:off x="-38117600" y="3806975"/>
              <a:ext cx="77200" cy="94525"/>
            </a:xfrm>
            <a:custGeom>
              <a:rect b="b" l="l" r="r" t="t"/>
              <a:pathLst>
                <a:path extrusionOk="0" h="3781" w="3088">
                  <a:moveTo>
                    <a:pt x="2332" y="0"/>
                  </a:moveTo>
                  <a:lnTo>
                    <a:pt x="0" y="2331"/>
                  </a:lnTo>
                  <a:cubicBezTo>
                    <a:pt x="883" y="3088"/>
                    <a:pt x="1891" y="3592"/>
                    <a:pt x="2962" y="3781"/>
                  </a:cubicBezTo>
                  <a:cubicBezTo>
                    <a:pt x="3088" y="2363"/>
                    <a:pt x="3088" y="1197"/>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3" name="Google Shape;7153;p116"/>
            <p:cNvSpPr/>
            <p:nvPr/>
          </p:nvSpPr>
          <p:spPr>
            <a:xfrm>
              <a:off x="-37997875" y="3716375"/>
              <a:ext cx="143350" cy="135500"/>
            </a:xfrm>
            <a:custGeom>
              <a:rect b="b" l="l" r="r" t="t"/>
              <a:pathLst>
                <a:path extrusionOk="0" h="5420" w="5734">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4" name="Google Shape;7154;p116"/>
            <p:cNvSpPr/>
            <p:nvPr/>
          </p:nvSpPr>
          <p:spPr>
            <a:xfrm>
              <a:off x="-38044350" y="3761275"/>
              <a:ext cx="135500" cy="143375"/>
            </a:xfrm>
            <a:custGeom>
              <a:rect b="b" l="l" r="r" t="t"/>
              <a:pathLst>
                <a:path extrusionOk="0" h="5735" w="542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5" name="Google Shape;7155;p116"/>
            <p:cNvSpPr/>
            <p:nvPr/>
          </p:nvSpPr>
          <p:spPr>
            <a:xfrm>
              <a:off x="-37997875" y="3588800"/>
              <a:ext cx="89025" cy="97675"/>
            </a:xfrm>
            <a:custGeom>
              <a:rect b="b" l="l" r="r" t="t"/>
              <a:pathLst>
                <a:path extrusionOk="0" h="3907" w="3561">
                  <a:moveTo>
                    <a:pt x="158" y="0"/>
                  </a:moveTo>
                  <a:lnTo>
                    <a:pt x="158" y="0"/>
                  </a:lnTo>
                  <a:cubicBezTo>
                    <a:pt x="126" y="977"/>
                    <a:pt x="0" y="2395"/>
                    <a:pt x="1260" y="3907"/>
                  </a:cubicBezTo>
                  <a:lnTo>
                    <a:pt x="3560" y="1544"/>
                  </a:lnTo>
                  <a:cubicBezTo>
                    <a:pt x="2584" y="662"/>
                    <a:pt x="1355" y="158"/>
                    <a:pt x="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6" name="Google Shape;7156;p116"/>
            <p:cNvSpPr/>
            <p:nvPr/>
          </p:nvSpPr>
          <p:spPr>
            <a:xfrm>
              <a:off x="-38117600" y="3588000"/>
              <a:ext cx="135500" cy="143375"/>
            </a:xfrm>
            <a:custGeom>
              <a:rect b="b" l="l" r="r" t="t"/>
              <a:pathLst>
                <a:path extrusionOk="0" h="5735" w="542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7" name="Google Shape;7157;p116"/>
            <p:cNvSpPr/>
            <p:nvPr/>
          </p:nvSpPr>
          <p:spPr>
            <a:xfrm>
              <a:off x="-37953000" y="3641575"/>
              <a:ext cx="97700" cy="86350"/>
            </a:xfrm>
            <a:custGeom>
              <a:rect b="b" l="l" r="r" t="t"/>
              <a:pathLst>
                <a:path extrusionOk="0" h="3454" w="3908">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58" name="Google Shape;7158;p116"/>
          <p:cNvGrpSpPr/>
          <p:nvPr/>
        </p:nvGrpSpPr>
        <p:grpSpPr>
          <a:xfrm>
            <a:off x="3146914" y="3577772"/>
            <a:ext cx="219981" cy="369974"/>
            <a:chOff x="-38109725" y="3955025"/>
            <a:chExt cx="188275" cy="316650"/>
          </a:xfrm>
        </p:grpSpPr>
        <p:sp>
          <p:nvSpPr>
            <p:cNvPr id="7159" name="Google Shape;7159;p116"/>
            <p:cNvSpPr/>
            <p:nvPr/>
          </p:nvSpPr>
          <p:spPr>
            <a:xfrm>
              <a:off x="-38109725" y="3955025"/>
              <a:ext cx="188275" cy="220575"/>
            </a:xfrm>
            <a:custGeom>
              <a:rect b="b" l="l" r="r" t="t"/>
              <a:pathLst>
                <a:path extrusionOk="0" h="8823" w="7531">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0" name="Google Shape;7160;p116"/>
            <p:cNvSpPr/>
            <p:nvPr/>
          </p:nvSpPr>
          <p:spPr>
            <a:xfrm>
              <a:off x="-38067200" y="4196050"/>
              <a:ext cx="104775" cy="75625"/>
            </a:xfrm>
            <a:custGeom>
              <a:rect b="b" l="l" r="r" t="t"/>
              <a:pathLst>
                <a:path extrusionOk="0" h="3025" w="4191">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61" name="Google Shape;7161;p116"/>
          <p:cNvSpPr/>
          <p:nvPr/>
        </p:nvSpPr>
        <p:spPr>
          <a:xfrm>
            <a:off x="2248517" y="4037533"/>
            <a:ext cx="383790" cy="370266"/>
          </a:xfrm>
          <a:custGeom>
            <a:rect b="b" l="l" r="r" t="t"/>
            <a:pathLst>
              <a:path extrusionOk="0" h="12676" w="13139">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62" name="Google Shape;7162;p116"/>
          <p:cNvGrpSpPr/>
          <p:nvPr/>
        </p:nvGrpSpPr>
        <p:grpSpPr>
          <a:xfrm>
            <a:off x="2562313" y="1309193"/>
            <a:ext cx="373654" cy="369068"/>
            <a:chOff x="-41530375" y="3218800"/>
            <a:chExt cx="319800" cy="315875"/>
          </a:xfrm>
        </p:grpSpPr>
        <p:sp>
          <p:nvSpPr>
            <p:cNvPr id="7163" name="Google Shape;7163;p116"/>
            <p:cNvSpPr/>
            <p:nvPr/>
          </p:nvSpPr>
          <p:spPr>
            <a:xfrm>
              <a:off x="-41530375" y="3337550"/>
              <a:ext cx="199300" cy="197125"/>
            </a:xfrm>
            <a:custGeom>
              <a:rect b="b" l="l" r="r" t="t"/>
              <a:pathLst>
                <a:path extrusionOk="0" h="7885" w="7972">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4" name="Google Shape;7164;p116"/>
            <p:cNvSpPr/>
            <p:nvPr/>
          </p:nvSpPr>
          <p:spPr>
            <a:xfrm>
              <a:off x="-41435075" y="3218800"/>
              <a:ext cx="224500" cy="221950"/>
            </a:xfrm>
            <a:custGeom>
              <a:rect b="b" l="l" r="r" t="t"/>
              <a:pathLst>
                <a:path extrusionOk="0" h="8878" w="898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65" name="Google Shape;7165;p116"/>
          <p:cNvGrpSpPr/>
          <p:nvPr/>
        </p:nvGrpSpPr>
        <p:grpSpPr>
          <a:xfrm>
            <a:off x="2564607" y="1824351"/>
            <a:ext cx="369068" cy="289004"/>
            <a:chOff x="-41526450" y="3653375"/>
            <a:chExt cx="315875" cy="247350"/>
          </a:xfrm>
        </p:grpSpPr>
        <p:sp>
          <p:nvSpPr>
            <p:cNvPr id="7166" name="Google Shape;7166;p116"/>
            <p:cNvSpPr/>
            <p:nvPr/>
          </p:nvSpPr>
          <p:spPr>
            <a:xfrm>
              <a:off x="-41526450" y="3860525"/>
              <a:ext cx="315875" cy="40200"/>
            </a:xfrm>
            <a:custGeom>
              <a:rect b="b" l="l" r="r" t="t"/>
              <a:pathLst>
                <a:path extrusionOk="0" h="1608" w="12635">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7" name="Google Shape;7167;p116"/>
            <p:cNvSpPr/>
            <p:nvPr/>
          </p:nvSpPr>
          <p:spPr>
            <a:xfrm>
              <a:off x="-41506750" y="3653375"/>
              <a:ext cx="275700" cy="186700"/>
            </a:xfrm>
            <a:custGeom>
              <a:rect b="b" l="l" r="r" t="t"/>
              <a:pathLst>
                <a:path extrusionOk="0" h="7468" w="11028">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68" name="Google Shape;7168;p116"/>
          <p:cNvGrpSpPr/>
          <p:nvPr/>
        </p:nvGrpSpPr>
        <p:grpSpPr>
          <a:xfrm>
            <a:off x="2565994" y="2187015"/>
            <a:ext cx="366293" cy="369974"/>
            <a:chOff x="-41526450" y="3951100"/>
            <a:chExt cx="313500" cy="316650"/>
          </a:xfrm>
        </p:grpSpPr>
        <p:sp>
          <p:nvSpPr>
            <p:cNvPr id="7169" name="Google Shape;7169;p116"/>
            <p:cNvSpPr/>
            <p:nvPr/>
          </p:nvSpPr>
          <p:spPr>
            <a:xfrm>
              <a:off x="-41483125" y="4041675"/>
              <a:ext cx="226075" cy="226075"/>
            </a:xfrm>
            <a:custGeom>
              <a:rect b="b" l="l" r="r" t="t"/>
              <a:pathLst>
                <a:path extrusionOk="0" h="9043" w="9043">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0" name="Google Shape;7170;p116"/>
            <p:cNvSpPr/>
            <p:nvPr/>
          </p:nvSpPr>
          <p:spPr>
            <a:xfrm>
              <a:off x="-41422475" y="4114925"/>
              <a:ext cx="104775" cy="104775"/>
            </a:xfrm>
            <a:custGeom>
              <a:rect b="b" l="l" r="r" t="t"/>
              <a:pathLst>
                <a:path extrusionOk="0" h="4191" w="4191">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1" name="Google Shape;7171;p116"/>
            <p:cNvSpPr/>
            <p:nvPr/>
          </p:nvSpPr>
          <p:spPr>
            <a:xfrm>
              <a:off x="-41526450" y="3951100"/>
              <a:ext cx="313500" cy="165575"/>
            </a:xfrm>
            <a:custGeom>
              <a:rect b="b" l="l" r="r" t="t"/>
              <a:pathLst>
                <a:path extrusionOk="0" h="6623" w="1254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72" name="Google Shape;7172;p116"/>
          <p:cNvGrpSpPr/>
          <p:nvPr/>
        </p:nvGrpSpPr>
        <p:grpSpPr>
          <a:xfrm>
            <a:off x="1331249" y="2681144"/>
            <a:ext cx="339595" cy="371814"/>
            <a:chOff x="-39625900" y="3238300"/>
            <a:chExt cx="290650" cy="318225"/>
          </a:xfrm>
        </p:grpSpPr>
        <p:sp>
          <p:nvSpPr>
            <p:cNvPr id="7173" name="Google Shape;7173;p116"/>
            <p:cNvSpPr/>
            <p:nvPr/>
          </p:nvSpPr>
          <p:spPr>
            <a:xfrm>
              <a:off x="-39625900" y="3238300"/>
              <a:ext cx="290650" cy="318225"/>
            </a:xfrm>
            <a:custGeom>
              <a:rect b="b" l="l" r="r" t="t"/>
              <a:pathLst>
                <a:path extrusionOk="0" h="12729" w="11626">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4" name="Google Shape;7174;p116"/>
            <p:cNvSpPr/>
            <p:nvPr/>
          </p:nvSpPr>
          <p:spPr>
            <a:xfrm>
              <a:off x="-39521150" y="3328875"/>
              <a:ext cx="82725" cy="227650"/>
            </a:xfrm>
            <a:custGeom>
              <a:rect b="b" l="l" r="r" t="t"/>
              <a:pathLst>
                <a:path extrusionOk="0" h="9106" w="3309">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75" name="Google Shape;7175;p116"/>
          <p:cNvSpPr/>
          <p:nvPr/>
        </p:nvSpPr>
        <p:spPr>
          <a:xfrm>
            <a:off x="1353422" y="3140270"/>
            <a:ext cx="315672" cy="369974"/>
          </a:xfrm>
          <a:custGeom>
            <a:rect b="b" l="l" r="r" t="t"/>
            <a:pathLst>
              <a:path extrusionOk="0" h="12666" w="10807">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76" name="Google Shape;7176;p116"/>
          <p:cNvGrpSpPr/>
          <p:nvPr/>
        </p:nvGrpSpPr>
        <p:grpSpPr>
          <a:xfrm>
            <a:off x="1325300" y="3597605"/>
            <a:ext cx="366293" cy="370441"/>
            <a:chOff x="-39647175" y="3972000"/>
            <a:chExt cx="313500" cy="317050"/>
          </a:xfrm>
        </p:grpSpPr>
        <p:sp>
          <p:nvSpPr>
            <p:cNvPr id="7177" name="Google Shape;7177;p116"/>
            <p:cNvSpPr/>
            <p:nvPr/>
          </p:nvSpPr>
          <p:spPr>
            <a:xfrm>
              <a:off x="-39647175" y="3972000"/>
              <a:ext cx="95325" cy="153975"/>
            </a:xfrm>
            <a:custGeom>
              <a:rect b="b" l="l" r="r" t="t"/>
              <a:pathLst>
                <a:path extrusionOk="0" h="6159" w="3813">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8" name="Google Shape;7178;p116"/>
            <p:cNvSpPr/>
            <p:nvPr/>
          </p:nvSpPr>
          <p:spPr>
            <a:xfrm>
              <a:off x="-39588875" y="4011750"/>
              <a:ext cx="216600" cy="277300"/>
            </a:xfrm>
            <a:custGeom>
              <a:rect b="b" l="l" r="r" t="t"/>
              <a:pathLst>
                <a:path extrusionOk="0" h="11092" w="8664">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9" name="Google Shape;7179;p116"/>
            <p:cNvSpPr/>
            <p:nvPr/>
          </p:nvSpPr>
          <p:spPr>
            <a:xfrm>
              <a:off x="-39398275" y="4073975"/>
              <a:ext cx="64600" cy="71600"/>
            </a:xfrm>
            <a:custGeom>
              <a:rect b="b" l="l" r="r" t="t"/>
              <a:pathLst>
                <a:path extrusionOk="0" h="2864" w="2584">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80" name="Google Shape;7180;p116"/>
          <p:cNvGrpSpPr/>
          <p:nvPr/>
        </p:nvGrpSpPr>
        <p:grpSpPr>
          <a:xfrm>
            <a:off x="3494427" y="2661603"/>
            <a:ext cx="375495" cy="370879"/>
            <a:chOff x="-37808850" y="3221575"/>
            <a:chExt cx="321375" cy="317425"/>
          </a:xfrm>
        </p:grpSpPr>
        <p:sp>
          <p:nvSpPr>
            <p:cNvPr id="7181" name="Google Shape;7181;p116"/>
            <p:cNvSpPr/>
            <p:nvPr/>
          </p:nvSpPr>
          <p:spPr>
            <a:xfrm>
              <a:off x="-37808850" y="3294050"/>
              <a:ext cx="261500" cy="244950"/>
            </a:xfrm>
            <a:custGeom>
              <a:rect b="b" l="l" r="r" t="t"/>
              <a:pathLst>
                <a:path extrusionOk="0" h="9798" w="1046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2" name="Google Shape;7182;p116"/>
            <p:cNvSpPr/>
            <p:nvPr/>
          </p:nvSpPr>
          <p:spPr>
            <a:xfrm>
              <a:off x="-37601700" y="3221575"/>
              <a:ext cx="114225" cy="111275"/>
            </a:xfrm>
            <a:custGeom>
              <a:rect b="b" l="l" r="r" t="t"/>
              <a:pathLst>
                <a:path extrusionOk="0" h="4451" w="4569">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83" name="Google Shape;7183;p116"/>
          <p:cNvGrpSpPr/>
          <p:nvPr/>
        </p:nvGrpSpPr>
        <p:grpSpPr>
          <a:xfrm>
            <a:off x="3503201" y="3183634"/>
            <a:ext cx="372749" cy="241158"/>
            <a:chOff x="-37806500" y="3643030"/>
            <a:chExt cx="319025" cy="206400"/>
          </a:xfrm>
        </p:grpSpPr>
        <p:sp>
          <p:nvSpPr>
            <p:cNvPr id="7184" name="Google Shape;7184;p116"/>
            <p:cNvSpPr/>
            <p:nvPr/>
          </p:nvSpPr>
          <p:spPr>
            <a:xfrm>
              <a:off x="-37615100" y="3759700"/>
              <a:ext cx="62250" cy="62250"/>
            </a:xfrm>
            <a:custGeom>
              <a:rect b="b" l="l" r="r" t="t"/>
              <a:pathLst>
                <a:path extrusionOk="0" h="2490" w="249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5" name="Google Shape;7185;p116"/>
            <p:cNvSpPr/>
            <p:nvPr/>
          </p:nvSpPr>
          <p:spPr>
            <a:xfrm>
              <a:off x="-37806500" y="3643030"/>
              <a:ext cx="319025" cy="206400"/>
            </a:xfrm>
            <a:custGeom>
              <a:rect b="b" l="l" r="r" t="t"/>
              <a:pathLst>
                <a:path extrusionOk="0" h="8256" w="12761">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86" name="Google Shape;7186;p116"/>
          <p:cNvGrpSpPr/>
          <p:nvPr/>
        </p:nvGrpSpPr>
        <p:grpSpPr>
          <a:xfrm>
            <a:off x="3505508" y="3575931"/>
            <a:ext cx="368134" cy="371814"/>
            <a:chOff x="-37804925" y="3953450"/>
            <a:chExt cx="315075" cy="318225"/>
          </a:xfrm>
        </p:grpSpPr>
        <p:sp>
          <p:nvSpPr>
            <p:cNvPr id="7187" name="Google Shape;7187;p116"/>
            <p:cNvSpPr/>
            <p:nvPr/>
          </p:nvSpPr>
          <p:spPr>
            <a:xfrm>
              <a:off x="-37614300" y="3955025"/>
              <a:ext cx="124450" cy="186200"/>
            </a:xfrm>
            <a:custGeom>
              <a:rect b="b" l="l" r="r" t="t"/>
              <a:pathLst>
                <a:path extrusionOk="0" h="7448" w="4978">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8" name="Google Shape;7188;p116"/>
            <p:cNvSpPr/>
            <p:nvPr/>
          </p:nvSpPr>
          <p:spPr>
            <a:xfrm>
              <a:off x="-37761600" y="4230700"/>
              <a:ext cx="270175" cy="40975"/>
            </a:xfrm>
            <a:custGeom>
              <a:rect b="b" l="l" r="r" t="t"/>
              <a:pathLst>
                <a:path extrusionOk="0" h="1639" w="10807">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9" name="Google Shape;7189;p116"/>
            <p:cNvSpPr/>
            <p:nvPr/>
          </p:nvSpPr>
          <p:spPr>
            <a:xfrm>
              <a:off x="-37804925" y="3953450"/>
              <a:ext cx="274125" cy="295675"/>
            </a:xfrm>
            <a:custGeom>
              <a:rect b="b" l="l" r="r" t="t"/>
              <a:pathLst>
                <a:path extrusionOk="0" h="11827" w="10965">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90" name="Google Shape;7190;p116"/>
          <p:cNvSpPr/>
          <p:nvPr/>
        </p:nvSpPr>
        <p:spPr>
          <a:xfrm>
            <a:off x="2754452" y="4040675"/>
            <a:ext cx="265986" cy="369039"/>
          </a:xfrm>
          <a:custGeom>
            <a:rect b="b" l="l" r="r" t="t"/>
            <a:pathLst>
              <a:path extrusionOk="0" h="12634" w="9106">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91" name="Google Shape;7191;p116"/>
          <p:cNvGrpSpPr/>
          <p:nvPr/>
        </p:nvGrpSpPr>
        <p:grpSpPr>
          <a:xfrm>
            <a:off x="4860977" y="1328538"/>
            <a:ext cx="355663" cy="308725"/>
            <a:chOff x="-28462125" y="3199700"/>
            <a:chExt cx="298550" cy="259150"/>
          </a:xfrm>
        </p:grpSpPr>
        <p:sp>
          <p:nvSpPr>
            <p:cNvPr id="7192" name="Google Shape;7192;p116"/>
            <p:cNvSpPr/>
            <p:nvPr/>
          </p:nvSpPr>
          <p:spPr>
            <a:xfrm>
              <a:off x="-28459750" y="3284775"/>
              <a:ext cx="296175" cy="104775"/>
            </a:xfrm>
            <a:custGeom>
              <a:rect b="b" l="l" r="r" t="t"/>
              <a:pathLst>
                <a:path extrusionOk="0" h="4191" w="11847">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3" name="Google Shape;7193;p116"/>
            <p:cNvSpPr/>
            <p:nvPr/>
          </p:nvSpPr>
          <p:spPr>
            <a:xfrm>
              <a:off x="-28462125" y="3199700"/>
              <a:ext cx="295400" cy="125275"/>
            </a:xfrm>
            <a:custGeom>
              <a:rect b="b" l="l" r="r" t="t"/>
              <a:pathLst>
                <a:path extrusionOk="0" h="5011" w="11816">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4" name="Google Shape;7194;p116"/>
            <p:cNvSpPr/>
            <p:nvPr/>
          </p:nvSpPr>
          <p:spPr>
            <a:xfrm>
              <a:off x="-28405400" y="3360375"/>
              <a:ext cx="186675" cy="98475"/>
            </a:xfrm>
            <a:custGeom>
              <a:rect b="b" l="l" r="r" t="t"/>
              <a:pathLst>
                <a:path extrusionOk="0" h="3939" w="7467">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95" name="Google Shape;7195;p116"/>
          <p:cNvGrpSpPr/>
          <p:nvPr/>
        </p:nvGrpSpPr>
        <p:grpSpPr>
          <a:xfrm>
            <a:off x="4861930" y="1763228"/>
            <a:ext cx="353757" cy="352833"/>
            <a:chOff x="-28461325" y="3545475"/>
            <a:chExt cx="296950" cy="296175"/>
          </a:xfrm>
        </p:grpSpPr>
        <p:sp>
          <p:nvSpPr>
            <p:cNvPr id="7196" name="Google Shape;7196;p116"/>
            <p:cNvSpPr/>
            <p:nvPr/>
          </p:nvSpPr>
          <p:spPr>
            <a:xfrm>
              <a:off x="-28461325" y="3666775"/>
              <a:ext cx="34675" cy="52775"/>
            </a:xfrm>
            <a:custGeom>
              <a:rect b="b" l="l" r="r" t="t"/>
              <a:pathLst>
                <a:path extrusionOk="0" h="2111" w="1387">
                  <a:moveTo>
                    <a:pt x="0" y="0"/>
                  </a:moveTo>
                  <a:lnTo>
                    <a:pt x="0" y="2111"/>
                  </a:lnTo>
                  <a:lnTo>
                    <a:pt x="1386" y="2111"/>
                  </a:lnTo>
                  <a:lnTo>
                    <a:pt x="13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7" name="Google Shape;7197;p116"/>
            <p:cNvSpPr/>
            <p:nvPr/>
          </p:nvSpPr>
          <p:spPr>
            <a:xfrm>
              <a:off x="-28461325" y="3737650"/>
              <a:ext cx="52775" cy="17350"/>
            </a:xfrm>
            <a:custGeom>
              <a:rect b="b" l="l" r="r" t="t"/>
              <a:pathLst>
                <a:path extrusionOk="0" h="694" w="2111">
                  <a:moveTo>
                    <a:pt x="0" y="1"/>
                  </a:moveTo>
                  <a:lnTo>
                    <a:pt x="0" y="694"/>
                  </a:lnTo>
                  <a:lnTo>
                    <a:pt x="1733" y="694"/>
                  </a:lnTo>
                  <a:cubicBezTo>
                    <a:pt x="1954" y="694"/>
                    <a:pt x="2111" y="536"/>
                    <a:pt x="2111" y="347"/>
                  </a:cubicBezTo>
                  <a:cubicBezTo>
                    <a:pt x="2111" y="158"/>
                    <a:pt x="1954"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8" name="Google Shape;7198;p116"/>
            <p:cNvSpPr/>
            <p:nvPr/>
          </p:nvSpPr>
          <p:spPr>
            <a:xfrm>
              <a:off x="-28461325" y="3632100"/>
              <a:ext cx="52775" cy="17375"/>
            </a:xfrm>
            <a:custGeom>
              <a:rect b="b" l="l" r="r" t="t"/>
              <a:pathLst>
                <a:path extrusionOk="0" h="695" w="2111">
                  <a:moveTo>
                    <a:pt x="0" y="1"/>
                  </a:moveTo>
                  <a:lnTo>
                    <a:pt x="0" y="694"/>
                  </a:lnTo>
                  <a:lnTo>
                    <a:pt x="1733" y="694"/>
                  </a:lnTo>
                  <a:cubicBezTo>
                    <a:pt x="1954" y="694"/>
                    <a:pt x="2111" y="537"/>
                    <a:pt x="2111" y="348"/>
                  </a:cubicBezTo>
                  <a:cubicBezTo>
                    <a:pt x="2111" y="159"/>
                    <a:pt x="1954"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9" name="Google Shape;7199;p116"/>
            <p:cNvSpPr/>
            <p:nvPr/>
          </p:nvSpPr>
          <p:spPr>
            <a:xfrm>
              <a:off x="-28460550" y="3545475"/>
              <a:ext cx="296175" cy="296175"/>
            </a:xfrm>
            <a:custGeom>
              <a:rect b="b" l="l" r="r" t="t"/>
              <a:pathLst>
                <a:path extrusionOk="0" h="11847" w="11847">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0" name="Google Shape;7200;p116"/>
            <p:cNvSpPr/>
            <p:nvPr/>
          </p:nvSpPr>
          <p:spPr>
            <a:xfrm>
              <a:off x="-28347925" y="3649450"/>
              <a:ext cx="86675" cy="86650"/>
            </a:xfrm>
            <a:custGeom>
              <a:rect b="b" l="l" r="r" t="t"/>
              <a:pathLst>
                <a:path extrusionOk="0" h="3466" w="3467">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1" name="Google Shape;7201;p116"/>
            <p:cNvSpPr/>
            <p:nvPr/>
          </p:nvSpPr>
          <p:spPr>
            <a:xfrm>
              <a:off x="-28408550" y="3597450"/>
              <a:ext cx="191400" cy="192200"/>
            </a:xfrm>
            <a:custGeom>
              <a:rect b="b" l="l" r="r" t="t"/>
              <a:pathLst>
                <a:path extrusionOk="0" h="7688" w="7656">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02" name="Google Shape;7202;p116"/>
          <p:cNvGrpSpPr/>
          <p:nvPr/>
        </p:nvGrpSpPr>
        <p:grpSpPr>
          <a:xfrm>
            <a:off x="4858162" y="2213272"/>
            <a:ext cx="361292" cy="352803"/>
            <a:chOff x="-28463700" y="3914875"/>
            <a:chExt cx="303275" cy="296150"/>
          </a:xfrm>
        </p:grpSpPr>
        <p:sp>
          <p:nvSpPr>
            <p:cNvPr id="7203" name="Google Shape;7203;p116"/>
            <p:cNvSpPr/>
            <p:nvPr/>
          </p:nvSpPr>
          <p:spPr>
            <a:xfrm>
              <a:off x="-28333725" y="4057375"/>
              <a:ext cx="86650" cy="64650"/>
            </a:xfrm>
            <a:custGeom>
              <a:rect b="b" l="l" r="r" t="t"/>
              <a:pathLst>
                <a:path extrusionOk="0" h="2586" w="3466">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4" name="Google Shape;7204;p116"/>
            <p:cNvSpPr/>
            <p:nvPr/>
          </p:nvSpPr>
          <p:spPr>
            <a:xfrm>
              <a:off x="-28463700" y="3914875"/>
              <a:ext cx="303275" cy="296150"/>
            </a:xfrm>
            <a:custGeom>
              <a:rect b="b" l="l" r="r" t="t"/>
              <a:pathLst>
                <a:path extrusionOk="0" h="11846" w="12131">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05" name="Google Shape;7205;p116"/>
          <p:cNvGrpSpPr/>
          <p:nvPr/>
        </p:nvGrpSpPr>
        <p:grpSpPr>
          <a:xfrm>
            <a:off x="7092947" y="1369355"/>
            <a:ext cx="351880" cy="227092"/>
            <a:chOff x="-26573400" y="3224125"/>
            <a:chExt cx="295375" cy="190625"/>
          </a:xfrm>
        </p:grpSpPr>
        <p:sp>
          <p:nvSpPr>
            <p:cNvPr id="7206" name="Google Shape;7206;p116"/>
            <p:cNvSpPr/>
            <p:nvPr/>
          </p:nvSpPr>
          <p:spPr>
            <a:xfrm>
              <a:off x="-26330800" y="3327900"/>
              <a:ext cx="52775" cy="68750"/>
            </a:xfrm>
            <a:custGeom>
              <a:rect b="b" l="l" r="r" t="t"/>
              <a:pathLst>
                <a:path extrusionOk="0" h="2750" w="2111">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7" name="Google Shape;7207;p116"/>
            <p:cNvSpPr/>
            <p:nvPr/>
          </p:nvSpPr>
          <p:spPr>
            <a:xfrm>
              <a:off x="-26573400" y="3224125"/>
              <a:ext cx="293025" cy="190625"/>
            </a:xfrm>
            <a:custGeom>
              <a:rect b="b" l="l" r="r" t="t"/>
              <a:pathLst>
                <a:path extrusionOk="0" h="7625" w="11721">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08" name="Google Shape;7208;p116"/>
          <p:cNvGrpSpPr/>
          <p:nvPr/>
        </p:nvGrpSpPr>
        <p:grpSpPr>
          <a:xfrm>
            <a:off x="7092947" y="1763690"/>
            <a:ext cx="351880" cy="351910"/>
            <a:chOff x="-26573400" y="3546250"/>
            <a:chExt cx="295375" cy="295400"/>
          </a:xfrm>
        </p:grpSpPr>
        <p:sp>
          <p:nvSpPr>
            <p:cNvPr id="7209" name="Google Shape;7209;p116"/>
            <p:cNvSpPr/>
            <p:nvPr/>
          </p:nvSpPr>
          <p:spPr>
            <a:xfrm>
              <a:off x="-26464700" y="3599225"/>
              <a:ext cx="77200" cy="38425"/>
            </a:xfrm>
            <a:custGeom>
              <a:rect b="b" l="l" r="r" t="t"/>
              <a:pathLst>
                <a:path extrusionOk="0" h="1537" w="3088">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0" name="Google Shape;7210;p116"/>
            <p:cNvSpPr/>
            <p:nvPr/>
          </p:nvSpPr>
          <p:spPr>
            <a:xfrm>
              <a:off x="-26434775" y="3686450"/>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1" name="Google Shape;7211;p116"/>
            <p:cNvSpPr/>
            <p:nvPr/>
          </p:nvSpPr>
          <p:spPr>
            <a:xfrm>
              <a:off x="-26520625" y="3703775"/>
              <a:ext cx="55950" cy="67775"/>
            </a:xfrm>
            <a:custGeom>
              <a:rect b="b" l="l" r="r" t="t"/>
              <a:pathLst>
                <a:path extrusionOk="0" h="2711" w="2238">
                  <a:moveTo>
                    <a:pt x="1387" y="1"/>
                  </a:moveTo>
                  <a:lnTo>
                    <a:pt x="1" y="32"/>
                  </a:lnTo>
                  <a:cubicBezTo>
                    <a:pt x="127" y="1104"/>
                    <a:pt x="662" y="2080"/>
                    <a:pt x="1544" y="2710"/>
                  </a:cubicBezTo>
                  <a:lnTo>
                    <a:pt x="2237" y="1545"/>
                  </a:lnTo>
                  <a:cubicBezTo>
                    <a:pt x="1765" y="1135"/>
                    <a:pt x="1450" y="600"/>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2" name="Google Shape;7212;p116"/>
            <p:cNvSpPr/>
            <p:nvPr/>
          </p:nvSpPr>
          <p:spPr>
            <a:xfrm>
              <a:off x="-26387525" y="3703000"/>
              <a:ext cx="55950" cy="67750"/>
            </a:xfrm>
            <a:custGeom>
              <a:rect b="b" l="l" r="r" t="t"/>
              <a:pathLst>
                <a:path extrusionOk="0" h="2710" w="2238">
                  <a:moveTo>
                    <a:pt x="851" y="0"/>
                  </a:moveTo>
                  <a:cubicBezTo>
                    <a:pt x="757" y="631"/>
                    <a:pt x="473" y="1166"/>
                    <a:pt x="1" y="1544"/>
                  </a:cubicBezTo>
                  <a:lnTo>
                    <a:pt x="694" y="2710"/>
                  </a:lnTo>
                  <a:cubicBezTo>
                    <a:pt x="1576" y="2080"/>
                    <a:pt x="2112" y="1103"/>
                    <a:pt x="2238" y="32"/>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3" name="Google Shape;7213;p116"/>
            <p:cNvSpPr/>
            <p:nvPr/>
          </p:nvSpPr>
          <p:spPr>
            <a:xfrm>
              <a:off x="-26573400" y="3546250"/>
              <a:ext cx="295375" cy="295400"/>
            </a:xfrm>
            <a:custGeom>
              <a:rect b="b" l="l" r="r" t="t"/>
              <a:pathLst>
                <a:path extrusionOk="0" h="11816" w="11815">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14" name="Google Shape;7214;p116"/>
          <p:cNvGrpSpPr/>
          <p:nvPr/>
        </p:nvGrpSpPr>
        <p:grpSpPr>
          <a:xfrm>
            <a:off x="7081228" y="2213599"/>
            <a:ext cx="375319" cy="352148"/>
            <a:chOff x="-26583625" y="3917025"/>
            <a:chExt cx="315050" cy="295600"/>
          </a:xfrm>
        </p:grpSpPr>
        <p:sp>
          <p:nvSpPr>
            <p:cNvPr id="7215" name="Google Shape;7215;p116"/>
            <p:cNvSpPr/>
            <p:nvPr/>
          </p:nvSpPr>
          <p:spPr>
            <a:xfrm>
              <a:off x="-26413500" y="3918400"/>
              <a:ext cx="144925" cy="135125"/>
            </a:xfrm>
            <a:custGeom>
              <a:rect b="b" l="l" r="r" t="t"/>
              <a:pathLst>
                <a:path extrusionOk="0" h="5405" w="5797">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6" name="Google Shape;7216;p116"/>
            <p:cNvSpPr/>
            <p:nvPr/>
          </p:nvSpPr>
          <p:spPr>
            <a:xfrm>
              <a:off x="-26466275" y="4026700"/>
              <a:ext cx="78775" cy="77225"/>
            </a:xfrm>
            <a:custGeom>
              <a:rect b="b" l="l" r="r" t="t"/>
              <a:pathLst>
                <a:path extrusionOk="0" h="3089" w="3151">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7" name="Google Shape;7217;p116"/>
            <p:cNvSpPr/>
            <p:nvPr/>
          </p:nvSpPr>
          <p:spPr>
            <a:xfrm>
              <a:off x="-26583625" y="4077125"/>
              <a:ext cx="144925" cy="134700"/>
            </a:xfrm>
            <a:custGeom>
              <a:rect b="b" l="l" r="r" t="t"/>
              <a:pathLst>
                <a:path extrusionOk="0" h="5388" w="5797">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8" name="Google Shape;7218;p116"/>
            <p:cNvSpPr/>
            <p:nvPr/>
          </p:nvSpPr>
          <p:spPr>
            <a:xfrm>
              <a:off x="-26581275" y="3917025"/>
              <a:ext cx="311125" cy="295600"/>
            </a:xfrm>
            <a:custGeom>
              <a:rect b="b" l="l" r="r" t="t"/>
              <a:pathLst>
                <a:path extrusionOk="0" h="11824" w="12445">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19" name="Google Shape;7219;p116"/>
          <p:cNvSpPr/>
          <p:nvPr/>
        </p:nvSpPr>
        <p:spPr>
          <a:xfrm>
            <a:off x="5748315" y="2694114"/>
            <a:ext cx="352833" cy="351880"/>
          </a:xfrm>
          <a:custGeom>
            <a:rect b="b" l="l" r="r" t="t"/>
            <a:pathLst>
              <a:path extrusionOk="0" h="11815" w="11847">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20" name="Google Shape;7220;p116"/>
          <p:cNvGrpSpPr/>
          <p:nvPr/>
        </p:nvGrpSpPr>
        <p:grpSpPr>
          <a:xfrm>
            <a:off x="5779742" y="3172629"/>
            <a:ext cx="289039" cy="352833"/>
            <a:chOff x="-24694925" y="3518700"/>
            <a:chExt cx="242625" cy="296175"/>
          </a:xfrm>
        </p:grpSpPr>
        <p:sp>
          <p:nvSpPr>
            <p:cNvPr id="7221" name="Google Shape;7221;p116"/>
            <p:cNvSpPr/>
            <p:nvPr/>
          </p:nvSpPr>
          <p:spPr>
            <a:xfrm>
              <a:off x="-24694925" y="3572250"/>
              <a:ext cx="104000" cy="112650"/>
            </a:xfrm>
            <a:custGeom>
              <a:rect b="b" l="l" r="r" t="t"/>
              <a:pathLst>
                <a:path extrusionOk="0" h="4506" w="416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2" name="Google Shape;7222;p116"/>
            <p:cNvSpPr/>
            <p:nvPr/>
          </p:nvSpPr>
          <p:spPr>
            <a:xfrm>
              <a:off x="-24556300" y="3648650"/>
              <a:ext cx="104000" cy="113450"/>
            </a:xfrm>
            <a:custGeom>
              <a:rect b="b" l="l" r="r" t="t"/>
              <a:pathLst>
                <a:path extrusionOk="0" h="4538" w="4160">
                  <a:moveTo>
                    <a:pt x="1" y="1"/>
                  </a:moveTo>
                  <a:lnTo>
                    <a:pt x="1" y="2458"/>
                  </a:lnTo>
                  <a:cubicBezTo>
                    <a:pt x="1" y="3592"/>
                    <a:pt x="946" y="4537"/>
                    <a:pt x="2080" y="4537"/>
                  </a:cubicBezTo>
                  <a:cubicBezTo>
                    <a:pt x="3246" y="4537"/>
                    <a:pt x="4160" y="3592"/>
                    <a:pt x="4160" y="2458"/>
                  </a:cubicBezTo>
                  <a:lnTo>
                    <a:pt x="41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3" name="Google Shape;7223;p116"/>
            <p:cNvSpPr/>
            <p:nvPr/>
          </p:nvSpPr>
          <p:spPr>
            <a:xfrm>
              <a:off x="-24694925" y="3702200"/>
              <a:ext cx="104000" cy="112675"/>
            </a:xfrm>
            <a:custGeom>
              <a:rect b="b" l="l" r="r" t="t"/>
              <a:pathLst>
                <a:path extrusionOk="0" h="4507" w="416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4" name="Google Shape;7224;p116"/>
            <p:cNvSpPr/>
            <p:nvPr/>
          </p:nvSpPr>
          <p:spPr>
            <a:xfrm>
              <a:off x="-24556300" y="3518700"/>
              <a:ext cx="104000" cy="113425"/>
            </a:xfrm>
            <a:custGeom>
              <a:rect b="b" l="l" r="r" t="t"/>
              <a:pathLst>
                <a:path extrusionOk="0" h="4537" w="416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25" name="Google Shape;7225;p116"/>
          <p:cNvGrpSpPr/>
          <p:nvPr/>
        </p:nvGrpSpPr>
        <p:grpSpPr>
          <a:xfrm>
            <a:off x="5779280" y="3622657"/>
            <a:ext cx="289962" cy="352833"/>
            <a:chOff x="-24709100" y="3888875"/>
            <a:chExt cx="243400" cy="296175"/>
          </a:xfrm>
        </p:grpSpPr>
        <p:sp>
          <p:nvSpPr>
            <p:cNvPr id="7226" name="Google Shape;7226;p116"/>
            <p:cNvSpPr/>
            <p:nvPr/>
          </p:nvSpPr>
          <p:spPr>
            <a:xfrm>
              <a:off x="-24587800" y="3888875"/>
              <a:ext cx="105575" cy="227650"/>
            </a:xfrm>
            <a:custGeom>
              <a:rect b="b" l="l" r="r" t="t"/>
              <a:pathLst>
                <a:path extrusionOk="0" h="9106" w="4223">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7" name="Google Shape;7227;p116"/>
            <p:cNvSpPr/>
            <p:nvPr/>
          </p:nvSpPr>
          <p:spPr>
            <a:xfrm>
              <a:off x="-24536600" y="4132250"/>
              <a:ext cx="70900" cy="17350"/>
            </a:xfrm>
            <a:custGeom>
              <a:rect b="b" l="l" r="r" t="t"/>
              <a:pathLst>
                <a:path extrusionOk="0" h="694" w="2836">
                  <a:moveTo>
                    <a:pt x="0" y="1"/>
                  </a:moveTo>
                  <a:lnTo>
                    <a:pt x="347" y="694"/>
                  </a:lnTo>
                  <a:lnTo>
                    <a:pt x="2489" y="694"/>
                  </a:lnTo>
                  <a:cubicBezTo>
                    <a:pt x="2678" y="694"/>
                    <a:pt x="2836" y="536"/>
                    <a:pt x="2836" y="347"/>
                  </a:cubicBezTo>
                  <a:cubicBezTo>
                    <a:pt x="2836" y="158"/>
                    <a:pt x="2678"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8" name="Google Shape;7228;p116"/>
            <p:cNvSpPr/>
            <p:nvPr/>
          </p:nvSpPr>
          <p:spPr>
            <a:xfrm>
              <a:off x="-24709100" y="3963700"/>
              <a:ext cx="208750" cy="221350"/>
            </a:xfrm>
            <a:custGeom>
              <a:rect b="b" l="l" r="r" t="t"/>
              <a:pathLst>
                <a:path extrusionOk="0" h="8854" w="835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29" name="Google Shape;7229;p116"/>
          <p:cNvGrpSpPr/>
          <p:nvPr/>
        </p:nvGrpSpPr>
        <p:grpSpPr>
          <a:xfrm>
            <a:off x="7979280" y="2695320"/>
            <a:ext cx="356556" cy="349557"/>
            <a:chOff x="-22863675" y="3131775"/>
            <a:chExt cx="299300" cy="293425"/>
          </a:xfrm>
        </p:grpSpPr>
        <p:sp>
          <p:nvSpPr>
            <p:cNvPr id="7230" name="Google Shape;7230;p116"/>
            <p:cNvSpPr/>
            <p:nvPr/>
          </p:nvSpPr>
          <p:spPr>
            <a:xfrm>
              <a:off x="-22863675" y="3131775"/>
              <a:ext cx="299300" cy="293425"/>
            </a:xfrm>
            <a:custGeom>
              <a:rect b="b" l="l" r="r" t="t"/>
              <a:pathLst>
                <a:path extrusionOk="0" h="11737" w="11972">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1" name="Google Shape;7231;p116"/>
            <p:cNvSpPr/>
            <p:nvPr/>
          </p:nvSpPr>
          <p:spPr>
            <a:xfrm>
              <a:off x="-22740025" y="3217825"/>
              <a:ext cx="52000" cy="51225"/>
            </a:xfrm>
            <a:custGeom>
              <a:rect b="b" l="l" r="r" t="t"/>
              <a:pathLst>
                <a:path extrusionOk="0" h="2049" w="208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2" name="Google Shape;7232;p116"/>
            <p:cNvSpPr/>
            <p:nvPr/>
          </p:nvSpPr>
          <p:spPr>
            <a:xfrm>
              <a:off x="-22705375" y="3321800"/>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33" name="Google Shape;7233;p116"/>
          <p:cNvGrpSpPr/>
          <p:nvPr/>
        </p:nvGrpSpPr>
        <p:grpSpPr>
          <a:xfrm>
            <a:off x="5322144" y="1306499"/>
            <a:ext cx="310602" cy="352803"/>
            <a:chOff x="-28069875" y="3175300"/>
            <a:chExt cx="260725" cy="296150"/>
          </a:xfrm>
        </p:grpSpPr>
        <p:sp>
          <p:nvSpPr>
            <p:cNvPr id="7234" name="Google Shape;7234;p116"/>
            <p:cNvSpPr/>
            <p:nvPr/>
          </p:nvSpPr>
          <p:spPr>
            <a:xfrm>
              <a:off x="-28059650" y="3192625"/>
              <a:ext cx="26025" cy="70125"/>
            </a:xfrm>
            <a:custGeom>
              <a:rect b="b" l="l" r="r" t="t"/>
              <a:pathLst>
                <a:path extrusionOk="0" h="2805" w="1041">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5" name="Google Shape;7235;p116"/>
            <p:cNvSpPr/>
            <p:nvPr/>
          </p:nvSpPr>
          <p:spPr>
            <a:xfrm>
              <a:off x="-27843050" y="3192625"/>
              <a:ext cx="26025" cy="69325"/>
            </a:xfrm>
            <a:custGeom>
              <a:rect b="b" l="l" r="r" t="t"/>
              <a:pathLst>
                <a:path extrusionOk="0" h="2773" w="1041">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6" name="Google Shape;7236;p116"/>
            <p:cNvSpPr/>
            <p:nvPr/>
          </p:nvSpPr>
          <p:spPr>
            <a:xfrm>
              <a:off x="-27973000" y="3202075"/>
              <a:ext cx="26000" cy="57525"/>
            </a:xfrm>
            <a:custGeom>
              <a:rect b="b" l="l" r="r" t="t"/>
              <a:pathLst>
                <a:path extrusionOk="0" h="2301" w="104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7" name="Google Shape;7237;p116"/>
            <p:cNvSpPr/>
            <p:nvPr/>
          </p:nvSpPr>
          <p:spPr>
            <a:xfrm>
              <a:off x="-27929675" y="3202075"/>
              <a:ext cx="26000" cy="57525"/>
            </a:xfrm>
            <a:custGeom>
              <a:rect b="b" l="l" r="r" t="t"/>
              <a:pathLst>
                <a:path extrusionOk="0" h="2301" w="104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8" name="Google Shape;7238;p116"/>
            <p:cNvSpPr/>
            <p:nvPr/>
          </p:nvSpPr>
          <p:spPr>
            <a:xfrm>
              <a:off x="-28016325" y="3175300"/>
              <a:ext cx="26025" cy="91375"/>
            </a:xfrm>
            <a:custGeom>
              <a:rect b="b" l="l" r="r" t="t"/>
              <a:pathLst>
                <a:path extrusionOk="0" h="3655" w="1041">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9" name="Google Shape;7239;p116"/>
            <p:cNvSpPr/>
            <p:nvPr/>
          </p:nvSpPr>
          <p:spPr>
            <a:xfrm>
              <a:off x="-27886375" y="3176075"/>
              <a:ext cx="26025" cy="91400"/>
            </a:xfrm>
            <a:custGeom>
              <a:rect b="b" l="l" r="r" t="t"/>
              <a:pathLst>
                <a:path extrusionOk="0" h="3656" w="1041">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0" name="Google Shape;7240;p116"/>
            <p:cNvSpPr/>
            <p:nvPr/>
          </p:nvSpPr>
          <p:spPr>
            <a:xfrm>
              <a:off x="-28017900" y="3269025"/>
              <a:ext cx="161475" cy="133125"/>
            </a:xfrm>
            <a:custGeom>
              <a:rect b="b" l="l" r="r" t="t"/>
              <a:pathLst>
                <a:path extrusionOk="0" h="5325" w="6459">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1" name="Google Shape;7241;p116"/>
            <p:cNvSpPr/>
            <p:nvPr/>
          </p:nvSpPr>
          <p:spPr>
            <a:xfrm>
              <a:off x="-27930475" y="3269800"/>
              <a:ext cx="121325" cy="201650"/>
            </a:xfrm>
            <a:custGeom>
              <a:rect b="b" l="l" r="r" t="t"/>
              <a:pathLst>
                <a:path extrusionOk="0" h="8066" w="4853">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2" name="Google Shape;7242;p116"/>
            <p:cNvSpPr/>
            <p:nvPr/>
          </p:nvSpPr>
          <p:spPr>
            <a:xfrm>
              <a:off x="-28069875" y="3271375"/>
              <a:ext cx="122875" cy="200075"/>
            </a:xfrm>
            <a:custGeom>
              <a:rect b="b" l="l" r="r" t="t"/>
              <a:pathLst>
                <a:path extrusionOk="0" h="8003" w="4915">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43" name="Google Shape;7243;p116"/>
          <p:cNvSpPr/>
          <p:nvPr/>
        </p:nvSpPr>
        <p:spPr>
          <a:xfrm>
            <a:off x="5301578" y="1764235"/>
            <a:ext cx="352803" cy="350719"/>
          </a:xfrm>
          <a:custGeom>
            <a:rect b="b" l="l" r="r" t="t"/>
            <a:pathLst>
              <a:path extrusionOk="0" h="11776" w="11846">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44" name="Google Shape;7244;p116"/>
          <p:cNvGrpSpPr/>
          <p:nvPr/>
        </p:nvGrpSpPr>
        <p:grpSpPr>
          <a:xfrm>
            <a:off x="5363423" y="2213733"/>
            <a:ext cx="228045" cy="351880"/>
            <a:chOff x="-28032075" y="3916450"/>
            <a:chExt cx="191425" cy="295375"/>
          </a:xfrm>
        </p:grpSpPr>
        <p:sp>
          <p:nvSpPr>
            <p:cNvPr id="7245" name="Google Shape;7245;p116"/>
            <p:cNvSpPr/>
            <p:nvPr/>
          </p:nvSpPr>
          <p:spPr>
            <a:xfrm>
              <a:off x="-27996625" y="3916450"/>
              <a:ext cx="120525" cy="51225"/>
            </a:xfrm>
            <a:custGeom>
              <a:rect b="b" l="l" r="r" t="t"/>
              <a:pathLst>
                <a:path extrusionOk="0" h="2049" w="4821">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6" name="Google Shape;7246;p116"/>
            <p:cNvSpPr/>
            <p:nvPr/>
          </p:nvSpPr>
          <p:spPr>
            <a:xfrm>
              <a:off x="-28032075" y="4089975"/>
              <a:ext cx="191425" cy="121850"/>
            </a:xfrm>
            <a:custGeom>
              <a:rect b="b" l="l" r="r" t="t"/>
              <a:pathLst>
                <a:path extrusionOk="0" h="4874" w="7657">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7" name="Google Shape;7247;p116"/>
            <p:cNvSpPr/>
            <p:nvPr/>
          </p:nvSpPr>
          <p:spPr>
            <a:xfrm>
              <a:off x="-28024975" y="3985750"/>
              <a:ext cx="181950" cy="121975"/>
            </a:xfrm>
            <a:custGeom>
              <a:rect b="b" l="l" r="r" t="t"/>
              <a:pathLst>
                <a:path extrusionOk="0" h="4879" w="7278">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48" name="Google Shape;7248;p116"/>
          <p:cNvGrpSpPr/>
          <p:nvPr/>
        </p:nvGrpSpPr>
        <p:grpSpPr>
          <a:xfrm>
            <a:off x="7528769" y="1306484"/>
            <a:ext cx="352833" cy="352833"/>
            <a:chOff x="-26201650" y="3176075"/>
            <a:chExt cx="296175" cy="296175"/>
          </a:xfrm>
        </p:grpSpPr>
        <p:sp>
          <p:nvSpPr>
            <p:cNvPr id="7249" name="Google Shape;7249;p116"/>
            <p:cNvSpPr/>
            <p:nvPr/>
          </p:nvSpPr>
          <p:spPr>
            <a:xfrm>
              <a:off x="-26082700" y="3176075"/>
              <a:ext cx="51200" cy="226875"/>
            </a:xfrm>
            <a:custGeom>
              <a:rect b="b" l="l" r="r" t="t"/>
              <a:pathLst>
                <a:path extrusionOk="0" h="9075" w="2048">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0" name="Google Shape;7250;p116"/>
            <p:cNvSpPr/>
            <p:nvPr/>
          </p:nvSpPr>
          <p:spPr>
            <a:xfrm>
              <a:off x="-26201650" y="3317075"/>
              <a:ext cx="296175" cy="155175"/>
            </a:xfrm>
            <a:custGeom>
              <a:rect b="b" l="l" r="r" t="t"/>
              <a:pathLst>
                <a:path extrusionOk="0" h="6207" w="11847">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51" name="Google Shape;7251;p116"/>
          <p:cNvGrpSpPr/>
          <p:nvPr/>
        </p:nvGrpSpPr>
        <p:grpSpPr>
          <a:xfrm>
            <a:off x="7528293" y="1763705"/>
            <a:ext cx="353786" cy="351880"/>
            <a:chOff x="-26204800" y="3547050"/>
            <a:chExt cx="296975" cy="295375"/>
          </a:xfrm>
        </p:grpSpPr>
        <p:sp>
          <p:nvSpPr>
            <p:cNvPr id="7252" name="Google Shape;7252;p116"/>
            <p:cNvSpPr/>
            <p:nvPr/>
          </p:nvSpPr>
          <p:spPr>
            <a:xfrm>
              <a:off x="-26204000" y="3669125"/>
              <a:ext cx="296175" cy="173300"/>
            </a:xfrm>
            <a:custGeom>
              <a:rect b="b" l="l" r="r" t="t"/>
              <a:pathLst>
                <a:path extrusionOk="0" h="6932" w="11847">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3" name="Google Shape;7253;p116"/>
            <p:cNvSpPr/>
            <p:nvPr/>
          </p:nvSpPr>
          <p:spPr>
            <a:xfrm>
              <a:off x="-26204800" y="3547050"/>
              <a:ext cx="296975" cy="122100"/>
            </a:xfrm>
            <a:custGeom>
              <a:rect b="b" l="l" r="r" t="t"/>
              <a:pathLst>
                <a:path extrusionOk="0" h="4884" w="11879">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54" name="Google Shape;7254;p116"/>
          <p:cNvSpPr/>
          <p:nvPr/>
        </p:nvSpPr>
        <p:spPr>
          <a:xfrm>
            <a:off x="7561179" y="2213200"/>
            <a:ext cx="289009" cy="352833"/>
          </a:xfrm>
          <a:custGeom>
            <a:rect b="b" l="l" r="r" t="t"/>
            <a:pathLst>
              <a:path extrusionOk="0" h="11847" w="9704">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55" name="Google Shape;7255;p116"/>
          <p:cNvGrpSpPr/>
          <p:nvPr/>
        </p:nvGrpSpPr>
        <p:grpSpPr>
          <a:xfrm>
            <a:off x="6199548" y="2693683"/>
            <a:ext cx="345328" cy="352833"/>
            <a:chOff x="-24353875" y="3147725"/>
            <a:chExt cx="289875" cy="296175"/>
          </a:xfrm>
        </p:grpSpPr>
        <p:sp>
          <p:nvSpPr>
            <p:cNvPr id="7256" name="Google Shape;7256;p116"/>
            <p:cNvSpPr/>
            <p:nvPr/>
          </p:nvSpPr>
          <p:spPr>
            <a:xfrm>
              <a:off x="-24238100" y="3271375"/>
              <a:ext cx="52025" cy="51225"/>
            </a:xfrm>
            <a:custGeom>
              <a:rect b="b" l="l" r="r" t="t"/>
              <a:pathLst>
                <a:path extrusionOk="0" h="2049" w="2081">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7" name="Google Shape;7257;p116"/>
            <p:cNvSpPr/>
            <p:nvPr/>
          </p:nvSpPr>
          <p:spPr>
            <a:xfrm>
              <a:off x="-24353875" y="3147725"/>
              <a:ext cx="289875" cy="296175"/>
            </a:xfrm>
            <a:custGeom>
              <a:rect b="b" l="l" r="r" t="t"/>
              <a:pathLst>
                <a:path extrusionOk="0" h="11847" w="11595">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58" name="Google Shape;7258;p116"/>
          <p:cNvGrpSpPr/>
          <p:nvPr/>
        </p:nvGrpSpPr>
        <p:grpSpPr>
          <a:xfrm>
            <a:off x="6207530" y="3173090"/>
            <a:ext cx="329365" cy="351910"/>
            <a:chOff x="-24344425" y="3519475"/>
            <a:chExt cx="276475" cy="295400"/>
          </a:xfrm>
        </p:grpSpPr>
        <p:sp>
          <p:nvSpPr>
            <p:cNvPr id="7259" name="Google Shape;7259;p116"/>
            <p:cNvSpPr/>
            <p:nvPr/>
          </p:nvSpPr>
          <p:spPr>
            <a:xfrm>
              <a:off x="-24240450" y="3554150"/>
              <a:ext cx="69325" cy="34450"/>
            </a:xfrm>
            <a:custGeom>
              <a:rect b="b" l="l" r="r" t="t"/>
              <a:pathLst>
                <a:path extrusionOk="0" h="1378" w="2773">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0" name="Google Shape;7260;p116"/>
            <p:cNvSpPr/>
            <p:nvPr/>
          </p:nvSpPr>
          <p:spPr>
            <a:xfrm>
              <a:off x="-24344425" y="3519475"/>
              <a:ext cx="276475" cy="295400"/>
            </a:xfrm>
            <a:custGeom>
              <a:rect b="b" l="l" r="r" t="t"/>
              <a:pathLst>
                <a:path extrusionOk="0" h="11816" w="11059">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61" name="Google Shape;7261;p116"/>
          <p:cNvGrpSpPr/>
          <p:nvPr/>
        </p:nvGrpSpPr>
        <p:grpSpPr>
          <a:xfrm>
            <a:off x="6197210" y="3625010"/>
            <a:ext cx="350004" cy="348128"/>
            <a:chOff x="-24353075" y="3891250"/>
            <a:chExt cx="293800" cy="292225"/>
          </a:xfrm>
        </p:grpSpPr>
        <p:sp>
          <p:nvSpPr>
            <p:cNvPr id="7262" name="Google Shape;7262;p116"/>
            <p:cNvSpPr/>
            <p:nvPr/>
          </p:nvSpPr>
          <p:spPr>
            <a:xfrm>
              <a:off x="-24251475" y="4012525"/>
              <a:ext cx="88225" cy="65400"/>
            </a:xfrm>
            <a:custGeom>
              <a:rect b="b" l="l" r="r" t="t"/>
              <a:pathLst>
                <a:path extrusionOk="0" h="2616" w="3529">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3" name="Google Shape;7263;p116"/>
            <p:cNvSpPr/>
            <p:nvPr/>
          </p:nvSpPr>
          <p:spPr>
            <a:xfrm>
              <a:off x="-24353075" y="3891250"/>
              <a:ext cx="293800" cy="292225"/>
            </a:xfrm>
            <a:custGeom>
              <a:rect b="b" l="l" r="r" t="t"/>
              <a:pathLst>
                <a:path extrusionOk="0" h="11689" w="11752">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64" name="Google Shape;7264;p116"/>
          <p:cNvGrpSpPr/>
          <p:nvPr/>
        </p:nvGrpSpPr>
        <p:grpSpPr>
          <a:xfrm>
            <a:off x="7980681" y="3173313"/>
            <a:ext cx="353757" cy="351463"/>
            <a:chOff x="-22845575" y="3504075"/>
            <a:chExt cx="296950" cy="295025"/>
          </a:xfrm>
        </p:grpSpPr>
        <p:sp>
          <p:nvSpPr>
            <p:cNvPr id="7265" name="Google Shape;7265;p116"/>
            <p:cNvSpPr/>
            <p:nvPr/>
          </p:nvSpPr>
          <p:spPr>
            <a:xfrm>
              <a:off x="-22688825" y="3504100"/>
              <a:ext cx="140200" cy="295000"/>
            </a:xfrm>
            <a:custGeom>
              <a:rect b="b" l="l" r="r" t="t"/>
              <a:pathLst>
                <a:path extrusionOk="0" h="11800" w="5608">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6" name="Google Shape;7266;p116"/>
            <p:cNvSpPr/>
            <p:nvPr/>
          </p:nvSpPr>
          <p:spPr>
            <a:xfrm>
              <a:off x="-22845575" y="3504075"/>
              <a:ext cx="139425" cy="294250"/>
            </a:xfrm>
            <a:custGeom>
              <a:rect b="b" l="l" r="r" t="t"/>
              <a:pathLst>
                <a:path extrusionOk="0" h="11770" w="5577">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67" name="Google Shape;7267;p116"/>
          <p:cNvGrpSpPr/>
          <p:nvPr/>
        </p:nvGrpSpPr>
        <p:grpSpPr>
          <a:xfrm>
            <a:off x="5773862" y="1306961"/>
            <a:ext cx="299344" cy="351880"/>
            <a:chOff x="-27691025" y="3175300"/>
            <a:chExt cx="251275" cy="295375"/>
          </a:xfrm>
        </p:grpSpPr>
        <p:sp>
          <p:nvSpPr>
            <p:cNvPr id="7268" name="Google Shape;7268;p116"/>
            <p:cNvSpPr/>
            <p:nvPr/>
          </p:nvSpPr>
          <p:spPr>
            <a:xfrm>
              <a:off x="-27492550" y="3298150"/>
              <a:ext cx="18125" cy="18150"/>
            </a:xfrm>
            <a:custGeom>
              <a:rect b="b" l="l" r="r" t="t"/>
              <a:pathLst>
                <a:path extrusionOk="0" h="726" w="725">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9" name="Google Shape;7269;p116"/>
            <p:cNvSpPr/>
            <p:nvPr/>
          </p:nvSpPr>
          <p:spPr>
            <a:xfrm>
              <a:off x="-27613050" y="3175300"/>
              <a:ext cx="60650" cy="105550"/>
            </a:xfrm>
            <a:custGeom>
              <a:rect b="b" l="l" r="r" t="t"/>
              <a:pathLst>
                <a:path extrusionOk="0" h="4222" w="2426">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0" name="Google Shape;7270;p116"/>
            <p:cNvSpPr/>
            <p:nvPr/>
          </p:nvSpPr>
          <p:spPr>
            <a:xfrm>
              <a:off x="-27691025" y="3175300"/>
              <a:ext cx="60650" cy="105550"/>
            </a:xfrm>
            <a:custGeom>
              <a:rect b="b" l="l" r="r" t="t"/>
              <a:pathLst>
                <a:path extrusionOk="0" h="4222" w="2426">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1" name="Google Shape;7271;p116"/>
            <p:cNvSpPr/>
            <p:nvPr/>
          </p:nvSpPr>
          <p:spPr>
            <a:xfrm>
              <a:off x="-27691025" y="3263500"/>
              <a:ext cx="251275" cy="207175"/>
            </a:xfrm>
            <a:custGeom>
              <a:rect b="b" l="l" r="r" t="t"/>
              <a:pathLst>
                <a:path extrusionOk="0" h="8287" w="10051">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72" name="Google Shape;7272;p116"/>
          <p:cNvGrpSpPr/>
          <p:nvPr/>
        </p:nvGrpSpPr>
        <p:grpSpPr>
          <a:xfrm>
            <a:off x="5746179" y="1825637"/>
            <a:ext cx="354710" cy="228015"/>
            <a:chOff x="-27721750" y="3598250"/>
            <a:chExt cx="297750" cy="191400"/>
          </a:xfrm>
        </p:grpSpPr>
        <p:sp>
          <p:nvSpPr>
            <p:cNvPr id="7273" name="Google Shape;7273;p116"/>
            <p:cNvSpPr/>
            <p:nvPr/>
          </p:nvSpPr>
          <p:spPr>
            <a:xfrm>
              <a:off x="-27616200" y="3651800"/>
              <a:ext cx="86650" cy="86675"/>
            </a:xfrm>
            <a:custGeom>
              <a:rect b="b" l="l" r="r" t="t"/>
              <a:pathLst>
                <a:path extrusionOk="0" h="3467" w="3466">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4" name="Google Shape;7274;p116"/>
            <p:cNvSpPr/>
            <p:nvPr/>
          </p:nvSpPr>
          <p:spPr>
            <a:xfrm>
              <a:off x="-27721750" y="3598250"/>
              <a:ext cx="297750" cy="191400"/>
            </a:xfrm>
            <a:custGeom>
              <a:rect b="b" l="l" r="r" t="t"/>
              <a:pathLst>
                <a:path extrusionOk="0" h="7656" w="1191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75" name="Google Shape;7275;p116"/>
          <p:cNvGrpSpPr/>
          <p:nvPr/>
        </p:nvGrpSpPr>
        <p:grpSpPr>
          <a:xfrm>
            <a:off x="5747579" y="2219183"/>
            <a:ext cx="351910" cy="340980"/>
            <a:chOff x="-27719400" y="3925600"/>
            <a:chExt cx="295400" cy="286225"/>
          </a:xfrm>
        </p:grpSpPr>
        <p:sp>
          <p:nvSpPr>
            <p:cNvPr id="7276" name="Google Shape;7276;p116"/>
            <p:cNvSpPr/>
            <p:nvPr/>
          </p:nvSpPr>
          <p:spPr>
            <a:xfrm>
              <a:off x="-27596525" y="3925600"/>
              <a:ext cx="172525" cy="162575"/>
            </a:xfrm>
            <a:custGeom>
              <a:rect b="b" l="l" r="r" t="t"/>
              <a:pathLst>
                <a:path extrusionOk="0" h="6503" w="6901">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7" name="Google Shape;7277;p116"/>
            <p:cNvSpPr/>
            <p:nvPr/>
          </p:nvSpPr>
          <p:spPr>
            <a:xfrm>
              <a:off x="-27719400" y="4054275"/>
              <a:ext cx="157550" cy="157550"/>
            </a:xfrm>
            <a:custGeom>
              <a:rect b="b" l="l" r="r" t="t"/>
              <a:pathLst>
                <a:path extrusionOk="0" h="6302" w="6302">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78" name="Google Shape;7278;p116"/>
          <p:cNvGrpSpPr/>
          <p:nvPr/>
        </p:nvGrpSpPr>
        <p:grpSpPr>
          <a:xfrm>
            <a:off x="7968851" y="1306023"/>
            <a:ext cx="353757" cy="353757"/>
            <a:chOff x="-25834600" y="3176875"/>
            <a:chExt cx="296950" cy="296950"/>
          </a:xfrm>
        </p:grpSpPr>
        <p:sp>
          <p:nvSpPr>
            <p:cNvPr id="7279" name="Google Shape;7279;p116"/>
            <p:cNvSpPr/>
            <p:nvPr/>
          </p:nvSpPr>
          <p:spPr>
            <a:xfrm>
              <a:off x="-25625875" y="3316275"/>
              <a:ext cx="69325" cy="85875"/>
            </a:xfrm>
            <a:custGeom>
              <a:rect b="b" l="l" r="r" t="t"/>
              <a:pathLst>
                <a:path extrusionOk="0" h="3435" w="2773">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0" name="Google Shape;7280;p116"/>
            <p:cNvSpPr/>
            <p:nvPr/>
          </p:nvSpPr>
          <p:spPr>
            <a:xfrm>
              <a:off x="-25729075" y="3176875"/>
              <a:ext cx="191425" cy="296950"/>
            </a:xfrm>
            <a:custGeom>
              <a:rect b="b" l="l" r="r" t="t"/>
              <a:pathLst>
                <a:path extrusionOk="0" h="11878" w="7657">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1" name="Google Shape;7281;p116"/>
            <p:cNvSpPr/>
            <p:nvPr/>
          </p:nvSpPr>
          <p:spPr>
            <a:xfrm>
              <a:off x="-25834600" y="3350150"/>
              <a:ext cx="69325" cy="96100"/>
            </a:xfrm>
            <a:custGeom>
              <a:rect b="b" l="l" r="r" t="t"/>
              <a:pathLst>
                <a:path extrusionOk="0" h="3844" w="2773">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2" name="Google Shape;7282;p116"/>
            <p:cNvSpPr/>
            <p:nvPr/>
          </p:nvSpPr>
          <p:spPr>
            <a:xfrm>
              <a:off x="-25799950" y="3368250"/>
              <a:ext cx="104775" cy="104000"/>
            </a:xfrm>
            <a:custGeom>
              <a:rect b="b" l="l" r="r" t="t"/>
              <a:pathLst>
                <a:path extrusionOk="0" h="4160" w="4191">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3" name="Google Shape;7283;p116"/>
            <p:cNvSpPr/>
            <p:nvPr/>
          </p:nvSpPr>
          <p:spPr>
            <a:xfrm>
              <a:off x="-25712525" y="3317075"/>
              <a:ext cx="34675" cy="86650"/>
            </a:xfrm>
            <a:custGeom>
              <a:rect b="b" l="l" r="r" t="t"/>
              <a:pathLst>
                <a:path extrusionOk="0" h="3466" w="1387">
                  <a:moveTo>
                    <a:pt x="1" y="0"/>
                  </a:moveTo>
                  <a:lnTo>
                    <a:pt x="1" y="1764"/>
                  </a:lnTo>
                  <a:cubicBezTo>
                    <a:pt x="631" y="2111"/>
                    <a:pt x="1072" y="2709"/>
                    <a:pt x="1261" y="3466"/>
                  </a:cubicBezTo>
                  <a:lnTo>
                    <a:pt x="1387" y="3466"/>
                  </a:ln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84" name="Google Shape;7284;p116"/>
          <p:cNvGrpSpPr/>
          <p:nvPr/>
        </p:nvGrpSpPr>
        <p:grpSpPr>
          <a:xfrm>
            <a:off x="7968851" y="1774024"/>
            <a:ext cx="353757" cy="331241"/>
            <a:chOff x="-25834600" y="3564375"/>
            <a:chExt cx="296950" cy="278050"/>
          </a:xfrm>
        </p:grpSpPr>
        <p:sp>
          <p:nvSpPr>
            <p:cNvPr id="7285" name="Google Shape;7285;p116"/>
            <p:cNvSpPr/>
            <p:nvPr/>
          </p:nvSpPr>
          <p:spPr>
            <a:xfrm>
              <a:off x="-25694400" y="3703775"/>
              <a:ext cx="17350" cy="17375"/>
            </a:xfrm>
            <a:custGeom>
              <a:rect b="b" l="l" r="r" t="t"/>
              <a:pathLst>
                <a:path extrusionOk="0" h="695" w="694">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6" name="Google Shape;7286;p116"/>
            <p:cNvSpPr/>
            <p:nvPr/>
          </p:nvSpPr>
          <p:spPr>
            <a:xfrm>
              <a:off x="-25591225" y="3703775"/>
              <a:ext cx="53575" cy="18150"/>
            </a:xfrm>
            <a:custGeom>
              <a:rect b="b" l="l" r="r" t="t"/>
              <a:pathLst>
                <a:path extrusionOk="0" h="726" w="2143">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7" name="Google Shape;7287;p116"/>
            <p:cNvSpPr/>
            <p:nvPr/>
          </p:nvSpPr>
          <p:spPr>
            <a:xfrm>
              <a:off x="-25834600" y="3703775"/>
              <a:ext cx="53575" cy="18150"/>
            </a:xfrm>
            <a:custGeom>
              <a:rect b="b" l="l" r="r" t="t"/>
              <a:pathLst>
                <a:path extrusionOk="0" h="726" w="2143">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8" name="Google Shape;7288;p116"/>
            <p:cNvSpPr/>
            <p:nvPr/>
          </p:nvSpPr>
          <p:spPr>
            <a:xfrm>
              <a:off x="-25695200" y="3564375"/>
              <a:ext cx="17350" cy="52800"/>
            </a:xfrm>
            <a:custGeom>
              <a:rect b="b" l="l" r="r" t="t"/>
              <a:pathLst>
                <a:path extrusionOk="0" h="2112" w="694">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9" name="Google Shape;7289;p116"/>
            <p:cNvSpPr/>
            <p:nvPr/>
          </p:nvSpPr>
          <p:spPr>
            <a:xfrm>
              <a:off x="-25792850" y="3606125"/>
              <a:ext cx="42550" cy="40975"/>
            </a:xfrm>
            <a:custGeom>
              <a:rect b="b" l="l" r="r" t="t"/>
              <a:pathLst>
                <a:path extrusionOk="0" h="1639" w="1702">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0" name="Google Shape;7290;p116"/>
            <p:cNvSpPr/>
            <p:nvPr/>
          </p:nvSpPr>
          <p:spPr>
            <a:xfrm>
              <a:off x="-25621950" y="3606125"/>
              <a:ext cx="43350" cy="40975"/>
            </a:xfrm>
            <a:custGeom>
              <a:rect b="b" l="l" r="r" t="t"/>
              <a:pathLst>
                <a:path extrusionOk="0" h="1639" w="1734">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1" name="Google Shape;7291;p116"/>
            <p:cNvSpPr/>
            <p:nvPr/>
          </p:nvSpPr>
          <p:spPr>
            <a:xfrm>
              <a:off x="-25783400" y="3806975"/>
              <a:ext cx="192200" cy="35450"/>
            </a:xfrm>
            <a:custGeom>
              <a:rect b="b" l="l" r="r" t="t"/>
              <a:pathLst>
                <a:path extrusionOk="0" h="1418" w="7688">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2" name="Google Shape;7292;p116"/>
            <p:cNvSpPr/>
            <p:nvPr/>
          </p:nvSpPr>
          <p:spPr>
            <a:xfrm>
              <a:off x="-25764500" y="3635275"/>
              <a:ext cx="153600" cy="155175"/>
            </a:xfrm>
            <a:custGeom>
              <a:rect b="b" l="l" r="r" t="t"/>
              <a:pathLst>
                <a:path extrusionOk="0" h="6207" w="6144">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93" name="Google Shape;7293;p116"/>
          <p:cNvGrpSpPr/>
          <p:nvPr/>
        </p:nvGrpSpPr>
        <p:grpSpPr>
          <a:xfrm>
            <a:off x="7966974" y="2213376"/>
            <a:ext cx="357509" cy="352595"/>
            <a:chOff x="-25834600" y="3915850"/>
            <a:chExt cx="300100" cy="295975"/>
          </a:xfrm>
        </p:grpSpPr>
        <p:sp>
          <p:nvSpPr>
            <p:cNvPr id="7294" name="Google Shape;7294;p116"/>
            <p:cNvSpPr/>
            <p:nvPr/>
          </p:nvSpPr>
          <p:spPr>
            <a:xfrm>
              <a:off x="-25677875" y="3915850"/>
              <a:ext cx="143375" cy="137675"/>
            </a:xfrm>
            <a:custGeom>
              <a:rect b="b" l="l" r="r" t="t"/>
              <a:pathLst>
                <a:path extrusionOk="0" h="5507" w="5735">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5" name="Google Shape;7295;p116"/>
            <p:cNvSpPr/>
            <p:nvPr/>
          </p:nvSpPr>
          <p:spPr>
            <a:xfrm>
              <a:off x="-25834600" y="4167700"/>
              <a:ext cx="43350" cy="44125"/>
            </a:xfrm>
            <a:custGeom>
              <a:rect b="b" l="l" r="r" t="t"/>
              <a:pathLst>
                <a:path extrusionOk="0" h="1765" w="1734">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6" name="Google Shape;7296;p116"/>
            <p:cNvSpPr/>
            <p:nvPr/>
          </p:nvSpPr>
          <p:spPr>
            <a:xfrm>
              <a:off x="-25800725" y="3972375"/>
              <a:ext cx="206375" cy="207950"/>
            </a:xfrm>
            <a:custGeom>
              <a:rect b="b" l="l" r="r" t="t"/>
              <a:pathLst>
                <a:path extrusionOk="0" h="8318" w="8255">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97" name="Google Shape;7297;p116"/>
          <p:cNvGrpSpPr/>
          <p:nvPr/>
        </p:nvGrpSpPr>
        <p:grpSpPr>
          <a:xfrm>
            <a:off x="6702402" y="2694606"/>
            <a:ext cx="228968" cy="350987"/>
            <a:chOff x="-23930925" y="3149300"/>
            <a:chExt cx="192200" cy="294625"/>
          </a:xfrm>
        </p:grpSpPr>
        <p:sp>
          <p:nvSpPr>
            <p:cNvPr id="7298" name="Google Shape;7298;p116"/>
            <p:cNvSpPr/>
            <p:nvPr/>
          </p:nvSpPr>
          <p:spPr>
            <a:xfrm>
              <a:off x="-23930125" y="3149300"/>
              <a:ext cx="191400" cy="35475"/>
            </a:xfrm>
            <a:custGeom>
              <a:rect b="b" l="l" r="r" t="t"/>
              <a:pathLst>
                <a:path extrusionOk="0" h="1419" w="7656">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9" name="Google Shape;7299;p116"/>
            <p:cNvSpPr/>
            <p:nvPr/>
          </p:nvSpPr>
          <p:spPr>
            <a:xfrm>
              <a:off x="-23878925" y="3237525"/>
              <a:ext cx="86650" cy="86650"/>
            </a:xfrm>
            <a:custGeom>
              <a:rect b="b" l="l" r="r" t="t"/>
              <a:pathLst>
                <a:path extrusionOk="0" h="3466" w="3466">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0" name="Google Shape;7300;p116"/>
            <p:cNvSpPr/>
            <p:nvPr/>
          </p:nvSpPr>
          <p:spPr>
            <a:xfrm>
              <a:off x="-23930925" y="3375350"/>
              <a:ext cx="190625" cy="68575"/>
            </a:xfrm>
            <a:custGeom>
              <a:rect b="b" l="l" r="r" t="t"/>
              <a:pathLst>
                <a:path extrusionOk="0" h="2743" w="7625">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1" name="Google Shape;7301;p116"/>
            <p:cNvSpPr/>
            <p:nvPr/>
          </p:nvSpPr>
          <p:spPr>
            <a:xfrm>
              <a:off x="-23930925" y="3202075"/>
              <a:ext cx="190625" cy="155975"/>
            </a:xfrm>
            <a:custGeom>
              <a:rect b="b" l="l" r="r" t="t"/>
              <a:pathLst>
                <a:path extrusionOk="0" h="6239" w="7625">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02" name="Google Shape;7302;p116"/>
          <p:cNvGrpSpPr/>
          <p:nvPr/>
        </p:nvGrpSpPr>
        <p:grpSpPr>
          <a:xfrm>
            <a:off x="6659232" y="3173090"/>
            <a:ext cx="315307" cy="351910"/>
            <a:chOff x="-23962425" y="3519475"/>
            <a:chExt cx="264675" cy="295400"/>
          </a:xfrm>
        </p:grpSpPr>
        <p:sp>
          <p:nvSpPr>
            <p:cNvPr id="7303" name="Google Shape;7303;p116"/>
            <p:cNvSpPr/>
            <p:nvPr/>
          </p:nvSpPr>
          <p:spPr>
            <a:xfrm>
              <a:off x="-23961625" y="3580925"/>
              <a:ext cx="263875" cy="233950"/>
            </a:xfrm>
            <a:custGeom>
              <a:rect b="b" l="l" r="r" t="t"/>
              <a:pathLst>
                <a:path extrusionOk="0" h="9358" w="10555">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4" name="Google Shape;7304;p116"/>
            <p:cNvSpPr/>
            <p:nvPr/>
          </p:nvSpPr>
          <p:spPr>
            <a:xfrm>
              <a:off x="-23962425" y="3519475"/>
              <a:ext cx="158350" cy="122125"/>
            </a:xfrm>
            <a:custGeom>
              <a:rect b="b" l="l" r="r" t="t"/>
              <a:pathLst>
                <a:path extrusionOk="0" h="4885" w="6334">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05" name="Google Shape;7305;p116"/>
          <p:cNvSpPr/>
          <p:nvPr/>
        </p:nvSpPr>
        <p:spPr>
          <a:xfrm>
            <a:off x="6629668" y="3626801"/>
            <a:ext cx="375349" cy="344435"/>
          </a:xfrm>
          <a:custGeom>
            <a:rect b="b" l="l" r="r" t="t"/>
            <a:pathLst>
              <a:path extrusionOk="0" h="11565" w="12603">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06" name="Google Shape;7306;p116"/>
          <p:cNvGrpSpPr/>
          <p:nvPr/>
        </p:nvGrpSpPr>
        <p:grpSpPr>
          <a:xfrm>
            <a:off x="8037908" y="3623134"/>
            <a:ext cx="239302" cy="351880"/>
            <a:chOff x="-22788075" y="3904625"/>
            <a:chExt cx="200875" cy="295375"/>
          </a:xfrm>
        </p:grpSpPr>
        <p:sp>
          <p:nvSpPr>
            <p:cNvPr id="7307" name="Google Shape;7307;p116"/>
            <p:cNvSpPr/>
            <p:nvPr/>
          </p:nvSpPr>
          <p:spPr>
            <a:xfrm>
              <a:off x="-22775475" y="4165325"/>
              <a:ext cx="65400" cy="34675"/>
            </a:xfrm>
            <a:custGeom>
              <a:rect b="b" l="l" r="r" t="t"/>
              <a:pathLst>
                <a:path extrusionOk="0" h="1387" w="2616">
                  <a:moveTo>
                    <a:pt x="32" y="1"/>
                  </a:moveTo>
                  <a:cubicBezTo>
                    <a:pt x="1" y="883"/>
                    <a:pt x="631" y="1387"/>
                    <a:pt x="1292" y="1387"/>
                  </a:cubicBezTo>
                  <a:cubicBezTo>
                    <a:pt x="1985" y="1387"/>
                    <a:pt x="2615" y="851"/>
                    <a:pt x="25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8" name="Google Shape;7308;p116"/>
            <p:cNvSpPr/>
            <p:nvPr/>
          </p:nvSpPr>
          <p:spPr>
            <a:xfrm>
              <a:off x="-22669150" y="3904725"/>
              <a:ext cx="81950" cy="244100"/>
            </a:xfrm>
            <a:custGeom>
              <a:rect b="b" l="l" r="r" t="t"/>
              <a:pathLst>
                <a:path extrusionOk="0" h="9764" w="3278">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9" name="Google Shape;7309;p116"/>
            <p:cNvSpPr/>
            <p:nvPr/>
          </p:nvSpPr>
          <p:spPr>
            <a:xfrm>
              <a:off x="-22788075" y="3904625"/>
              <a:ext cx="87450" cy="244200"/>
            </a:xfrm>
            <a:custGeom>
              <a:rect b="b" l="l" r="r" t="t"/>
              <a:pathLst>
                <a:path extrusionOk="0" h="9768" w="3498">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0" name="Google Shape;7310;p116"/>
            <p:cNvSpPr/>
            <p:nvPr/>
          </p:nvSpPr>
          <p:spPr>
            <a:xfrm>
              <a:off x="-22670725" y="4165325"/>
              <a:ext cx="64625" cy="34675"/>
            </a:xfrm>
            <a:custGeom>
              <a:rect b="b" l="l" r="r" t="t"/>
              <a:pathLst>
                <a:path extrusionOk="0" h="1387" w="2585">
                  <a:moveTo>
                    <a:pt x="32" y="1"/>
                  </a:moveTo>
                  <a:cubicBezTo>
                    <a:pt x="1" y="883"/>
                    <a:pt x="631" y="1387"/>
                    <a:pt x="1292" y="1387"/>
                  </a:cubicBezTo>
                  <a:cubicBezTo>
                    <a:pt x="1954" y="1387"/>
                    <a:pt x="2584" y="851"/>
                    <a:pt x="25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11" name="Google Shape;7311;p116"/>
          <p:cNvGrpSpPr/>
          <p:nvPr/>
        </p:nvGrpSpPr>
        <p:grpSpPr>
          <a:xfrm>
            <a:off x="6193206" y="1306499"/>
            <a:ext cx="354710" cy="352803"/>
            <a:chOff x="-27351575" y="3175300"/>
            <a:chExt cx="297750" cy="296150"/>
          </a:xfrm>
        </p:grpSpPr>
        <p:sp>
          <p:nvSpPr>
            <p:cNvPr id="7312" name="Google Shape;7312;p116"/>
            <p:cNvSpPr/>
            <p:nvPr/>
          </p:nvSpPr>
          <p:spPr>
            <a:xfrm>
              <a:off x="-27351575" y="3175300"/>
              <a:ext cx="296975" cy="157550"/>
            </a:xfrm>
            <a:custGeom>
              <a:rect b="b" l="l" r="r" t="t"/>
              <a:pathLst>
                <a:path extrusionOk="0" h="6302" w="11879">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3" name="Google Shape;7313;p116"/>
            <p:cNvSpPr/>
            <p:nvPr/>
          </p:nvSpPr>
          <p:spPr>
            <a:xfrm>
              <a:off x="-27123950" y="3332825"/>
              <a:ext cx="17350" cy="52000"/>
            </a:xfrm>
            <a:custGeom>
              <a:rect b="b" l="l" r="r" t="t"/>
              <a:pathLst>
                <a:path extrusionOk="0" h="2080" w="694">
                  <a:moveTo>
                    <a:pt x="1" y="0"/>
                  </a:moveTo>
                  <a:lnTo>
                    <a:pt x="1" y="1733"/>
                  </a:lnTo>
                  <a:cubicBezTo>
                    <a:pt x="1" y="1922"/>
                    <a:pt x="158" y="2079"/>
                    <a:pt x="347" y="2079"/>
                  </a:cubicBezTo>
                  <a:cubicBezTo>
                    <a:pt x="536" y="2079"/>
                    <a:pt x="694" y="1922"/>
                    <a:pt x="694" y="1733"/>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4" name="Google Shape;7314;p116"/>
            <p:cNvSpPr/>
            <p:nvPr/>
          </p:nvSpPr>
          <p:spPr>
            <a:xfrm>
              <a:off x="-27350775" y="3350150"/>
              <a:ext cx="296950" cy="121300"/>
            </a:xfrm>
            <a:custGeom>
              <a:rect b="b" l="l" r="r" t="t"/>
              <a:pathLst>
                <a:path extrusionOk="0" h="4852" w="11878">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5" name="Google Shape;7315;p116"/>
            <p:cNvSpPr/>
            <p:nvPr/>
          </p:nvSpPr>
          <p:spPr>
            <a:xfrm>
              <a:off x="-27299575" y="3332825"/>
              <a:ext cx="18125" cy="52000"/>
            </a:xfrm>
            <a:custGeom>
              <a:rect b="b" l="l" r="r" t="t"/>
              <a:pathLst>
                <a:path extrusionOk="0" h="2080" w="725">
                  <a:moveTo>
                    <a:pt x="0" y="0"/>
                  </a:moveTo>
                  <a:lnTo>
                    <a:pt x="0" y="1733"/>
                  </a:lnTo>
                  <a:cubicBezTo>
                    <a:pt x="0" y="1922"/>
                    <a:pt x="158" y="2079"/>
                    <a:pt x="378" y="2079"/>
                  </a:cubicBezTo>
                  <a:cubicBezTo>
                    <a:pt x="567" y="2079"/>
                    <a:pt x="725" y="1922"/>
                    <a:pt x="725" y="1733"/>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16" name="Google Shape;7316;p116"/>
          <p:cNvGrpSpPr/>
          <p:nvPr/>
        </p:nvGrpSpPr>
        <p:grpSpPr>
          <a:xfrm>
            <a:off x="6235914" y="1763109"/>
            <a:ext cx="269293" cy="353072"/>
            <a:chOff x="-27313750" y="3545275"/>
            <a:chExt cx="226050" cy="296375"/>
          </a:xfrm>
        </p:grpSpPr>
        <p:sp>
          <p:nvSpPr>
            <p:cNvPr id="7317" name="Google Shape;7317;p116"/>
            <p:cNvSpPr/>
            <p:nvPr/>
          </p:nvSpPr>
          <p:spPr>
            <a:xfrm>
              <a:off x="-27305100" y="3598450"/>
              <a:ext cx="208750" cy="173100"/>
            </a:xfrm>
            <a:custGeom>
              <a:rect b="b" l="l" r="r" t="t"/>
              <a:pathLst>
                <a:path extrusionOk="0" h="6924" w="835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8" name="Google Shape;7318;p116"/>
            <p:cNvSpPr/>
            <p:nvPr/>
          </p:nvSpPr>
          <p:spPr>
            <a:xfrm>
              <a:off x="-27313750" y="3770725"/>
              <a:ext cx="226050" cy="70925"/>
            </a:xfrm>
            <a:custGeom>
              <a:rect b="b" l="l" r="r" t="t"/>
              <a:pathLst>
                <a:path extrusionOk="0" h="2837" w="9042">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9" name="Google Shape;7319;p116"/>
            <p:cNvSpPr/>
            <p:nvPr/>
          </p:nvSpPr>
          <p:spPr>
            <a:xfrm>
              <a:off x="-27261000" y="3545275"/>
              <a:ext cx="122100" cy="51425"/>
            </a:xfrm>
            <a:custGeom>
              <a:rect b="b" l="l" r="r" t="t"/>
              <a:pathLst>
                <a:path extrusionOk="0" h="2057" w="4884">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20" name="Google Shape;7320;p116"/>
          <p:cNvGrpSpPr/>
          <p:nvPr/>
        </p:nvGrpSpPr>
        <p:grpSpPr>
          <a:xfrm>
            <a:off x="6193206" y="2211380"/>
            <a:ext cx="354710" cy="356586"/>
            <a:chOff x="-27351575" y="3915650"/>
            <a:chExt cx="297750" cy="299325"/>
          </a:xfrm>
        </p:grpSpPr>
        <p:sp>
          <p:nvSpPr>
            <p:cNvPr id="7321" name="Google Shape;7321;p116"/>
            <p:cNvSpPr/>
            <p:nvPr/>
          </p:nvSpPr>
          <p:spPr>
            <a:xfrm>
              <a:off x="-27351575" y="4059000"/>
              <a:ext cx="153625" cy="155975"/>
            </a:xfrm>
            <a:custGeom>
              <a:rect b="b" l="l" r="r" t="t"/>
              <a:pathLst>
                <a:path extrusionOk="0" h="6239" w="6145">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2" name="Google Shape;7322;p116"/>
            <p:cNvSpPr/>
            <p:nvPr/>
          </p:nvSpPr>
          <p:spPr>
            <a:xfrm>
              <a:off x="-27257050" y="3915650"/>
              <a:ext cx="203225" cy="202450"/>
            </a:xfrm>
            <a:custGeom>
              <a:rect b="b" l="l" r="r" t="t"/>
              <a:pathLst>
                <a:path extrusionOk="0" h="8098" w="8129">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23" name="Google Shape;7323;p116"/>
          <p:cNvGrpSpPr/>
          <p:nvPr/>
        </p:nvGrpSpPr>
        <p:grpSpPr>
          <a:xfrm>
            <a:off x="4880696" y="2693579"/>
            <a:ext cx="319060" cy="353042"/>
            <a:chOff x="-25445525" y="3175900"/>
            <a:chExt cx="267825" cy="296350"/>
          </a:xfrm>
        </p:grpSpPr>
        <p:sp>
          <p:nvSpPr>
            <p:cNvPr id="7324" name="Google Shape;7324;p116"/>
            <p:cNvSpPr/>
            <p:nvPr/>
          </p:nvSpPr>
          <p:spPr>
            <a:xfrm>
              <a:off x="-25445525" y="3367475"/>
              <a:ext cx="123675" cy="104775"/>
            </a:xfrm>
            <a:custGeom>
              <a:rect b="b" l="l" r="r" t="t"/>
              <a:pathLst>
                <a:path extrusionOk="0" h="4191" w="4947">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5" name="Google Shape;7325;p116"/>
            <p:cNvSpPr/>
            <p:nvPr/>
          </p:nvSpPr>
          <p:spPr>
            <a:xfrm>
              <a:off x="-25398250" y="3175900"/>
              <a:ext cx="220550" cy="296350"/>
            </a:xfrm>
            <a:custGeom>
              <a:rect b="b" l="l" r="r" t="t"/>
              <a:pathLst>
                <a:path extrusionOk="0" h="11854" w="8822">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6" name="Google Shape;7326;p116"/>
            <p:cNvSpPr/>
            <p:nvPr/>
          </p:nvSpPr>
          <p:spPr>
            <a:xfrm>
              <a:off x="-25328950" y="3211525"/>
              <a:ext cx="35475" cy="36250"/>
            </a:xfrm>
            <a:custGeom>
              <a:rect b="b" l="l" r="r" t="t"/>
              <a:pathLst>
                <a:path extrusionOk="0" h="1450" w="1419">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27" name="Google Shape;7327;p116"/>
          <p:cNvGrpSpPr/>
          <p:nvPr/>
        </p:nvGrpSpPr>
        <p:grpSpPr>
          <a:xfrm>
            <a:off x="4862410" y="3183902"/>
            <a:ext cx="355633" cy="330288"/>
            <a:chOff x="-25465200" y="3565175"/>
            <a:chExt cx="298525" cy="277250"/>
          </a:xfrm>
        </p:grpSpPr>
        <p:sp>
          <p:nvSpPr>
            <p:cNvPr id="7328" name="Google Shape;7328;p116"/>
            <p:cNvSpPr/>
            <p:nvPr/>
          </p:nvSpPr>
          <p:spPr>
            <a:xfrm>
              <a:off x="-25413225" y="3565175"/>
              <a:ext cx="172500" cy="103975"/>
            </a:xfrm>
            <a:custGeom>
              <a:rect b="b" l="l" r="r" t="t"/>
              <a:pathLst>
                <a:path extrusionOk="0" h="4159" w="690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9" name="Google Shape;7329;p116"/>
            <p:cNvSpPr/>
            <p:nvPr/>
          </p:nvSpPr>
          <p:spPr>
            <a:xfrm>
              <a:off x="-25465200" y="3650225"/>
              <a:ext cx="298525" cy="192200"/>
            </a:xfrm>
            <a:custGeom>
              <a:rect b="b" l="l" r="r" t="t"/>
              <a:pathLst>
                <a:path extrusionOk="0" h="7688" w="11941">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30" name="Google Shape;7330;p116"/>
          <p:cNvGrpSpPr/>
          <p:nvPr/>
        </p:nvGrpSpPr>
        <p:grpSpPr>
          <a:xfrm>
            <a:off x="4861948" y="3623432"/>
            <a:ext cx="356556" cy="351285"/>
            <a:chOff x="-25465200" y="3916150"/>
            <a:chExt cx="299300" cy="294875"/>
          </a:xfrm>
        </p:grpSpPr>
        <p:sp>
          <p:nvSpPr>
            <p:cNvPr id="7331" name="Google Shape;7331;p116"/>
            <p:cNvSpPr/>
            <p:nvPr/>
          </p:nvSpPr>
          <p:spPr>
            <a:xfrm>
              <a:off x="-25316350" y="3916150"/>
              <a:ext cx="150450" cy="149175"/>
            </a:xfrm>
            <a:custGeom>
              <a:rect b="b" l="l" r="r" t="t"/>
              <a:pathLst>
                <a:path extrusionOk="0" h="5967" w="6018">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2" name="Google Shape;7332;p116"/>
            <p:cNvSpPr/>
            <p:nvPr/>
          </p:nvSpPr>
          <p:spPr>
            <a:xfrm>
              <a:off x="-25465200" y="4003875"/>
              <a:ext cx="208725" cy="207150"/>
            </a:xfrm>
            <a:custGeom>
              <a:rect b="b" l="l" r="r" t="t"/>
              <a:pathLst>
                <a:path extrusionOk="0" h="8286" w="8349">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33" name="Google Shape;7333;p116"/>
          <p:cNvGrpSpPr/>
          <p:nvPr/>
        </p:nvGrpSpPr>
        <p:grpSpPr>
          <a:xfrm>
            <a:off x="7089388" y="2693698"/>
            <a:ext cx="351880" cy="352803"/>
            <a:chOff x="-23615075" y="3148525"/>
            <a:chExt cx="295375" cy="296150"/>
          </a:xfrm>
        </p:grpSpPr>
        <p:sp>
          <p:nvSpPr>
            <p:cNvPr id="7334" name="Google Shape;7334;p116"/>
            <p:cNvSpPr/>
            <p:nvPr/>
          </p:nvSpPr>
          <p:spPr>
            <a:xfrm>
              <a:off x="-23493775" y="3183950"/>
              <a:ext cx="52775" cy="53600"/>
            </a:xfrm>
            <a:custGeom>
              <a:rect b="b" l="l" r="r" t="t"/>
              <a:pathLst>
                <a:path extrusionOk="0" h="2144" w="2111">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5" name="Google Shape;7335;p116"/>
            <p:cNvSpPr/>
            <p:nvPr/>
          </p:nvSpPr>
          <p:spPr>
            <a:xfrm>
              <a:off x="-23615075" y="3268225"/>
              <a:ext cx="34675" cy="173300"/>
            </a:xfrm>
            <a:custGeom>
              <a:rect b="b" l="l" r="r" t="t"/>
              <a:pathLst>
                <a:path extrusionOk="0" h="6932" w="1387">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6" name="Google Shape;7336;p116"/>
            <p:cNvSpPr/>
            <p:nvPr/>
          </p:nvSpPr>
          <p:spPr>
            <a:xfrm>
              <a:off x="-23354375" y="3270600"/>
              <a:ext cx="34675" cy="173300"/>
            </a:xfrm>
            <a:custGeom>
              <a:rect b="b" l="l" r="r" t="t"/>
              <a:pathLst>
                <a:path extrusionOk="0" h="6932" w="1387">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7" name="Google Shape;7337;p116"/>
            <p:cNvSpPr/>
            <p:nvPr/>
          </p:nvSpPr>
          <p:spPr>
            <a:xfrm>
              <a:off x="-23562300" y="3148525"/>
              <a:ext cx="191400" cy="296150"/>
            </a:xfrm>
            <a:custGeom>
              <a:rect b="b" l="l" r="r" t="t"/>
              <a:pathLst>
                <a:path extrusionOk="0" h="11846" w="7656">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38" name="Google Shape;7338;p116"/>
          <p:cNvSpPr/>
          <p:nvPr/>
        </p:nvSpPr>
        <p:spPr>
          <a:xfrm>
            <a:off x="7087484" y="3172057"/>
            <a:ext cx="356586" cy="353876"/>
          </a:xfrm>
          <a:custGeom>
            <a:rect b="b" l="l" r="r" t="t"/>
            <a:pathLst>
              <a:path extrusionOk="0" h="11882" w="11973">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39" name="Google Shape;7339;p116"/>
          <p:cNvGrpSpPr/>
          <p:nvPr/>
        </p:nvGrpSpPr>
        <p:grpSpPr>
          <a:xfrm>
            <a:off x="7088911" y="3632977"/>
            <a:ext cx="352833" cy="332194"/>
            <a:chOff x="-23615075" y="3906200"/>
            <a:chExt cx="296175" cy="278850"/>
          </a:xfrm>
        </p:grpSpPr>
        <p:sp>
          <p:nvSpPr>
            <p:cNvPr id="7340" name="Google Shape;7340;p116"/>
            <p:cNvSpPr/>
            <p:nvPr/>
          </p:nvSpPr>
          <p:spPr>
            <a:xfrm>
              <a:off x="-23615075" y="3954250"/>
              <a:ext cx="296175" cy="193775"/>
            </a:xfrm>
            <a:custGeom>
              <a:rect b="b" l="l" r="r" t="t"/>
              <a:pathLst>
                <a:path extrusionOk="0" h="7751" w="11847">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1" name="Google Shape;7341;p116"/>
            <p:cNvSpPr/>
            <p:nvPr/>
          </p:nvSpPr>
          <p:spPr>
            <a:xfrm>
              <a:off x="-23615075" y="3906200"/>
              <a:ext cx="77200" cy="77225"/>
            </a:xfrm>
            <a:custGeom>
              <a:rect b="b" l="l" r="r" t="t"/>
              <a:pathLst>
                <a:path extrusionOk="0" h="3089" w="3088">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2" name="Google Shape;7342;p116"/>
            <p:cNvSpPr/>
            <p:nvPr/>
          </p:nvSpPr>
          <p:spPr>
            <a:xfrm>
              <a:off x="-23543400" y="4167700"/>
              <a:ext cx="153600" cy="17350"/>
            </a:xfrm>
            <a:custGeom>
              <a:rect b="b" l="l" r="r" t="t"/>
              <a:pathLst>
                <a:path extrusionOk="0" h="694" w="6144">
                  <a:moveTo>
                    <a:pt x="0" y="0"/>
                  </a:moveTo>
                  <a:cubicBezTo>
                    <a:pt x="158" y="378"/>
                    <a:pt x="536" y="693"/>
                    <a:pt x="1008" y="693"/>
                  </a:cubicBezTo>
                  <a:lnTo>
                    <a:pt x="5167" y="693"/>
                  </a:lnTo>
                  <a:cubicBezTo>
                    <a:pt x="5608" y="693"/>
                    <a:pt x="5986" y="441"/>
                    <a:pt x="61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43" name="Google Shape;7343;p116"/>
          <p:cNvSpPr/>
          <p:nvPr/>
        </p:nvSpPr>
        <p:spPr>
          <a:xfrm>
            <a:off x="6207743" y="4064945"/>
            <a:ext cx="351880" cy="350957"/>
          </a:xfrm>
          <a:custGeom>
            <a:rect b="b" l="l" r="r" t="t"/>
            <a:pathLst>
              <a:path extrusionOk="0" h="11784" w="11815">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44" name="Google Shape;7344;p116"/>
          <p:cNvGrpSpPr/>
          <p:nvPr/>
        </p:nvGrpSpPr>
        <p:grpSpPr>
          <a:xfrm>
            <a:off x="6637880" y="1306618"/>
            <a:ext cx="353757" cy="352565"/>
            <a:chOff x="-26980600" y="3175500"/>
            <a:chExt cx="296950" cy="295950"/>
          </a:xfrm>
        </p:grpSpPr>
        <p:sp>
          <p:nvSpPr>
            <p:cNvPr id="7345" name="Google Shape;7345;p116"/>
            <p:cNvSpPr/>
            <p:nvPr/>
          </p:nvSpPr>
          <p:spPr>
            <a:xfrm>
              <a:off x="-26798650" y="3175500"/>
              <a:ext cx="115000" cy="114025"/>
            </a:xfrm>
            <a:custGeom>
              <a:rect b="b" l="l" r="r" t="t"/>
              <a:pathLst>
                <a:path extrusionOk="0" h="4561" w="460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6" name="Google Shape;7346;p116"/>
            <p:cNvSpPr/>
            <p:nvPr/>
          </p:nvSpPr>
          <p:spPr>
            <a:xfrm>
              <a:off x="-26980600" y="3325725"/>
              <a:ext cx="168575" cy="145725"/>
            </a:xfrm>
            <a:custGeom>
              <a:rect b="b" l="l" r="r" t="t"/>
              <a:pathLst>
                <a:path extrusionOk="0" h="5829" w="6743">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7" name="Google Shape;7347;p116"/>
            <p:cNvSpPr/>
            <p:nvPr/>
          </p:nvSpPr>
          <p:spPr>
            <a:xfrm>
              <a:off x="-26893950" y="3226500"/>
              <a:ext cx="159125" cy="137850"/>
            </a:xfrm>
            <a:custGeom>
              <a:rect b="b" l="l" r="r" t="t"/>
              <a:pathLst>
                <a:path extrusionOk="0" h="5514" w="6365">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48" name="Google Shape;7348;p116"/>
          <p:cNvSpPr/>
          <p:nvPr/>
        </p:nvSpPr>
        <p:spPr>
          <a:xfrm>
            <a:off x="6660447" y="1763639"/>
            <a:ext cx="309649" cy="351910"/>
          </a:xfrm>
          <a:custGeom>
            <a:rect b="b" l="l" r="r" t="t"/>
            <a:pathLst>
              <a:path extrusionOk="0" h="11816" w="10397">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49" name="Google Shape;7349;p116"/>
          <p:cNvGrpSpPr/>
          <p:nvPr/>
        </p:nvGrpSpPr>
        <p:grpSpPr>
          <a:xfrm>
            <a:off x="6638357" y="2245154"/>
            <a:ext cx="352803" cy="289039"/>
            <a:chOff x="-26981375" y="3951875"/>
            <a:chExt cx="296150" cy="242625"/>
          </a:xfrm>
        </p:grpSpPr>
        <p:sp>
          <p:nvSpPr>
            <p:cNvPr id="7350" name="Google Shape;7350;p116"/>
            <p:cNvSpPr/>
            <p:nvPr/>
          </p:nvSpPr>
          <p:spPr>
            <a:xfrm>
              <a:off x="-26978225" y="3951875"/>
              <a:ext cx="173300" cy="155975"/>
            </a:xfrm>
            <a:custGeom>
              <a:rect b="b" l="l" r="r" t="t"/>
              <a:pathLst>
                <a:path extrusionOk="0" h="6239" w="6932">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1" name="Google Shape;7351;p116"/>
            <p:cNvSpPr/>
            <p:nvPr/>
          </p:nvSpPr>
          <p:spPr>
            <a:xfrm>
              <a:off x="-26981375" y="4124375"/>
              <a:ext cx="174075" cy="70125"/>
            </a:xfrm>
            <a:custGeom>
              <a:rect b="b" l="l" r="r" t="t"/>
              <a:pathLst>
                <a:path extrusionOk="0" h="2805" w="6963">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2" name="Google Shape;7352;p116"/>
            <p:cNvSpPr/>
            <p:nvPr/>
          </p:nvSpPr>
          <p:spPr>
            <a:xfrm>
              <a:off x="-26790000" y="4002300"/>
              <a:ext cx="104775" cy="192200"/>
            </a:xfrm>
            <a:custGeom>
              <a:rect b="b" l="l" r="r" t="t"/>
              <a:pathLst>
                <a:path extrusionOk="0" h="7688" w="4191">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53" name="Google Shape;7353;p116"/>
          <p:cNvGrpSpPr/>
          <p:nvPr/>
        </p:nvGrpSpPr>
        <p:grpSpPr>
          <a:xfrm>
            <a:off x="5303399" y="2692745"/>
            <a:ext cx="351910" cy="354710"/>
            <a:chOff x="-25094250" y="3176075"/>
            <a:chExt cx="295400" cy="297750"/>
          </a:xfrm>
        </p:grpSpPr>
        <p:sp>
          <p:nvSpPr>
            <p:cNvPr id="7354" name="Google Shape;7354;p116"/>
            <p:cNvSpPr/>
            <p:nvPr/>
          </p:nvSpPr>
          <p:spPr>
            <a:xfrm>
              <a:off x="-24989225" y="3176075"/>
              <a:ext cx="87200" cy="122500"/>
            </a:xfrm>
            <a:custGeom>
              <a:rect b="b" l="l" r="r" t="t"/>
              <a:pathLst>
                <a:path extrusionOk="0" h="4900" w="3488">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5" name="Google Shape;7355;p116"/>
            <p:cNvSpPr/>
            <p:nvPr/>
          </p:nvSpPr>
          <p:spPr>
            <a:xfrm>
              <a:off x="-25094250" y="3179225"/>
              <a:ext cx="295400" cy="291450"/>
            </a:xfrm>
            <a:custGeom>
              <a:rect b="b" l="l" r="r" t="t"/>
              <a:pathLst>
                <a:path extrusionOk="0" h="11658" w="11816">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6" name="Google Shape;7356;p116"/>
            <p:cNvSpPr/>
            <p:nvPr/>
          </p:nvSpPr>
          <p:spPr>
            <a:xfrm>
              <a:off x="-24989225" y="3350975"/>
              <a:ext cx="87200" cy="122850"/>
            </a:xfrm>
            <a:custGeom>
              <a:rect b="b" l="l" r="r" t="t"/>
              <a:pathLst>
                <a:path extrusionOk="0" h="4914" w="3488">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57" name="Google Shape;7357;p116"/>
          <p:cNvGrpSpPr/>
          <p:nvPr/>
        </p:nvGrpSpPr>
        <p:grpSpPr>
          <a:xfrm>
            <a:off x="5303399" y="3173106"/>
            <a:ext cx="351910" cy="351880"/>
            <a:chOff x="-25094250" y="3547050"/>
            <a:chExt cx="295400" cy="295375"/>
          </a:xfrm>
        </p:grpSpPr>
        <p:sp>
          <p:nvSpPr>
            <p:cNvPr id="7358" name="Google Shape;7358;p116"/>
            <p:cNvSpPr/>
            <p:nvPr/>
          </p:nvSpPr>
          <p:spPr>
            <a:xfrm>
              <a:off x="-24990275" y="3580925"/>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9" name="Google Shape;7359;p116"/>
            <p:cNvSpPr/>
            <p:nvPr/>
          </p:nvSpPr>
          <p:spPr>
            <a:xfrm>
              <a:off x="-25041475" y="3668350"/>
              <a:ext cx="52025" cy="52000"/>
            </a:xfrm>
            <a:custGeom>
              <a:rect b="b" l="l" r="r" t="t"/>
              <a:pathLst>
                <a:path extrusionOk="0" h="2080" w="2081">
                  <a:moveTo>
                    <a:pt x="1" y="0"/>
                  </a:moveTo>
                  <a:lnTo>
                    <a:pt x="1" y="2080"/>
                  </a:lnTo>
                  <a:lnTo>
                    <a:pt x="2080" y="2080"/>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0" name="Google Shape;7360;p116"/>
            <p:cNvSpPr/>
            <p:nvPr/>
          </p:nvSpPr>
          <p:spPr>
            <a:xfrm>
              <a:off x="-25094250" y="3547050"/>
              <a:ext cx="224500" cy="295375"/>
            </a:xfrm>
            <a:custGeom>
              <a:rect b="b" l="l" r="r" t="t"/>
              <a:pathLst>
                <a:path extrusionOk="0" h="11815" w="898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1" name="Google Shape;7361;p116"/>
            <p:cNvSpPr/>
            <p:nvPr/>
          </p:nvSpPr>
          <p:spPr>
            <a:xfrm>
              <a:off x="-24851650" y="3582300"/>
              <a:ext cx="52800" cy="190825"/>
            </a:xfrm>
            <a:custGeom>
              <a:rect b="b" l="l" r="r" t="t"/>
              <a:pathLst>
                <a:path extrusionOk="0" h="7633" w="2112">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2" name="Google Shape;7362;p116"/>
            <p:cNvSpPr/>
            <p:nvPr/>
          </p:nvSpPr>
          <p:spPr>
            <a:xfrm>
              <a:off x="-24850875" y="3788050"/>
              <a:ext cx="52025" cy="53600"/>
            </a:xfrm>
            <a:custGeom>
              <a:rect b="b" l="l" r="r" t="t"/>
              <a:pathLst>
                <a:path extrusionOk="0" h="2144" w="2081">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63" name="Google Shape;7363;p116"/>
          <p:cNvSpPr/>
          <p:nvPr/>
        </p:nvSpPr>
        <p:spPr>
          <a:xfrm>
            <a:off x="5303415" y="3678086"/>
            <a:ext cx="352833" cy="241864"/>
          </a:xfrm>
          <a:custGeom>
            <a:rect b="b" l="l" r="r" t="t"/>
            <a:pathLst>
              <a:path extrusionOk="0" h="8121" w="11847">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64" name="Google Shape;7364;p116"/>
          <p:cNvGrpSpPr/>
          <p:nvPr/>
        </p:nvGrpSpPr>
        <p:grpSpPr>
          <a:xfrm>
            <a:off x="7535476" y="2693698"/>
            <a:ext cx="352803" cy="352803"/>
            <a:chOff x="-23245675" y="3148525"/>
            <a:chExt cx="296150" cy="296150"/>
          </a:xfrm>
        </p:grpSpPr>
        <p:sp>
          <p:nvSpPr>
            <p:cNvPr id="7365" name="Google Shape;7365;p116"/>
            <p:cNvSpPr/>
            <p:nvPr/>
          </p:nvSpPr>
          <p:spPr>
            <a:xfrm>
              <a:off x="-23192925" y="3251700"/>
              <a:ext cx="192225" cy="105550"/>
            </a:xfrm>
            <a:custGeom>
              <a:rect b="b" l="l" r="r" t="t"/>
              <a:pathLst>
                <a:path extrusionOk="0" h="4222" w="7689">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6" name="Google Shape;7366;p116"/>
            <p:cNvSpPr/>
            <p:nvPr/>
          </p:nvSpPr>
          <p:spPr>
            <a:xfrm>
              <a:off x="-23193700" y="3200500"/>
              <a:ext cx="192200" cy="106350"/>
            </a:xfrm>
            <a:custGeom>
              <a:rect b="b" l="l" r="r" t="t"/>
              <a:pathLst>
                <a:path extrusionOk="0" h="4254" w="7688">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7" name="Google Shape;7367;p116"/>
            <p:cNvSpPr/>
            <p:nvPr/>
          </p:nvSpPr>
          <p:spPr>
            <a:xfrm>
              <a:off x="-23245675" y="3148525"/>
              <a:ext cx="296150" cy="296150"/>
            </a:xfrm>
            <a:custGeom>
              <a:rect b="b" l="l" r="r" t="t"/>
              <a:pathLst>
                <a:path extrusionOk="0" h="11846" w="11846">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68" name="Google Shape;7368;p116"/>
          <p:cNvSpPr/>
          <p:nvPr/>
        </p:nvSpPr>
        <p:spPr>
          <a:xfrm>
            <a:off x="7577658" y="3173040"/>
            <a:ext cx="269323" cy="351910"/>
          </a:xfrm>
          <a:custGeom>
            <a:rect b="b" l="l" r="r" t="t"/>
            <a:pathLst>
              <a:path extrusionOk="0" h="11816" w="9043">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69" name="Google Shape;7369;p116"/>
          <p:cNvGrpSpPr/>
          <p:nvPr/>
        </p:nvGrpSpPr>
        <p:grpSpPr>
          <a:xfrm>
            <a:off x="7535938" y="3622672"/>
            <a:ext cx="351880" cy="352803"/>
            <a:chOff x="-23244900" y="3888100"/>
            <a:chExt cx="295375" cy="296150"/>
          </a:xfrm>
        </p:grpSpPr>
        <p:sp>
          <p:nvSpPr>
            <p:cNvPr id="7370" name="Google Shape;7370;p116"/>
            <p:cNvSpPr/>
            <p:nvPr/>
          </p:nvSpPr>
          <p:spPr>
            <a:xfrm>
              <a:off x="-23106275" y="3958975"/>
              <a:ext cx="18150" cy="17350"/>
            </a:xfrm>
            <a:custGeom>
              <a:rect b="b" l="l" r="r" t="t"/>
              <a:pathLst>
                <a:path extrusionOk="0" h="694" w="726">
                  <a:moveTo>
                    <a:pt x="0" y="0"/>
                  </a:moveTo>
                  <a:lnTo>
                    <a:pt x="0" y="694"/>
                  </a:lnTo>
                  <a:lnTo>
                    <a:pt x="725" y="694"/>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1" name="Google Shape;7371;p116"/>
            <p:cNvSpPr/>
            <p:nvPr/>
          </p:nvSpPr>
          <p:spPr>
            <a:xfrm>
              <a:off x="-23106275" y="3992850"/>
              <a:ext cx="18150" cy="18125"/>
            </a:xfrm>
            <a:custGeom>
              <a:rect b="b" l="l" r="r" t="t"/>
              <a:pathLst>
                <a:path extrusionOk="0" h="725" w="726">
                  <a:moveTo>
                    <a:pt x="0" y="0"/>
                  </a:moveTo>
                  <a:lnTo>
                    <a:pt x="0" y="725"/>
                  </a:lnTo>
                  <a:lnTo>
                    <a:pt x="725" y="72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2" name="Google Shape;7372;p116"/>
            <p:cNvSpPr/>
            <p:nvPr/>
          </p:nvSpPr>
          <p:spPr>
            <a:xfrm>
              <a:off x="-23106275" y="4062950"/>
              <a:ext cx="18150" cy="34675"/>
            </a:xfrm>
            <a:custGeom>
              <a:rect b="b" l="l" r="r" t="t"/>
              <a:pathLst>
                <a:path extrusionOk="0" h="1387" w="726">
                  <a:moveTo>
                    <a:pt x="0" y="0"/>
                  </a:moveTo>
                  <a:lnTo>
                    <a:pt x="0" y="1040"/>
                  </a:lnTo>
                  <a:cubicBezTo>
                    <a:pt x="0" y="1229"/>
                    <a:pt x="158" y="1386"/>
                    <a:pt x="379" y="1386"/>
                  </a:cubicBezTo>
                  <a:cubicBezTo>
                    <a:pt x="568" y="1386"/>
                    <a:pt x="725" y="1229"/>
                    <a:pt x="725" y="1040"/>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3" name="Google Shape;7373;p116"/>
            <p:cNvSpPr/>
            <p:nvPr/>
          </p:nvSpPr>
          <p:spPr>
            <a:xfrm>
              <a:off x="-23070825" y="3940850"/>
              <a:ext cx="52775" cy="26825"/>
            </a:xfrm>
            <a:custGeom>
              <a:rect b="b" l="l" r="r" t="t"/>
              <a:pathLst>
                <a:path extrusionOk="0" h="1073" w="2111">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4" name="Google Shape;7374;p116"/>
            <p:cNvSpPr/>
            <p:nvPr/>
          </p:nvSpPr>
          <p:spPr>
            <a:xfrm>
              <a:off x="-23106275" y="3923525"/>
              <a:ext cx="18150" cy="17350"/>
            </a:xfrm>
            <a:custGeom>
              <a:rect b="b" l="l" r="r" t="t"/>
              <a:pathLst>
                <a:path extrusionOk="0" h="694" w="726">
                  <a:moveTo>
                    <a:pt x="347" y="1"/>
                  </a:moveTo>
                  <a:cubicBezTo>
                    <a:pt x="158" y="1"/>
                    <a:pt x="0" y="158"/>
                    <a:pt x="0" y="347"/>
                  </a:cubicBezTo>
                  <a:lnTo>
                    <a:pt x="0" y="694"/>
                  </a:lnTo>
                  <a:lnTo>
                    <a:pt x="725" y="694"/>
                  </a:lnTo>
                  <a:lnTo>
                    <a:pt x="725" y="347"/>
                  </a:lnTo>
                  <a:cubicBezTo>
                    <a:pt x="725" y="158"/>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5" name="Google Shape;7375;p116"/>
            <p:cNvSpPr/>
            <p:nvPr/>
          </p:nvSpPr>
          <p:spPr>
            <a:xfrm>
              <a:off x="-23106275" y="4027500"/>
              <a:ext cx="18150" cy="18125"/>
            </a:xfrm>
            <a:custGeom>
              <a:rect b="b" l="l" r="r" t="t"/>
              <a:pathLst>
                <a:path extrusionOk="0" h="725" w="726">
                  <a:moveTo>
                    <a:pt x="0" y="0"/>
                  </a:moveTo>
                  <a:lnTo>
                    <a:pt x="0" y="725"/>
                  </a:lnTo>
                  <a:lnTo>
                    <a:pt x="725" y="72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6" name="Google Shape;7376;p116"/>
            <p:cNvSpPr/>
            <p:nvPr/>
          </p:nvSpPr>
          <p:spPr>
            <a:xfrm>
              <a:off x="-23244900" y="3888100"/>
              <a:ext cx="295375" cy="296150"/>
            </a:xfrm>
            <a:custGeom>
              <a:rect b="b" l="l" r="r" t="t"/>
              <a:pathLst>
                <a:path extrusionOk="0" h="11846" w="11815">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7" name="Google Shape;7377;p116"/>
            <p:cNvSpPr/>
            <p:nvPr/>
          </p:nvSpPr>
          <p:spPr>
            <a:xfrm>
              <a:off x="-23070825" y="3975525"/>
              <a:ext cx="43325" cy="26800"/>
            </a:xfrm>
            <a:custGeom>
              <a:rect b="b" l="l" r="r" t="t"/>
              <a:pathLst>
                <a:path extrusionOk="0" h="1072" w="1733">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8" name="Google Shape;7378;p116"/>
            <p:cNvSpPr/>
            <p:nvPr/>
          </p:nvSpPr>
          <p:spPr>
            <a:xfrm>
              <a:off x="-23158250" y="4097600"/>
              <a:ext cx="121300" cy="52000"/>
            </a:xfrm>
            <a:custGeom>
              <a:rect b="b" l="l" r="r" t="t"/>
              <a:pathLst>
                <a:path extrusionOk="0" h="2080" w="4852">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9" name="Google Shape;7379;p116"/>
            <p:cNvSpPr/>
            <p:nvPr/>
          </p:nvSpPr>
          <p:spPr>
            <a:xfrm>
              <a:off x="-23176375" y="3940850"/>
              <a:ext cx="52800" cy="26825"/>
            </a:xfrm>
            <a:custGeom>
              <a:rect b="b" l="l" r="r" t="t"/>
              <a:pathLst>
                <a:path extrusionOk="0" h="1073" w="2112">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0" name="Google Shape;7380;p116"/>
            <p:cNvSpPr/>
            <p:nvPr/>
          </p:nvSpPr>
          <p:spPr>
            <a:xfrm>
              <a:off x="-23166125" y="3976300"/>
              <a:ext cx="44125" cy="26800"/>
            </a:xfrm>
            <a:custGeom>
              <a:rect b="b" l="l" r="r" t="t"/>
              <a:pathLst>
                <a:path extrusionOk="0" h="1072" w="1765">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81" name="Google Shape;7381;p116"/>
          <p:cNvSpPr/>
          <p:nvPr/>
        </p:nvSpPr>
        <p:spPr>
          <a:xfrm>
            <a:off x="6612202" y="4063538"/>
            <a:ext cx="353786" cy="353757"/>
          </a:xfrm>
          <a:custGeom>
            <a:rect b="b" l="l" r="r" t="t"/>
            <a:pathLst>
              <a:path extrusionOk="0" h="11878" w="11879">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2" name="Google Shape;7382;p116"/>
          <p:cNvSpPr txBox="1"/>
          <p:nvPr/>
        </p:nvSpPr>
        <p:spPr>
          <a:xfrm>
            <a:off x="849675" y="722092"/>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Educational Icons</a:t>
            </a:r>
            <a:endParaRPr sz="2400">
              <a:solidFill>
                <a:srgbClr val="FFFFFF"/>
              </a:solidFill>
            </a:endParaRPr>
          </a:p>
        </p:txBody>
      </p:sp>
      <p:sp>
        <p:nvSpPr>
          <p:cNvPr id="7383" name="Google Shape;7383;p116"/>
          <p:cNvSpPr txBox="1"/>
          <p:nvPr/>
        </p:nvSpPr>
        <p:spPr>
          <a:xfrm>
            <a:off x="4858400" y="722092"/>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Medical Icons</a:t>
            </a:r>
            <a:endParaRPr sz="2400">
              <a:solidFill>
                <a:srgbClr val="FFFFFF"/>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p45"/>
          <p:cNvSpPr txBox="1"/>
          <p:nvPr/>
        </p:nvSpPr>
        <p:spPr>
          <a:xfrm>
            <a:off x="862175" y="583000"/>
            <a:ext cx="45300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600">
                <a:solidFill>
                  <a:schemeClr val="lt1"/>
                </a:solidFill>
                <a:latin typeface="Archivo"/>
                <a:ea typeface="Archivo"/>
                <a:cs typeface="Archivo"/>
                <a:sym typeface="Archivo"/>
              </a:rPr>
              <a:t>Factory</a:t>
            </a:r>
            <a:endParaRPr b="1" sz="2600">
              <a:solidFill>
                <a:schemeClr val="lt1"/>
              </a:solidFill>
              <a:latin typeface="Archivo"/>
              <a:ea typeface="Archivo"/>
              <a:cs typeface="Archivo"/>
              <a:sym typeface="Archivo"/>
            </a:endParaRPr>
          </a:p>
        </p:txBody>
      </p:sp>
      <p:pic>
        <p:nvPicPr>
          <p:cNvPr id="378" name="Google Shape;378;p45"/>
          <p:cNvPicPr preferRelativeResize="0"/>
          <p:nvPr/>
        </p:nvPicPr>
        <p:blipFill>
          <a:blip r:embed="rId3">
            <a:alphaModFix/>
          </a:blip>
          <a:stretch>
            <a:fillRect/>
          </a:stretch>
        </p:blipFill>
        <p:spPr>
          <a:xfrm>
            <a:off x="862175" y="1777700"/>
            <a:ext cx="3354498" cy="2221325"/>
          </a:xfrm>
          <a:prstGeom prst="rect">
            <a:avLst/>
          </a:prstGeom>
          <a:noFill/>
          <a:ln>
            <a:noFill/>
          </a:ln>
        </p:spPr>
      </p:pic>
      <p:pic>
        <p:nvPicPr>
          <p:cNvPr id="379" name="Google Shape;379;p45"/>
          <p:cNvPicPr preferRelativeResize="0"/>
          <p:nvPr/>
        </p:nvPicPr>
        <p:blipFill>
          <a:blip r:embed="rId4">
            <a:alphaModFix/>
          </a:blip>
          <a:stretch>
            <a:fillRect/>
          </a:stretch>
        </p:blipFill>
        <p:spPr>
          <a:xfrm>
            <a:off x="4889245" y="1804087"/>
            <a:ext cx="3274779" cy="2168547"/>
          </a:xfrm>
          <a:prstGeom prst="rect">
            <a:avLst/>
          </a:prstGeom>
          <a:noFill/>
          <a:ln>
            <a:noFill/>
          </a:ln>
        </p:spPr>
      </p:pic>
      <p:sp>
        <p:nvSpPr>
          <p:cNvPr id="380" name="Google Shape;380;p45"/>
          <p:cNvSpPr txBox="1"/>
          <p:nvPr/>
        </p:nvSpPr>
        <p:spPr>
          <a:xfrm>
            <a:off x="1305450" y="1293363"/>
            <a:ext cx="23211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600">
                <a:solidFill>
                  <a:schemeClr val="lt1"/>
                </a:solidFill>
                <a:latin typeface="Archivo"/>
                <a:ea typeface="Archivo"/>
                <a:cs typeface="Archivo"/>
                <a:sym typeface="Archivo"/>
              </a:rPr>
              <a:t>Diagramme de Classe</a:t>
            </a:r>
            <a:endParaRPr sz="1600">
              <a:solidFill>
                <a:schemeClr val="lt1"/>
              </a:solidFill>
              <a:latin typeface="Archivo"/>
              <a:ea typeface="Archivo"/>
              <a:cs typeface="Archivo"/>
              <a:sym typeface="Archivo"/>
            </a:endParaRPr>
          </a:p>
        </p:txBody>
      </p:sp>
      <p:sp>
        <p:nvSpPr>
          <p:cNvPr id="381" name="Google Shape;381;p45"/>
          <p:cNvSpPr txBox="1"/>
          <p:nvPr/>
        </p:nvSpPr>
        <p:spPr>
          <a:xfrm>
            <a:off x="5566475" y="1293375"/>
            <a:ext cx="24858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600">
                <a:solidFill>
                  <a:schemeClr val="lt1"/>
                </a:solidFill>
                <a:latin typeface="Archivo"/>
                <a:ea typeface="Archivo"/>
                <a:cs typeface="Archivo"/>
                <a:sym typeface="Archivo"/>
              </a:rPr>
              <a:t>Diagramme de Séquence</a:t>
            </a:r>
            <a:endParaRPr sz="1600">
              <a:solidFill>
                <a:schemeClr val="lt1"/>
              </a:solidFill>
              <a:latin typeface="Archivo"/>
              <a:ea typeface="Archivo"/>
              <a:cs typeface="Archivo"/>
              <a:sym typeface="Archivo"/>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0E2A47"/>
        </a:solidFill>
      </p:bgPr>
    </p:bg>
    <p:spTree>
      <p:nvGrpSpPr>
        <p:cNvPr id="7387" name="Shape 7387"/>
        <p:cNvGrpSpPr/>
        <p:nvPr/>
      </p:nvGrpSpPr>
      <p:grpSpPr>
        <a:xfrm>
          <a:off x="0" y="0"/>
          <a:ext cx="0" cy="0"/>
          <a:chOff x="0" y="0"/>
          <a:chExt cx="0" cy="0"/>
        </a:xfrm>
      </p:grpSpPr>
      <p:sp>
        <p:nvSpPr>
          <p:cNvPr id="7388" name="Google Shape;7388;p117"/>
          <p:cNvSpPr/>
          <p:nvPr/>
        </p:nvSpPr>
        <p:spPr>
          <a:xfrm>
            <a:off x="849879" y="1380449"/>
            <a:ext cx="367261" cy="366364"/>
          </a:xfrm>
          <a:custGeom>
            <a:rect b="b" l="l" r="r" t="t"/>
            <a:pathLst>
              <a:path extrusionOk="0" h="12666" w="12697">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89" name="Google Shape;7389;p117"/>
          <p:cNvGrpSpPr/>
          <p:nvPr/>
        </p:nvGrpSpPr>
        <p:grpSpPr>
          <a:xfrm>
            <a:off x="850004" y="1823018"/>
            <a:ext cx="367261" cy="367261"/>
            <a:chOff x="-65145700" y="3727425"/>
            <a:chExt cx="317425" cy="317425"/>
          </a:xfrm>
        </p:grpSpPr>
        <p:sp>
          <p:nvSpPr>
            <p:cNvPr id="7390" name="Google Shape;7390;p117"/>
            <p:cNvSpPr/>
            <p:nvPr/>
          </p:nvSpPr>
          <p:spPr>
            <a:xfrm>
              <a:off x="-65145700" y="3769150"/>
              <a:ext cx="275675" cy="275700"/>
            </a:xfrm>
            <a:custGeom>
              <a:rect b="b" l="l" r="r" t="t"/>
              <a:pathLst>
                <a:path extrusionOk="0" h="11028" w="11027">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1" name="Google Shape;7391;p117"/>
            <p:cNvSpPr/>
            <p:nvPr/>
          </p:nvSpPr>
          <p:spPr>
            <a:xfrm>
              <a:off x="-64977150" y="3727425"/>
              <a:ext cx="148875" cy="147300"/>
            </a:xfrm>
            <a:custGeom>
              <a:rect b="b" l="l" r="r" t="t"/>
              <a:pathLst>
                <a:path extrusionOk="0" h="5892" w="5955">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92" name="Google Shape;7392;p117"/>
          <p:cNvGrpSpPr/>
          <p:nvPr/>
        </p:nvGrpSpPr>
        <p:grpSpPr>
          <a:xfrm>
            <a:off x="853201" y="2251933"/>
            <a:ext cx="360868" cy="367261"/>
            <a:chOff x="-65144125" y="4094450"/>
            <a:chExt cx="311900" cy="317425"/>
          </a:xfrm>
        </p:grpSpPr>
        <p:sp>
          <p:nvSpPr>
            <p:cNvPr id="7393" name="Google Shape;7393;p117"/>
            <p:cNvSpPr/>
            <p:nvPr/>
          </p:nvSpPr>
          <p:spPr>
            <a:xfrm>
              <a:off x="-65079550" y="4183450"/>
              <a:ext cx="185900" cy="185900"/>
            </a:xfrm>
            <a:custGeom>
              <a:rect b="b" l="l" r="r" t="t"/>
              <a:pathLst>
                <a:path extrusionOk="0" h="7436" w="7436">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4" name="Google Shape;7394;p117"/>
            <p:cNvSpPr/>
            <p:nvPr/>
          </p:nvSpPr>
          <p:spPr>
            <a:xfrm>
              <a:off x="-65039375" y="4094450"/>
              <a:ext cx="104775" cy="19700"/>
            </a:xfrm>
            <a:custGeom>
              <a:rect b="b" l="l" r="r" t="t"/>
              <a:pathLst>
                <a:path extrusionOk="0" h="788" w="4191">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5" name="Google Shape;7395;p117"/>
            <p:cNvSpPr/>
            <p:nvPr/>
          </p:nvSpPr>
          <p:spPr>
            <a:xfrm>
              <a:off x="-65144125" y="4121025"/>
              <a:ext cx="311900" cy="290850"/>
            </a:xfrm>
            <a:custGeom>
              <a:rect b="b" l="l" r="r" t="t"/>
              <a:pathLst>
                <a:path extrusionOk="0" h="11634" w="12476">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96" name="Google Shape;7396;p117"/>
          <p:cNvSpPr/>
          <p:nvPr/>
        </p:nvSpPr>
        <p:spPr>
          <a:xfrm>
            <a:off x="3057429" y="1379076"/>
            <a:ext cx="369083" cy="369112"/>
          </a:xfrm>
          <a:custGeom>
            <a:rect b="b" l="l" r="r" t="t"/>
            <a:pathLst>
              <a:path extrusionOk="0" h="12761" w="1276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97" name="Google Shape;7397;p117"/>
          <p:cNvGrpSpPr/>
          <p:nvPr/>
        </p:nvGrpSpPr>
        <p:grpSpPr>
          <a:xfrm>
            <a:off x="3056770" y="1822628"/>
            <a:ext cx="370645" cy="368042"/>
            <a:chOff x="-63250675" y="3744075"/>
            <a:chExt cx="320350" cy="318100"/>
          </a:xfrm>
        </p:grpSpPr>
        <p:sp>
          <p:nvSpPr>
            <p:cNvPr id="7398" name="Google Shape;7398;p117"/>
            <p:cNvSpPr/>
            <p:nvPr/>
          </p:nvSpPr>
          <p:spPr>
            <a:xfrm>
              <a:off x="-63126250" y="3744075"/>
              <a:ext cx="195925" cy="192875"/>
            </a:xfrm>
            <a:custGeom>
              <a:rect b="b" l="l" r="r" t="t"/>
              <a:pathLst>
                <a:path extrusionOk="0" h="7715" w="7837">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9" name="Google Shape;7399;p117"/>
            <p:cNvSpPr/>
            <p:nvPr/>
          </p:nvSpPr>
          <p:spPr>
            <a:xfrm>
              <a:off x="-63190025" y="3814050"/>
              <a:ext cx="186675" cy="185900"/>
            </a:xfrm>
            <a:custGeom>
              <a:rect b="b" l="l" r="r" t="t"/>
              <a:pathLst>
                <a:path extrusionOk="0" h="7436" w="7467">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0" name="Google Shape;7400;p117"/>
            <p:cNvSpPr/>
            <p:nvPr/>
          </p:nvSpPr>
          <p:spPr>
            <a:xfrm>
              <a:off x="-63250675" y="3751050"/>
              <a:ext cx="311125" cy="311125"/>
            </a:xfrm>
            <a:custGeom>
              <a:rect b="b" l="l" r="r" t="t"/>
              <a:pathLst>
                <a:path extrusionOk="0" h="12445" w="12445">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01" name="Google Shape;7401;p117"/>
          <p:cNvGrpSpPr/>
          <p:nvPr/>
        </p:nvGrpSpPr>
        <p:grpSpPr>
          <a:xfrm>
            <a:off x="3058462" y="2251933"/>
            <a:ext cx="367261" cy="367261"/>
            <a:chOff x="-63250675" y="4110200"/>
            <a:chExt cx="317425" cy="317425"/>
          </a:xfrm>
        </p:grpSpPr>
        <p:sp>
          <p:nvSpPr>
            <p:cNvPr id="7402" name="Google Shape;7402;p117"/>
            <p:cNvSpPr/>
            <p:nvPr/>
          </p:nvSpPr>
          <p:spPr>
            <a:xfrm>
              <a:off x="-63007300" y="4153725"/>
              <a:ext cx="30725" cy="29750"/>
            </a:xfrm>
            <a:custGeom>
              <a:rect b="b" l="l" r="r" t="t"/>
              <a:pathLst>
                <a:path extrusionOk="0" h="1190" w="1229">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3" name="Google Shape;7403;p117"/>
            <p:cNvSpPr/>
            <p:nvPr/>
          </p:nvSpPr>
          <p:spPr>
            <a:xfrm>
              <a:off x="-63203425" y="4159025"/>
              <a:ext cx="222925" cy="222150"/>
            </a:xfrm>
            <a:custGeom>
              <a:rect b="b" l="l" r="r" t="t"/>
              <a:pathLst>
                <a:path extrusionOk="0" h="8886" w="8917">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4" name="Google Shape;7404;p117"/>
            <p:cNvSpPr/>
            <p:nvPr/>
          </p:nvSpPr>
          <p:spPr>
            <a:xfrm>
              <a:off x="-63102600" y="4401625"/>
              <a:ext cx="20500" cy="26000"/>
            </a:xfrm>
            <a:custGeom>
              <a:rect b="b" l="l" r="r" t="t"/>
              <a:pathLst>
                <a:path extrusionOk="0" h="1040" w="820">
                  <a:moveTo>
                    <a:pt x="0" y="0"/>
                  </a:moveTo>
                  <a:lnTo>
                    <a:pt x="0" y="630"/>
                  </a:lnTo>
                  <a:cubicBezTo>
                    <a:pt x="0" y="882"/>
                    <a:pt x="189" y="1040"/>
                    <a:pt x="441" y="1040"/>
                  </a:cubicBezTo>
                  <a:cubicBezTo>
                    <a:pt x="662" y="1040"/>
                    <a:pt x="819" y="851"/>
                    <a:pt x="819" y="630"/>
                  </a:cubicBezTo>
                  <a:lnTo>
                    <a:pt x="8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5" name="Google Shape;7405;p117"/>
            <p:cNvSpPr/>
            <p:nvPr/>
          </p:nvSpPr>
          <p:spPr>
            <a:xfrm>
              <a:off x="-63006525" y="4354350"/>
              <a:ext cx="29950" cy="29975"/>
            </a:xfrm>
            <a:custGeom>
              <a:rect b="b" l="l" r="r" t="t"/>
              <a:pathLst>
                <a:path extrusionOk="0" h="1199" w="1198">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6" name="Google Shape;7406;p117"/>
            <p:cNvSpPr/>
            <p:nvPr/>
          </p:nvSpPr>
          <p:spPr>
            <a:xfrm>
              <a:off x="-62960825" y="4258275"/>
              <a:ext cx="27575" cy="20500"/>
            </a:xfrm>
            <a:custGeom>
              <a:rect b="b" l="l" r="r" t="t"/>
              <a:pathLst>
                <a:path extrusionOk="0" h="820" w="1103">
                  <a:moveTo>
                    <a:pt x="0" y="0"/>
                  </a:moveTo>
                  <a:lnTo>
                    <a:pt x="0" y="441"/>
                  </a:lnTo>
                  <a:lnTo>
                    <a:pt x="0" y="819"/>
                  </a:lnTo>
                  <a:lnTo>
                    <a:pt x="662" y="819"/>
                  </a:lnTo>
                  <a:cubicBezTo>
                    <a:pt x="914" y="819"/>
                    <a:pt x="1071" y="630"/>
                    <a:pt x="1071" y="378"/>
                  </a:cubicBezTo>
                  <a:cubicBezTo>
                    <a:pt x="1103" y="189"/>
                    <a:pt x="914"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7" name="Google Shape;7407;p117"/>
            <p:cNvSpPr/>
            <p:nvPr/>
          </p:nvSpPr>
          <p:spPr>
            <a:xfrm>
              <a:off x="-63250675" y="4259050"/>
              <a:ext cx="26800" cy="20500"/>
            </a:xfrm>
            <a:custGeom>
              <a:rect b="b" l="l" r="r" t="t"/>
              <a:pathLst>
                <a:path extrusionOk="0" h="820" w="1072">
                  <a:moveTo>
                    <a:pt x="410" y="1"/>
                  </a:moveTo>
                  <a:cubicBezTo>
                    <a:pt x="158" y="1"/>
                    <a:pt x="0" y="190"/>
                    <a:pt x="0" y="410"/>
                  </a:cubicBezTo>
                  <a:cubicBezTo>
                    <a:pt x="0" y="631"/>
                    <a:pt x="221" y="820"/>
                    <a:pt x="410" y="820"/>
                  </a:cubicBezTo>
                  <a:lnTo>
                    <a:pt x="1071" y="820"/>
                  </a:lnTo>
                  <a:lnTo>
                    <a:pt x="1071" y="442"/>
                  </a:lnTo>
                  <a:lnTo>
                    <a:pt x="10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8" name="Google Shape;7408;p117"/>
            <p:cNvSpPr/>
            <p:nvPr/>
          </p:nvSpPr>
          <p:spPr>
            <a:xfrm>
              <a:off x="-63208950" y="4354350"/>
              <a:ext cx="29175" cy="29975"/>
            </a:xfrm>
            <a:custGeom>
              <a:rect b="b" l="l" r="r" t="t"/>
              <a:pathLst>
                <a:path extrusionOk="0" h="1199" w="1167">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9" name="Google Shape;7409;p117"/>
            <p:cNvSpPr/>
            <p:nvPr/>
          </p:nvSpPr>
          <p:spPr>
            <a:xfrm>
              <a:off x="-63208150" y="4153725"/>
              <a:ext cx="30725" cy="29750"/>
            </a:xfrm>
            <a:custGeom>
              <a:rect b="b" l="l" r="r" t="t"/>
              <a:pathLst>
                <a:path extrusionOk="0" h="1190" w="1229">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0" name="Google Shape;7410;p117"/>
            <p:cNvSpPr/>
            <p:nvPr/>
          </p:nvSpPr>
          <p:spPr>
            <a:xfrm>
              <a:off x="-63102600" y="4110200"/>
              <a:ext cx="20500" cy="27600"/>
            </a:xfrm>
            <a:custGeom>
              <a:rect b="b" l="l" r="r" t="t"/>
              <a:pathLst>
                <a:path extrusionOk="0" h="1104" w="820">
                  <a:moveTo>
                    <a:pt x="441" y="0"/>
                  </a:moveTo>
                  <a:cubicBezTo>
                    <a:pt x="221" y="0"/>
                    <a:pt x="0" y="221"/>
                    <a:pt x="0" y="410"/>
                  </a:cubicBezTo>
                  <a:lnTo>
                    <a:pt x="0" y="1103"/>
                  </a:lnTo>
                  <a:lnTo>
                    <a:pt x="819" y="1103"/>
                  </a:lnTo>
                  <a:lnTo>
                    <a:pt x="819" y="410"/>
                  </a:lnTo>
                  <a:cubicBezTo>
                    <a:pt x="819" y="158"/>
                    <a:pt x="630"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11" name="Google Shape;7411;p117"/>
          <p:cNvGrpSpPr/>
          <p:nvPr/>
        </p:nvGrpSpPr>
        <p:grpSpPr>
          <a:xfrm>
            <a:off x="1737509" y="2749028"/>
            <a:ext cx="359075" cy="358844"/>
            <a:chOff x="-61351725" y="3372400"/>
            <a:chExt cx="310350" cy="310150"/>
          </a:xfrm>
        </p:grpSpPr>
        <p:sp>
          <p:nvSpPr>
            <p:cNvPr id="7412" name="Google Shape;7412;p117"/>
            <p:cNvSpPr/>
            <p:nvPr/>
          </p:nvSpPr>
          <p:spPr>
            <a:xfrm>
              <a:off x="-61165050" y="3558875"/>
              <a:ext cx="19700" cy="19700"/>
            </a:xfrm>
            <a:custGeom>
              <a:rect b="b" l="l" r="r" t="t"/>
              <a:pathLst>
                <a:path extrusionOk="0" h="788" w="788">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3" name="Google Shape;7413;p117"/>
            <p:cNvSpPr/>
            <p:nvPr/>
          </p:nvSpPr>
          <p:spPr>
            <a:xfrm>
              <a:off x="-61247750" y="3476175"/>
              <a:ext cx="19700" cy="19700"/>
            </a:xfrm>
            <a:custGeom>
              <a:rect b="b" l="l" r="r" t="t"/>
              <a:pathLst>
                <a:path extrusionOk="0" h="788" w="788">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4" name="Google Shape;7414;p117"/>
            <p:cNvSpPr/>
            <p:nvPr/>
          </p:nvSpPr>
          <p:spPr>
            <a:xfrm>
              <a:off x="-61351725" y="3372400"/>
              <a:ext cx="310350" cy="310150"/>
            </a:xfrm>
            <a:custGeom>
              <a:rect b="b" l="l" r="r" t="t"/>
              <a:pathLst>
                <a:path extrusionOk="0" h="12406" w="12414">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15" name="Google Shape;7415;p117"/>
          <p:cNvGrpSpPr/>
          <p:nvPr/>
        </p:nvGrpSpPr>
        <p:grpSpPr>
          <a:xfrm>
            <a:off x="1733864" y="3212084"/>
            <a:ext cx="366364" cy="333534"/>
            <a:chOff x="-61354875" y="3751050"/>
            <a:chExt cx="316650" cy="288275"/>
          </a:xfrm>
        </p:grpSpPr>
        <p:sp>
          <p:nvSpPr>
            <p:cNvPr id="7416" name="Google Shape;7416;p117"/>
            <p:cNvSpPr/>
            <p:nvPr/>
          </p:nvSpPr>
          <p:spPr>
            <a:xfrm>
              <a:off x="-61200500" y="3875475"/>
              <a:ext cx="41775" cy="41000"/>
            </a:xfrm>
            <a:custGeom>
              <a:rect b="b" l="l" r="r" t="t"/>
              <a:pathLst>
                <a:path extrusionOk="0" h="1640" w="1671">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7" name="Google Shape;7417;p117"/>
            <p:cNvSpPr/>
            <p:nvPr/>
          </p:nvSpPr>
          <p:spPr>
            <a:xfrm>
              <a:off x="-61293425" y="3813275"/>
              <a:ext cx="192975" cy="165425"/>
            </a:xfrm>
            <a:custGeom>
              <a:rect b="b" l="l" r="r" t="t"/>
              <a:pathLst>
                <a:path extrusionOk="0" h="6617" w="7719">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8" name="Google Shape;7418;p117"/>
            <p:cNvSpPr/>
            <p:nvPr/>
          </p:nvSpPr>
          <p:spPr>
            <a:xfrm>
              <a:off x="-61354875" y="3751050"/>
              <a:ext cx="316650" cy="288275"/>
            </a:xfrm>
            <a:custGeom>
              <a:rect b="b" l="l" r="r" t="t"/>
              <a:pathLst>
                <a:path extrusionOk="0" h="11531" w="12666">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19" name="Google Shape;7419;p117"/>
          <p:cNvGrpSpPr/>
          <p:nvPr/>
        </p:nvGrpSpPr>
        <p:grpSpPr>
          <a:xfrm>
            <a:off x="1733864" y="3653724"/>
            <a:ext cx="366364" cy="367290"/>
            <a:chOff x="-61354875" y="4101525"/>
            <a:chExt cx="316650" cy="317450"/>
          </a:xfrm>
        </p:grpSpPr>
        <p:sp>
          <p:nvSpPr>
            <p:cNvPr id="7420" name="Google Shape;7420;p117"/>
            <p:cNvSpPr/>
            <p:nvPr/>
          </p:nvSpPr>
          <p:spPr>
            <a:xfrm>
              <a:off x="-61172925" y="4240150"/>
              <a:ext cx="62225" cy="145750"/>
            </a:xfrm>
            <a:custGeom>
              <a:rect b="b" l="l" r="r" t="t"/>
              <a:pathLst>
                <a:path extrusionOk="0" h="5830" w="2489">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1" name="Google Shape;7421;p117"/>
            <p:cNvSpPr/>
            <p:nvPr/>
          </p:nvSpPr>
          <p:spPr>
            <a:xfrm>
              <a:off x="-61354875" y="4101525"/>
              <a:ext cx="316650" cy="317450"/>
            </a:xfrm>
            <a:custGeom>
              <a:rect b="b" l="l" r="r" t="t"/>
              <a:pathLst>
                <a:path extrusionOk="0" h="12698" w="12666">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22" name="Google Shape;7422;p117"/>
          <p:cNvGrpSpPr/>
          <p:nvPr/>
        </p:nvGrpSpPr>
        <p:grpSpPr>
          <a:xfrm>
            <a:off x="3950299" y="2745600"/>
            <a:ext cx="368157" cy="365699"/>
            <a:chOff x="-59470075" y="3308975"/>
            <a:chExt cx="318200" cy="316075"/>
          </a:xfrm>
        </p:grpSpPr>
        <p:sp>
          <p:nvSpPr>
            <p:cNvPr id="7423" name="Google Shape;7423;p117"/>
            <p:cNvSpPr/>
            <p:nvPr/>
          </p:nvSpPr>
          <p:spPr>
            <a:xfrm>
              <a:off x="-59403925" y="3522625"/>
              <a:ext cx="21275" cy="20500"/>
            </a:xfrm>
            <a:custGeom>
              <a:rect b="b" l="l" r="r" t="t"/>
              <a:pathLst>
                <a:path extrusionOk="0" h="820" w="851">
                  <a:moveTo>
                    <a:pt x="0" y="1"/>
                  </a:moveTo>
                  <a:lnTo>
                    <a:pt x="0" y="820"/>
                  </a:lnTo>
                  <a:lnTo>
                    <a:pt x="851" y="820"/>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4" name="Google Shape;7424;p117"/>
            <p:cNvSpPr/>
            <p:nvPr/>
          </p:nvSpPr>
          <p:spPr>
            <a:xfrm>
              <a:off x="-59362175" y="3522625"/>
              <a:ext cx="20500" cy="20500"/>
            </a:xfrm>
            <a:custGeom>
              <a:rect b="b" l="l" r="r" t="t"/>
              <a:pathLst>
                <a:path extrusionOk="0" h="820" w="820">
                  <a:moveTo>
                    <a:pt x="0" y="1"/>
                  </a:moveTo>
                  <a:lnTo>
                    <a:pt x="0" y="820"/>
                  </a:lnTo>
                  <a:lnTo>
                    <a:pt x="819" y="820"/>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5" name="Google Shape;7425;p117"/>
            <p:cNvSpPr/>
            <p:nvPr/>
          </p:nvSpPr>
          <p:spPr>
            <a:xfrm>
              <a:off x="-59321225" y="3522625"/>
              <a:ext cx="20500" cy="20500"/>
            </a:xfrm>
            <a:custGeom>
              <a:rect b="b" l="l" r="r" t="t"/>
              <a:pathLst>
                <a:path extrusionOk="0" h="820" w="820">
                  <a:moveTo>
                    <a:pt x="0" y="1"/>
                  </a:moveTo>
                  <a:lnTo>
                    <a:pt x="0" y="820"/>
                  </a:lnTo>
                  <a:lnTo>
                    <a:pt x="820" y="820"/>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6" name="Google Shape;7426;p117"/>
            <p:cNvSpPr/>
            <p:nvPr/>
          </p:nvSpPr>
          <p:spPr>
            <a:xfrm>
              <a:off x="-59279475" y="3522625"/>
              <a:ext cx="20500" cy="20500"/>
            </a:xfrm>
            <a:custGeom>
              <a:rect b="b" l="l" r="r" t="t"/>
              <a:pathLst>
                <a:path extrusionOk="0" h="820" w="820">
                  <a:moveTo>
                    <a:pt x="0" y="1"/>
                  </a:moveTo>
                  <a:lnTo>
                    <a:pt x="0" y="820"/>
                  </a:lnTo>
                  <a:lnTo>
                    <a:pt x="819" y="820"/>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7" name="Google Shape;7427;p117"/>
            <p:cNvSpPr/>
            <p:nvPr/>
          </p:nvSpPr>
          <p:spPr>
            <a:xfrm>
              <a:off x="-59470075" y="3418825"/>
              <a:ext cx="317425" cy="206225"/>
            </a:xfrm>
            <a:custGeom>
              <a:rect b="b" l="l" r="r" t="t"/>
              <a:pathLst>
                <a:path extrusionOk="0" h="8249" w="12697">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8" name="Google Shape;7428;p117"/>
            <p:cNvSpPr/>
            <p:nvPr/>
          </p:nvSpPr>
          <p:spPr>
            <a:xfrm>
              <a:off x="-59238525" y="3522625"/>
              <a:ext cx="20500" cy="20500"/>
            </a:xfrm>
            <a:custGeom>
              <a:rect b="b" l="l" r="r" t="t"/>
              <a:pathLst>
                <a:path extrusionOk="0" h="820" w="820">
                  <a:moveTo>
                    <a:pt x="0" y="1"/>
                  </a:moveTo>
                  <a:lnTo>
                    <a:pt x="0" y="820"/>
                  </a:lnTo>
                  <a:lnTo>
                    <a:pt x="820" y="820"/>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9" name="Google Shape;7429;p117"/>
            <p:cNvSpPr/>
            <p:nvPr/>
          </p:nvSpPr>
          <p:spPr>
            <a:xfrm>
              <a:off x="-59292875" y="3308975"/>
              <a:ext cx="106350" cy="41400"/>
            </a:xfrm>
            <a:custGeom>
              <a:rect b="b" l="l" r="r" t="t"/>
              <a:pathLst>
                <a:path extrusionOk="0" h="1656" w="4254">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0" name="Google Shape;7430;p117"/>
            <p:cNvSpPr/>
            <p:nvPr/>
          </p:nvSpPr>
          <p:spPr>
            <a:xfrm>
              <a:off x="-59214100" y="3371400"/>
              <a:ext cx="62225" cy="68550"/>
            </a:xfrm>
            <a:custGeom>
              <a:rect b="b" l="l" r="r" t="t"/>
              <a:pathLst>
                <a:path extrusionOk="0" h="2742" w="2489">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1" name="Google Shape;7431;p117"/>
            <p:cNvSpPr/>
            <p:nvPr/>
          </p:nvSpPr>
          <p:spPr>
            <a:xfrm>
              <a:off x="-59297600" y="3392600"/>
              <a:ext cx="62250" cy="48150"/>
            </a:xfrm>
            <a:custGeom>
              <a:rect b="b" l="l" r="r" t="t"/>
              <a:pathLst>
                <a:path extrusionOk="0" h="1926" w="249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32" name="Google Shape;7432;p117"/>
          <p:cNvGrpSpPr/>
          <p:nvPr/>
        </p:nvGrpSpPr>
        <p:grpSpPr>
          <a:xfrm>
            <a:off x="1295729" y="1381305"/>
            <a:ext cx="367261" cy="364686"/>
            <a:chOff x="-64781025" y="3361050"/>
            <a:chExt cx="317425" cy="315200"/>
          </a:xfrm>
        </p:grpSpPr>
        <p:sp>
          <p:nvSpPr>
            <p:cNvPr id="7433" name="Google Shape;7433;p117"/>
            <p:cNvSpPr/>
            <p:nvPr/>
          </p:nvSpPr>
          <p:spPr>
            <a:xfrm>
              <a:off x="-64764500" y="3388725"/>
              <a:ext cx="272550" cy="272550"/>
            </a:xfrm>
            <a:custGeom>
              <a:rect b="b" l="l" r="r" t="t"/>
              <a:pathLst>
                <a:path extrusionOk="0" h="10902" w="10902">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4" name="Google Shape;7434;p117"/>
            <p:cNvSpPr/>
            <p:nvPr/>
          </p:nvSpPr>
          <p:spPr>
            <a:xfrm>
              <a:off x="-64568375" y="3361050"/>
              <a:ext cx="104775" cy="105675"/>
            </a:xfrm>
            <a:custGeom>
              <a:rect b="b" l="l" r="r" t="t"/>
              <a:pathLst>
                <a:path extrusionOk="0" h="4227" w="4191">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5" name="Google Shape;7435;p117"/>
            <p:cNvSpPr/>
            <p:nvPr/>
          </p:nvSpPr>
          <p:spPr>
            <a:xfrm>
              <a:off x="-64645575" y="3596675"/>
              <a:ext cx="85100" cy="79575"/>
            </a:xfrm>
            <a:custGeom>
              <a:rect b="b" l="l" r="r" t="t"/>
              <a:pathLst>
                <a:path extrusionOk="0" h="3183" w="3404">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6" name="Google Shape;7436;p117"/>
            <p:cNvSpPr/>
            <p:nvPr/>
          </p:nvSpPr>
          <p:spPr>
            <a:xfrm>
              <a:off x="-64781025" y="3456475"/>
              <a:ext cx="80350" cy="85075"/>
            </a:xfrm>
            <a:custGeom>
              <a:rect b="b" l="l" r="r" t="t"/>
              <a:pathLst>
                <a:path extrusionOk="0" h="3403" w="3214">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37" name="Google Shape;7437;p117"/>
          <p:cNvSpPr/>
          <p:nvPr/>
        </p:nvSpPr>
        <p:spPr>
          <a:xfrm>
            <a:off x="1295604" y="1823911"/>
            <a:ext cx="367261" cy="365438"/>
          </a:xfrm>
          <a:custGeom>
            <a:rect b="b" l="l" r="r" t="t"/>
            <a:pathLst>
              <a:path extrusionOk="0" h="12634" w="12697">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8" name="Google Shape;7438;p117"/>
          <p:cNvSpPr/>
          <p:nvPr/>
        </p:nvSpPr>
        <p:spPr>
          <a:xfrm>
            <a:off x="1322938" y="2251913"/>
            <a:ext cx="312592" cy="367261"/>
          </a:xfrm>
          <a:custGeom>
            <a:rect b="b" l="l" r="r" t="t"/>
            <a:pathLst>
              <a:path extrusionOk="0" h="12697" w="10807">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9" name="Google Shape;7439;p117"/>
          <p:cNvSpPr/>
          <p:nvPr/>
        </p:nvSpPr>
        <p:spPr>
          <a:xfrm>
            <a:off x="3508223" y="1420554"/>
            <a:ext cx="366335" cy="286155"/>
          </a:xfrm>
          <a:custGeom>
            <a:rect b="b" l="l" r="r" t="t"/>
            <a:pathLst>
              <a:path extrusionOk="0" h="9893" w="12665">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40" name="Google Shape;7440;p117"/>
          <p:cNvGrpSpPr/>
          <p:nvPr/>
        </p:nvGrpSpPr>
        <p:grpSpPr>
          <a:xfrm>
            <a:off x="3500129" y="1822744"/>
            <a:ext cx="382765" cy="367810"/>
            <a:chOff x="-62890750" y="3747425"/>
            <a:chExt cx="330825" cy="317900"/>
          </a:xfrm>
        </p:grpSpPr>
        <p:sp>
          <p:nvSpPr>
            <p:cNvPr id="7441" name="Google Shape;7441;p117"/>
            <p:cNvSpPr/>
            <p:nvPr/>
          </p:nvSpPr>
          <p:spPr>
            <a:xfrm>
              <a:off x="-62890750" y="3747425"/>
              <a:ext cx="313500" cy="195825"/>
            </a:xfrm>
            <a:custGeom>
              <a:rect b="b" l="l" r="r" t="t"/>
              <a:pathLst>
                <a:path extrusionOk="0" h="7833" w="1254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2" name="Google Shape;7442;p117"/>
            <p:cNvSpPr/>
            <p:nvPr/>
          </p:nvSpPr>
          <p:spPr>
            <a:xfrm>
              <a:off x="-62874975" y="3869075"/>
              <a:ext cx="315050" cy="196250"/>
            </a:xfrm>
            <a:custGeom>
              <a:rect b="b" l="l" r="r" t="t"/>
              <a:pathLst>
                <a:path extrusionOk="0" h="7850" w="12602">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3" name="Google Shape;7443;p117"/>
            <p:cNvSpPr/>
            <p:nvPr/>
          </p:nvSpPr>
          <p:spPr>
            <a:xfrm>
              <a:off x="-62751325" y="3834525"/>
              <a:ext cx="15775" cy="26800"/>
            </a:xfrm>
            <a:custGeom>
              <a:rect b="b" l="l" r="r" t="t"/>
              <a:pathLst>
                <a:path extrusionOk="0" h="1072" w="631">
                  <a:moveTo>
                    <a:pt x="630" y="1"/>
                  </a:moveTo>
                  <a:cubicBezTo>
                    <a:pt x="410" y="221"/>
                    <a:pt x="158" y="599"/>
                    <a:pt x="0" y="1072"/>
                  </a:cubicBezTo>
                  <a:lnTo>
                    <a:pt x="630" y="1072"/>
                  </a:ln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4" name="Google Shape;7444;p117"/>
            <p:cNvSpPr/>
            <p:nvPr/>
          </p:nvSpPr>
          <p:spPr>
            <a:xfrm>
              <a:off x="-62715100" y="3950300"/>
              <a:ext cx="15775" cy="26025"/>
            </a:xfrm>
            <a:custGeom>
              <a:rect b="b" l="l" r="r" t="t"/>
              <a:pathLst>
                <a:path extrusionOk="0" h="1041" w="631">
                  <a:moveTo>
                    <a:pt x="1" y="1"/>
                  </a:moveTo>
                  <a:lnTo>
                    <a:pt x="1" y="1041"/>
                  </a:lnTo>
                  <a:cubicBezTo>
                    <a:pt x="253" y="852"/>
                    <a:pt x="473" y="47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5" name="Google Shape;7445;p117"/>
            <p:cNvSpPr/>
            <p:nvPr/>
          </p:nvSpPr>
          <p:spPr>
            <a:xfrm>
              <a:off x="-62751325" y="3950300"/>
              <a:ext cx="15775" cy="26025"/>
            </a:xfrm>
            <a:custGeom>
              <a:rect b="b" l="l" r="r" t="t"/>
              <a:pathLst>
                <a:path extrusionOk="0" h="1041" w="631">
                  <a:moveTo>
                    <a:pt x="0" y="1"/>
                  </a:moveTo>
                  <a:cubicBezTo>
                    <a:pt x="158" y="473"/>
                    <a:pt x="410" y="852"/>
                    <a:pt x="630" y="1041"/>
                  </a:cubicBez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6" name="Google Shape;7446;p117"/>
            <p:cNvSpPr/>
            <p:nvPr/>
          </p:nvSpPr>
          <p:spPr>
            <a:xfrm>
              <a:off x="-62822225" y="3881000"/>
              <a:ext cx="44125" cy="48075"/>
            </a:xfrm>
            <a:custGeom>
              <a:rect b="b" l="l" r="r" t="t"/>
              <a:pathLst>
                <a:path extrusionOk="0" h="1923" w="1765">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7" name="Google Shape;7447;p117"/>
            <p:cNvSpPr/>
            <p:nvPr/>
          </p:nvSpPr>
          <p:spPr>
            <a:xfrm>
              <a:off x="-62715100" y="3833750"/>
              <a:ext cx="15775" cy="26800"/>
            </a:xfrm>
            <a:custGeom>
              <a:rect b="b" l="l" r="r" t="t"/>
              <a:pathLst>
                <a:path extrusionOk="0" h="1072" w="631">
                  <a:moveTo>
                    <a:pt x="1" y="0"/>
                  </a:moveTo>
                  <a:lnTo>
                    <a:pt x="1" y="1071"/>
                  </a:lnTo>
                  <a:lnTo>
                    <a:pt x="631" y="1071"/>
                  </a:lnTo>
                  <a:cubicBezTo>
                    <a:pt x="505" y="599"/>
                    <a:pt x="253" y="189"/>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8" name="Google Shape;7448;p117"/>
            <p:cNvSpPr/>
            <p:nvPr/>
          </p:nvSpPr>
          <p:spPr>
            <a:xfrm>
              <a:off x="-62758425" y="3881000"/>
              <a:ext cx="22875" cy="48075"/>
            </a:xfrm>
            <a:custGeom>
              <a:rect b="b" l="l" r="r" t="t"/>
              <a:pathLst>
                <a:path extrusionOk="0" h="1923" w="915">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9" name="Google Shape;7449;p117"/>
            <p:cNvSpPr/>
            <p:nvPr/>
          </p:nvSpPr>
          <p:spPr>
            <a:xfrm>
              <a:off x="-62715100" y="3809325"/>
              <a:ext cx="74850" cy="51225"/>
            </a:xfrm>
            <a:custGeom>
              <a:rect b="b" l="l" r="r" t="t"/>
              <a:pathLst>
                <a:path extrusionOk="0" h="2049" w="2994">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0" name="Google Shape;7450;p117"/>
            <p:cNvSpPr/>
            <p:nvPr/>
          </p:nvSpPr>
          <p:spPr>
            <a:xfrm>
              <a:off x="-62715875" y="3950300"/>
              <a:ext cx="75625" cy="51225"/>
            </a:xfrm>
            <a:custGeom>
              <a:rect b="b" l="l" r="r" t="t"/>
              <a:pathLst>
                <a:path extrusionOk="0" h="2049" w="3025">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1" name="Google Shape;7451;p117"/>
            <p:cNvSpPr/>
            <p:nvPr/>
          </p:nvSpPr>
          <p:spPr>
            <a:xfrm>
              <a:off x="-62811200" y="3949525"/>
              <a:ext cx="75650" cy="52000"/>
            </a:xfrm>
            <a:custGeom>
              <a:rect b="b" l="l" r="r" t="t"/>
              <a:pathLst>
                <a:path extrusionOk="0" h="2080" w="3026">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2" name="Google Shape;7452;p117"/>
            <p:cNvSpPr/>
            <p:nvPr/>
          </p:nvSpPr>
          <p:spPr>
            <a:xfrm>
              <a:off x="-62673350" y="3881000"/>
              <a:ext cx="44125" cy="48075"/>
            </a:xfrm>
            <a:custGeom>
              <a:rect b="b" l="l" r="r" t="t"/>
              <a:pathLst>
                <a:path extrusionOk="0" h="1923" w="1765">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3" name="Google Shape;7453;p117"/>
            <p:cNvSpPr/>
            <p:nvPr/>
          </p:nvSpPr>
          <p:spPr>
            <a:xfrm>
              <a:off x="-62810400" y="3810125"/>
              <a:ext cx="75625" cy="51200"/>
            </a:xfrm>
            <a:custGeom>
              <a:rect b="b" l="l" r="r" t="t"/>
              <a:pathLst>
                <a:path extrusionOk="0" h="2048" w="3025">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4" name="Google Shape;7454;p117"/>
            <p:cNvSpPr/>
            <p:nvPr/>
          </p:nvSpPr>
          <p:spPr>
            <a:xfrm>
              <a:off x="-62715100" y="3881000"/>
              <a:ext cx="22850" cy="48075"/>
            </a:xfrm>
            <a:custGeom>
              <a:rect b="b" l="l" r="r" t="t"/>
              <a:pathLst>
                <a:path extrusionOk="0" h="1923" w="914">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55" name="Google Shape;7455;p117"/>
          <p:cNvGrpSpPr/>
          <p:nvPr/>
        </p:nvGrpSpPr>
        <p:grpSpPr>
          <a:xfrm>
            <a:off x="3507881" y="2252381"/>
            <a:ext cx="367261" cy="366364"/>
            <a:chOff x="-62884425" y="4111775"/>
            <a:chExt cx="317425" cy="316650"/>
          </a:xfrm>
        </p:grpSpPr>
        <p:sp>
          <p:nvSpPr>
            <p:cNvPr id="7456" name="Google Shape;7456;p117"/>
            <p:cNvSpPr/>
            <p:nvPr/>
          </p:nvSpPr>
          <p:spPr>
            <a:xfrm>
              <a:off x="-62884425" y="4325225"/>
              <a:ext cx="317425" cy="103200"/>
            </a:xfrm>
            <a:custGeom>
              <a:rect b="b" l="l" r="r" t="t"/>
              <a:pathLst>
                <a:path extrusionOk="0" h="4128" w="12697">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7" name="Google Shape;7457;p117"/>
            <p:cNvSpPr/>
            <p:nvPr/>
          </p:nvSpPr>
          <p:spPr>
            <a:xfrm>
              <a:off x="-62884425" y="4111775"/>
              <a:ext cx="317425" cy="193000"/>
            </a:xfrm>
            <a:custGeom>
              <a:rect b="b" l="l" r="r" t="t"/>
              <a:pathLst>
                <a:path extrusionOk="0" h="7720" w="12697">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58" name="Google Shape;7458;p117"/>
          <p:cNvGrpSpPr/>
          <p:nvPr/>
        </p:nvGrpSpPr>
        <p:grpSpPr>
          <a:xfrm>
            <a:off x="2180515" y="2748450"/>
            <a:ext cx="365438" cy="360001"/>
            <a:chOff x="-60991775" y="3376900"/>
            <a:chExt cx="315850" cy="311150"/>
          </a:xfrm>
        </p:grpSpPr>
        <p:sp>
          <p:nvSpPr>
            <p:cNvPr id="7459" name="Google Shape;7459;p117"/>
            <p:cNvSpPr/>
            <p:nvPr/>
          </p:nvSpPr>
          <p:spPr>
            <a:xfrm>
              <a:off x="-60991000" y="3376900"/>
              <a:ext cx="315075" cy="311150"/>
            </a:xfrm>
            <a:custGeom>
              <a:rect b="b" l="l" r="r" t="t"/>
              <a:pathLst>
                <a:path extrusionOk="0" h="12446" w="12603">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0" name="Google Shape;7460;p117"/>
            <p:cNvSpPr/>
            <p:nvPr/>
          </p:nvSpPr>
          <p:spPr>
            <a:xfrm>
              <a:off x="-60991775" y="3404275"/>
              <a:ext cx="174875" cy="89250"/>
            </a:xfrm>
            <a:custGeom>
              <a:rect b="b" l="l" r="r" t="t"/>
              <a:pathLst>
                <a:path extrusionOk="0" h="3570" w="6995">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1" name="Google Shape;7461;p117"/>
            <p:cNvSpPr/>
            <p:nvPr/>
          </p:nvSpPr>
          <p:spPr>
            <a:xfrm>
              <a:off x="-60795650" y="3513975"/>
              <a:ext cx="89000" cy="173300"/>
            </a:xfrm>
            <a:custGeom>
              <a:rect b="b" l="l" r="r" t="t"/>
              <a:pathLst>
                <a:path extrusionOk="0" h="6932" w="356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62" name="Google Shape;7462;p117"/>
          <p:cNvGrpSpPr/>
          <p:nvPr/>
        </p:nvGrpSpPr>
        <p:grpSpPr>
          <a:xfrm>
            <a:off x="2180052" y="3199314"/>
            <a:ext cx="366364" cy="359075"/>
            <a:chOff x="-60988625" y="3740800"/>
            <a:chExt cx="316650" cy="310350"/>
          </a:xfrm>
        </p:grpSpPr>
        <p:sp>
          <p:nvSpPr>
            <p:cNvPr id="7463" name="Google Shape;7463;p117"/>
            <p:cNvSpPr/>
            <p:nvPr/>
          </p:nvSpPr>
          <p:spPr>
            <a:xfrm>
              <a:off x="-60988625" y="3740800"/>
              <a:ext cx="311125" cy="310350"/>
            </a:xfrm>
            <a:custGeom>
              <a:rect b="b" l="l" r="r" t="t"/>
              <a:pathLst>
                <a:path extrusionOk="0" h="12414" w="12445">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4" name="Google Shape;7464;p117"/>
            <p:cNvSpPr/>
            <p:nvPr/>
          </p:nvSpPr>
          <p:spPr>
            <a:xfrm>
              <a:off x="-60742100" y="3920375"/>
              <a:ext cx="68550" cy="55175"/>
            </a:xfrm>
            <a:custGeom>
              <a:rect b="b" l="l" r="r" t="t"/>
              <a:pathLst>
                <a:path extrusionOk="0" h="2207" w="2742">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5" name="Google Shape;7465;p117"/>
            <p:cNvSpPr/>
            <p:nvPr/>
          </p:nvSpPr>
          <p:spPr>
            <a:xfrm>
              <a:off x="-60740525" y="3741600"/>
              <a:ext cx="68550" cy="158325"/>
            </a:xfrm>
            <a:custGeom>
              <a:rect b="b" l="l" r="r" t="t"/>
              <a:pathLst>
                <a:path extrusionOk="0" h="6333" w="2742">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66" name="Google Shape;7466;p117"/>
          <p:cNvGrpSpPr/>
          <p:nvPr/>
        </p:nvGrpSpPr>
        <p:grpSpPr>
          <a:xfrm>
            <a:off x="2180052" y="3654765"/>
            <a:ext cx="366364" cy="365207"/>
            <a:chOff x="-60987850" y="4100950"/>
            <a:chExt cx="316650" cy="315650"/>
          </a:xfrm>
        </p:grpSpPr>
        <p:sp>
          <p:nvSpPr>
            <p:cNvPr id="7467" name="Google Shape;7467;p117"/>
            <p:cNvSpPr/>
            <p:nvPr/>
          </p:nvSpPr>
          <p:spPr>
            <a:xfrm>
              <a:off x="-60987850" y="4355925"/>
              <a:ext cx="315875" cy="60675"/>
            </a:xfrm>
            <a:custGeom>
              <a:rect b="b" l="l" r="r" t="t"/>
              <a:pathLst>
                <a:path extrusionOk="0" h="2427" w="12635">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8" name="Google Shape;7468;p117"/>
            <p:cNvSpPr/>
            <p:nvPr/>
          </p:nvSpPr>
          <p:spPr>
            <a:xfrm>
              <a:off x="-60987050" y="4100950"/>
              <a:ext cx="315850" cy="123475"/>
            </a:xfrm>
            <a:custGeom>
              <a:rect b="b" l="l" r="r" t="t"/>
              <a:pathLst>
                <a:path extrusionOk="0" h="4939" w="12634">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9" name="Google Shape;7469;p117"/>
            <p:cNvSpPr/>
            <p:nvPr/>
          </p:nvSpPr>
          <p:spPr>
            <a:xfrm>
              <a:off x="-60757075" y="4245675"/>
              <a:ext cx="61475" cy="89025"/>
            </a:xfrm>
            <a:custGeom>
              <a:rect b="b" l="l" r="r" t="t"/>
              <a:pathLst>
                <a:path extrusionOk="0" h="3561" w="2459">
                  <a:moveTo>
                    <a:pt x="1" y="0"/>
                  </a:moveTo>
                  <a:lnTo>
                    <a:pt x="1" y="3560"/>
                  </a:lnTo>
                  <a:lnTo>
                    <a:pt x="2458" y="3560"/>
                  </a:lnTo>
                  <a:lnTo>
                    <a:pt x="24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0" name="Google Shape;7470;p117"/>
            <p:cNvSpPr/>
            <p:nvPr/>
          </p:nvSpPr>
          <p:spPr>
            <a:xfrm>
              <a:off x="-60861025" y="4245675"/>
              <a:ext cx="62225" cy="89025"/>
            </a:xfrm>
            <a:custGeom>
              <a:rect b="b" l="l" r="r" t="t"/>
              <a:pathLst>
                <a:path extrusionOk="0" h="3561" w="2489">
                  <a:moveTo>
                    <a:pt x="0" y="0"/>
                  </a:moveTo>
                  <a:lnTo>
                    <a:pt x="0" y="3560"/>
                  </a:lnTo>
                  <a:lnTo>
                    <a:pt x="2489" y="356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1" name="Google Shape;7471;p117"/>
            <p:cNvSpPr/>
            <p:nvPr/>
          </p:nvSpPr>
          <p:spPr>
            <a:xfrm>
              <a:off x="-60964200" y="4245675"/>
              <a:ext cx="62225" cy="89025"/>
            </a:xfrm>
            <a:custGeom>
              <a:rect b="b" l="l" r="r" t="t"/>
              <a:pathLst>
                <a:path extrusionOk="0" h="3561" w="2489">
                  <a:moveTo>
                    <a:pt x="0" y="0"/>
                  </a:moveTo>
                  <a:lnTo>
                    <a:pt x="0" y="3560"/>
                  </a:lnTo>
                  <a:lnTo>
                    <a:pt x="2489" y="356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72" name="Google Shape;7472;p117"/>
          <p:cNvGrpSpPr/>
          <p:nvPr/>
        </p:nvGrpSpPr>
        <p:grpSpPr>
          <a:xfrm>
            <a:off x="3949836" y="3200225"/>
            <a:ext cx="369083" cy="357253"/>
            <a:chOff x="-59447250" y="3706150"/>
            <a:chExt cx="319000" cy="308775"/>
          </a:xfrm>
        </p:grpSpPr>
        <p:sp>
          <p:nvSpPr>
            <p:cNvPr id="7473" name="Google Shape;7473;p117"/>
            <p:cNvSpPr/>
            <p:nvPr/>
          </p:nvSpPr>
          <p:spPr>
            <a:xfrm>
              <a:off x="-59381875" y="3922750"/>
              <a:ext cx="79575" cy="29950"/>
            </a:xfrm>
            <a:custGeom>
              <a:rect b="b" l="l" r="r" t="t"/>
              <a:pathLst>
                <a:path extrusionOk="0" h="1198" w="3183">
                  <a:moveTo>
                    <a:pt x="1607" y="0"/>
                  </a:moveTo>
                  <a:cubicBezTo>
                    <a:pt x="820" y="0"/>
                    <a:pt x="190" y="504"/>
                    <a:pt x="1" y="1197"/>
                  </a:cubicBezTo>
                  <a:lnTo>
                    <a:pt x="3183" y="1197"/>
                  </a:lnTo>
                  <a:cubicBezTo>
                    <a:pt x="3025" y="536"/>
                    <a:pt x="2363" y="0"/>
                    <a:pt x="16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4" name="Google Shape;7474;p117"/>
            <p:cNvSpPr/>
            <p:nvPr/>
          </p:nvSpPr>
          <p:spPr>
            <a:xfrm>
              <a:off x="-59364550" y="3861525"/>
              <a:ext cx="43350" cy="40900"/>
            </a:xfrm>
            <a:custGeom>
              <a:rect b="b" l="l" r="r" t="t"/>
              <a:pathLst>
                <a:path extrusionOk="0" h="1636" w="1734">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5" name="Google Shape;7475;p117"/>
            <p:cNvSpPr/>
            <p:nvPr/>
          </p:nvSpPr>
          <p:spPr>
            <a:xfrm>
              <a:off x="-59447250" y="3706150"/>
              <a:ext cx="319000" cy="308775"/>
            </a:xfrm>
            <a:custGeom>
              <a:rect b="b" l="l" r="r" t="t"/>
              <a:pathLst>
                <a:path extrusionOk="0" h="12351" w="1276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6" name="Google Shape;7476;p117"/>
            <p:cNvSpPr/>
            <p:nvPr/>
          </p:nvSpPr>
          <p:spPr>
            <a:xfrm>
              <a:off x="-59293650" y="3740025"/>
              <a:ext cx="14175" cy="14200"/>
            </a:xfrm>
            <a:custGeom>
              <a:rect b="b" l="l" r="r" t="t"/>
              <a:pathLst>
                <a:path extrusionOk="0" h="568" w="567">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77" name="Google Shape;7477;p117"/>
          <p:cNvGrpSpPr/>
          <p:nvPr/>
        </p:nvGrpSpPr>
        <p:grpSpPr>
          <a:xfrm>
            <a:off x="1738564" y="1381536"/>
            <a:ext cx="368186" cy="364224"/>
            <a:chOff x="-64406125" y="3362225"/>
            <a:chExt cx="318225" cy="314800"/>
          </a:xfrm>
        </p:grpSpPr>
        <p:sp>
          <p:nvSpPr>
            <p:cNvPr id="7478" name="Google Shape;7478;p117"/>
            <p:cNvSpPr/>
            <p:nvPr/>
          </p:nvSpPr>
          <p:spPr>
            <a:xfrm>
              <a:off x="-64332100" y="3362225"/>
              <a:ext cx="170150" cy="199025"/>
            </a:xfrm>
            <a:custGeom>
              <a:rect b="b" l="l" r="r" t="t"/>
              <a:pathLst>
                <a:path extrusionOk="0" h="7961" w="6806">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9" name="Google Shape;7479;p117"/>
            <p:cNvSpPr/>
            <p:nvPr/>
          </p:nvSpPr>
          <p:spPr>
            <a:xfrm>
              <a:off x="-64406125" y="3559050"/>
              <a:ext cx="318225" cy="117975"/>
            </a:xfrm>
            <a:custGeom>
              <a:rect b="b" l="l" r="r" t="t"/>
              <a:pathLst>
                <a:path extrusionOk="0" h="4719" w="12729">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80" name="Google Shape;7480;p117"/>
          <p:cNvSpPr/>
          <p:nvPr/>
        </p:nvSpPr>
        <p:spPr>
          <a:xfrm>
            <a:off x="1801771" y="1823000"/>
            <a:ext cx="241524" cy="367261"/>
          </a:xfrm>
          <a:custGeom>
            <a:rect b="b" l="l" r="r" t="t"/>
            <a:pathLst>
              <a:path extrusionOk="0" h="12697" w="835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81" name="Google Shape;7481;p117"/>
          <p:cNvGrpSpPr/>
          <p:nvPr/>
        </p:nvGrpSpPr>
        <p:grpSpPr>
          <a:xfrm>
            <a:off x="1739027" y="2252381"/>
            <a:ext cx="367261" cy="366364"/>
            <a:chOff x="-64410850" y="4094450"/>
            <a:chExt cx="317425" cy="316650"/>
          </a:xfrm>
        </p:grpSpPr>
        <p:sp>
          <p:nvSpPr>
            <p:cNvPr id="7482" name="Google Shape;7482;p117"/>
            <p:cNvSpPr/>
            <p:nvPr/>
          </p:nvSpPr>
          <p:spPr>
            <a:xfrm>
              <a:off x="-64410850" y="4348850"/>
              <a:ext cx="317425" cy="62250"/>
            </a:xfrm>
            <a:custGeom>
              <a:rect b="b" l="l" r="r" t="t"/>
              <a:pathLst>
                <a:path extrusionOk="0" h="2490" w="12697">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3" name="Google Shape;7483;p117"/>
            <p:cNvSpPr/>
            <p:nvPr/>
          </p:nvSpPr>
          <p:spPr>
            <a:xfrm>
              <a:off x="-64315550" y="4094450"/>
              <a:ext cx="122100" cy="192200"/>
            </a:xfrm>
            <a:custGeom>
              <a:rect b="b" l="l" r="r" t="t"/>
              <a:pathLst>
                <a:path extrusionOk="0" h="7688" w="4884">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4" name="Google Shape;7484;p117"/>
            <p:cNvSpPr/>
            <p:nvPr/>
          </p:nvSpPr>
          <p:spPr>
            <a:xfrm>
              <a:off x="-64335250" y="4307100"/>
              <a:ext cx="161500" cy="21300"/>
            </a:xfrm>
            <a:custGeom>
              <a:rect b="b" l="l" r="r" t="t"/>
              <a:pathLst>
                <a:path extrusionOk="0" h="852" w="6460">
                  <a:moveTo>
                    <a:pt x="1167" y="1"/>
                  </a:moveTo>
                  <a:cubicBezTo>
                    <a:pt x="631" y="1"/>
                    <a:pt x="190" y="379"/>
                    <a:pt x="1" y="851"/>
                  </a:cubicBezTo>
                  <a:lnTo>
                    <a:pt x="6459" y="851"/>
                  </a:lnTo>
                  <a:cubicBezTo>
                    <a:pt x="6302" y="379"/>
                    <a:pt x="5861"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85" name="Google Shape;7485;p117"/>
          <p:cNvSpPr/>
          <p:nvPr/>
        </p:nvSpPr>
        <p:spPr>
          <a:xfrm>
            <a:off x="3983247" y="1379900"/>
            <a:ext cx="319882" cy="367463"/>
          </a:xfrm>
          <a:custGeom>
            <a:rect b="b" l="l" r="r" t="t"/>
            <a:pathLst>
              <a:path extrusionOk="0" h="12704" w="11059">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86" name="Google Shape;7486;p117"/>
          <p:cNvGrpSpPr/>
          <p:nvPr/>
        </p:nvGrpSpPr>
        <p:grpSpPr>
          <a:xfrm>
            <a:off x="3960575" y="1822454"/>
            <a:ext cx="365467" cy="368389"/>
            <a:chOff x="-62516625" y="3743175"/>
            <a:chExt cx="315875" cy="318400"/>
          </a:xfrm>
        </p:grpSpPr>
        <p:sp>
          <p:nvSpPr>
            <p:cNvPr id="7487" name="Google Shape;7487;p117"/>
            <p:cNvSpPr/>
            <p:nvPr/>
          </p:nvSpPr>
          <p:spPr>
            <a:xfrm>
              <a:off x="-62334675" y="3884950"/>
              <a:ext cx="62250" cy="145725"/>
            </a:xfrm>
            <a:custGeom>
              <a:rect b="b" l="l" r="r" t="t"/>
              <a:pathLst>
                <a:path extrusionOk="0" h="5829" w="249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8" name="Google Shape;7488;p117"/>
            <p:cNvSpPr/>
            <p:nvPr/>
          </p:nvSpPr>
          <p:spPr>
            <a:xfrm>
              <a:off x="-62516625" y="3743175"/>
              <a:ext cx="315875" cy="318400"/>
            </a:xfrm>
            <a:custGeom>
              <a:rect b="b" l="l" r="r" t="t"/>
              <a:pathLst>
                <a:path extrusionOk="0" h="12736" w="12635">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89" name="Google Shape;7489;p117"/>
          <p:cNvGrpSpPr/>
          <p:nvPr/>
        </p:nvGrpSpPr>
        <p:grpSpPr>
          <a:xfrm>
            <a:off x="3967415" y="2272426"/>
            <a:ext cx="351786" cy="326274"/>
            <a:chOff x="-62511900" y="4129100"/>
            <a:chExt cx="304050" cy="282000"/>
          </a:xfrm>
        </p:grpSpPr>
        <p:sp>
          <p:nvSpPr>
            <p:cNvPr id="7490" name="Google Shape;7490;p117"/>
            <p:cNvSpPr/>
            <p:nvPr/>
          </p:nvSpPr>
          <p:spPr>
            <a:xfrm>
              <a:off x="-62414225" y="4203925"/>
              <a:ext cx="206375" cy="207175"/>
            </a:xfrm>
            <a:custGeom>
              <a:rect b="b" l="l" r="r" t="t"/>
              <a:pathLst>
                <a:path extrusionOk="0" h="8287" w="8255">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1" name="Google Shape;7491;p117"/>
            <p:cNvSpPr/>
            <p:nvPr/>
          </p:nvSpPr>
          <p:spPr>
            <a:xfrm>
              <a:off x="-62511100" y="4129100"/>
              <a:ext cx="159900" cy="74850"/>
            </a:xfrm>
            <a:custGeom>
              <a:rect b="b" l="l" r="r" t="t"/>
              <a:pathLst>
                <a:path extrusionOk="0" h="2994" w="6396">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2" name="Google Shape;7492;p117"/>
            <p:cNvSpPr/>
            <p:nvPr/>
          </p:nvSpPr>
          <p:spPr>
            <a:xfrm>
              <a:off x="-62511100" y="4207075"/>
              <a:ext cx="110275" cy="59875"/>
            </a:xfrm>
            <a:custGeom>
              <a:rect b="b" l="l" r="r" t="t"/>
              <a:pathLst>
                <a:path extrusionOk="0" h="2395" w="4411">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3" name="Google Shape;7493;p117"/>
            <p:cNvSpPr/>
            <p:nvPr/>
          </p:nvSpPr>
          <p:spPr>
            <a:xfrm>
              <a:off x="-62511100" y="4329950"/>
              <a:ext cx="106350" cy="59875"/>
            </a:xfrm>
            <a:custGeom>
              <a:rect b="b" l="l" r="r" t="t"/>
              <a:pathLst>
                <a:path extrusionOk="0" h="2395" w="4254">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4" name="Google Shape;7494;p117"/>
            <p:cNvSpPr/>
            <p:nvPr/>
          </p:nvSpPr>
          <p:spPr>
            <a:xfrm>
              <a:off x="-62511900" y="4268500"/>
              <a:ext cx="78000" cy="60675"/>
            </a:xfrm>
            <a:custGeom>
              <a:rect b="b" l="l" r="r" t="t"/>
              <a:pathLst>
                <a:path extrusionOk="0" h="2427" w="312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95" name="Google Shape;7495;p117"/>
          <p:cNvGrpSpPr/>
          <p:nvPr/>
        </p:nvGrpSpPr>
        <p:grpSpPr>
          <a:xfrm>
            <a:off x="2645537" y="2744820"/>
            <a:ext cx="310770" cy="367261"/>
            <a:chOff x="-60597975" y="3367475"/>
            <a:chExt cx="268600" cy="317425"/>
          </a:xfrm>
        </p:grpSpPr>
        <p:sp>
          <p:nvSpPr>
            <p:cNvPr id="7496" name="Google Shape;7496;p117"/>
            <p:cNvSpPr/>
            <p:nvPr/>
          </p:nvSpPr>
          <p:spPr>
            <a:xfrm>
              <a:off x="-60535750" y="3495075"/>
              <a:ext cx="206375" cy="82725"/>
            </a:xfrm>
            <a:custGeom>
              <a:rect b="b" l="l" r="r" t="t"/>
              <a:pathLst>
                <a:path extrusionOk="0" h="3309" w="8255">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7" name="Google Shape;7497;p117"/>
            <p:cNvSpPr/>
            <p:nvPr/>
          </p:nvSpPr>
          <p:spPr>
            <a:xfrm>
              <a:off x="-60432575" y="3367475"/>
              <a:ext cx="20500" cy="47275"/>
            </a:xfrm>
            <a:custGeom>
              <a:rect b="b" l="l" r="r" t="t"/>
              <a:pathLst>
                <a:path extrusionOk="0" h="1891" w="820">
                  <a:moveTo>
                    <a:pt x="1" y="0"/>
                  </a:moveTo>
                  <a:lnTo>
                    <a:pt x="1" y="1891"/>
                  </a:lnTo>
                  <a:cubicBezTo>
                    <a:pt x="127" y="1765"/>
                    <a:pt x="221" y="1639"/>
                    <a:pt x="379" y="1639"/>
                  </a:cubicBezTo>
                  <a:cubicBezTo>
                    <a:pt x="600" y="1639"/>
                    <a:pt x="694" y="1765"/>
                    <a:pt x="820" y="1891"/>
                  </a:cubicBezTo>
                  <a:lnTo>
                    <a:pt x="8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8" name="Google Shape;7498;p117"/>
            <p:cNvSpPr/>
            <p:nvPr/>
          </p:nvSpPr>
          <p:spPr>
            <a:xfrm>
              <a:off x="-60535750" y="3367475"/>
              <a:ext cx="206375" cy="107150"/>
            </a:xfrm>
            <a:custGeom>
              <a:rect b="b" l="l" r="r" t="t"/>
              <a:pathLst>
                <a:path extrusionOk="0" h="4286" w="8255">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9" name="Google Shape;7499;p117"/>
            <p:cNvSpPr/>
            <p:nvPr/>
          </p:nvSpPr>
          <p:spPr>
            <a:xfrm>
              <a:off x="-60597975" y="3368175"/>
              <a:ext cx="40200" cy="316725"/>
            </a:xfrm>
            <a:custGeom>
              <a:rect b="b" l="l" r="r" t="t"/>
              <a:pathLst>
                <a:path extrusionOk="0" h="12669" w="1608">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0" name="Google Shape;7500;p117"/>
            <p:cNvSpPr/>
            <p:nvPr/>
          </p:nvSpPr>
          <p:spPr>
            <a:xfrm>
              <a:off x="-60535750" y="3597450"/>
              <a:ext cx="206375" cy="86675"/>
            </a:xfrm>
            <a:custGeom>
              <a:rect b="b" l="l" r="r" t="t"/>
              <a:pathLst>
                <a:path extrusionOk="0" h="3467" w="8255">
                  <a:moveTo>
                    <a:pt x="1" y="1"/>
                  </a:moveTo>
                  <a:lnTo>
                    <a:pt x="1" y="3466"/>
                  </a:lnTo>
                  <a:lnTo>
                    <a:pt x="7026" y="3466"/>
                  </a:lnTo>
                  <a:cubicBezTo>
                    <a:pt x="7720" y="3466"/>
                    <a:pt x="8255" y="2931"/>
                    <a:pt x="8255" y="2206"/>
                  </a:cubicBezTo>
                  <a:lnTo>
                    <a:pt x="82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01" name="Google Shape;7501;p117"/>
          <p:cNvSpPr/>
          <p:nvPr/>
        </p:nvSpPr>
        <p:spPr>
          <a:xfrm>
            <a:off x="2616264" y="3196331"/>
            <a:ext cx="369083" cy="365005"/>
          </a:xfrm>
          <a:custGeom>
            <a:rect b="b" l="l" r="r" t="t"/>
            <a:pathLst>
              <a:path extrusionOk="0" h="12619" w="1276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02" name="Google Shape;7502;p117"/>
          <p:cNvGrpSpPr/>
          <p:nvPr/>
        </p:nvGrpSpPr>
        <p:grpSpPr>
          <a:xfrm>
            <a:off x="2617740" y="3706136"/>
            <a:ext cx="366364" cy="262465"/>
            <a:chOff x="-60621600" y="4145650"/>
            <a:chExt cx="316650" cy="226850"/>
          </a:xfrm>
        </p:grpSpPr>
        <p:sp>
          <p:nvSpPr>
            <p:cNvPr id="7503" name="Google Shape;7503;p117"/>
            <p:cNvSpPr/>
            <p:nvPr/>
          </p:nvSpPr>
          <p:spPr>
            <a:xfrm>
              <a:off x="-60463275" y="4249600"/>
              <a:ext cx="61450" cy="60675"/>
            </a:xfrm>
            <a:custGeom>
              <a:rect b="b" l="l" r="r" t="t"/>
              <a:pathLst>
                <a:path extrusionOk="0" h="2427" w="2458">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4" name="Google Shape;7504;p117"/>
            <p:cNvSpPr/>
            <p:nvPr/>
          </p:nvSpPr>
          <p:spPr>
            <a:xfrm>
              <a:off x="-60526300" y="4249600"/>
              <a:ext cx="48075" cy="60675"/>
            </a:xfrm>
            <a:custGeom>
              <a:rect b="b" l="l" r="r" t="t"/>
              <a:pathLst>
                <a:path extrusionOk="0" h="2427" w="1923">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5" name="Google Shape;7505;p117"/>
            <p:cNvSpPr/>
            <p:nvPr/>
          </p:nvSpPr>
          <p:spPr>
            <a:xfrm>
              <a:off x="-60621600" y="4145650"/>
              <a:ext cx="316650" cy="226850"/>
            </a:xfrm>
            <a:custGeom>
              <a:rect b="b" l="l" r="r" t="t"/>
              <a:pathLst>
                <a:path extrusionOk="0" h="9074" w="12666">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06" name="Google Shape;7506;p117"/>
          <p:cNvGrpSpPr/>
          <p:nvPr/>
        </p:nvGrpSpPr>
        <p:grpSpPr>
          <a:xfrm>
            <a:off x="3954392" y="3654635"/>
            <a:ext cx="359972" cy="365467"/>
            <a:chOff x="-59400775" y="4084200"/>
            <a:chExt cx="311125" cy="315875"/>
          </a:xfrm>
        </p:grpSpPr>
        <p:sp>
          <p:nvSpPr>
            <p:cNvPr id="7507" name="Google Shape;7507;p117"/>
            <p:cNvSpPr/>
            <p:nvPr/>
          </p:nvSpPr>
          <p:spPr>
            <a:xfrm>
              <a:off x="-59400775" y="4317350"/>
              <a:ext cx="89800" cy="82725"/>
            </a:xfrm>
            <a:custGeom>
              <a:rect b="b" l="l" r="r" t="t"/>
              <a:pathLst>
                <a:path extrusionOk="0" h="3309" w="3592">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8" name="Google Shape;7508;p117"/>
            <p:cNvSpPr/>
            <p:nvPr/>
          </p:nvSpPr>
          <p:spPr>
            <a:xfrm>
              <a:off x="-59400000" y="4084200"/>
              <a:ext cx="89825" cy="212700"/>
            </a:xfrm>
            <a:custGeom>
              <a:rect b="b" l="l" r="r" t="t"/>
              <a:pathLst>
                <a:path extrusionOk="0" h="8508" w="3593">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9" name="Google Shape;7509;p117"/>
            <p:cNvSpPr/>
            <p:nvPr/>
          </p:nvSpPr>
          <p:spPr>
            <a:xfrm>
              <a:off x="-59290500" y="4317350"/>
              <a:ext cx="89800" cy="82725"/>
            </a:xfrm>
            <a:custGeom>
              <a:rect b="b" l="l" r="r" t="t"/>
              <a:pathLst>
                <a:path extrusionOk="0" h="3309" w="3592">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0" name="Google Shape;7510;p117"/>
            <p:cNvSpPr/>
            <p:nvPr/>
          </p:nvSpPr>
          <p:spPr>
            <a:xfrm>
              <a:off x="-59290500" y="4084200"/>
              <a:ext cx="89800" cy="212700"/>
            </a:xfrm>
            <a:custGeom>
              <a:rect b="b" l="l" r="r" t="t"/>
              <a:pathLst>
                <a:path extrusionOk="0" h="8508" w="3592">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1" name="Google Shape;7511;p117"/>
            <p:cNvSpPr/>
            <p:nvPr/>
          </p:nvSpPr>
          <p:spPr>
            <a:xfrm>
              <a:off x="-59181025" y="4317350"/>
              <a:ext cx="89800" cy="82725"/>
            </a:xfrm>
            <a:custGeom>
              <a:rect b="b" l="l" r="r" t="t"/>
              <a:pathLst>
                <a:path extrusionOk="0" h="3309" w="3592">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2" name="Google Shape;7512;p117"/>
            <p:cNvSpPr/>
            <p:nvPr/>
          </p:nvSpPr>
          <p:spPr>
            <a:xfrm>
              <a:off x="-59179450" y="4084200"/>
              <a:ext cx="89800" cy="212700"/>
            </a:xfrm>
            <a:custGeom>
              <a:rect b="b" l="l" r="r" t="t"/>
              <a:pathLst>
                <a:path extrusionOk="0" h="8508" w="3592">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13" name="Google Shape;7513;p117"/>
          <p:cNvGrpSpPr/>
          <p:nvPr/>
        </p:nvGrpSpPr>
        <p:grpSpPr>
          <a:xfrm>
            <a:off x="2178486" y="1380466"/>
            <a:ext cx="365438" cy="366364"/>
            <a:chOff x="-64044600" y="3360375"/>
            <a:chExt cx="315850" cy="316650"/>
          </a:xfrm>
        </p:grpSpPr>
        <p:sp>
          <p:nvSpPr>
            <p:cNvPr id="7514" name="Google Shape;7514;p117"/>
            <p:cNvSpPr/>
            <p:nvPr/>
          </p:nvSpPr>
          <p:spPr>
            <a:xfrm>
              <a:off x="-63980025" y="3532875"/>
              <a:ext cx="185900" cy="144150"/>
            </a:xfrm>
            <a:custGeom>
              <a:rect b="b" l="l" r="r" t="t"/>
              <a:pathLst>
                <a:path extrusionOk="0" h="5766" w="7436">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5" name="Google Shape;7515;p117"/>
            <p:cNvSpPr/>
            <p:nvPr/>
          </p:nvSpPr>
          <p:spPr>
            <a:xfrm>
              <a:off x="-64044600" y="3360375"/>
              <a:ext cx="315850" cy="152825"/>
            </a:xfrm>
            <a:custGeom>
              <a:rect b="b" l="l" r="r" t="t"/>
              <a:pathLst>
                <a:path extrusionOk="0" h="6113" w="12634">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6" name="Google Shape;7516;p117"/>
            <p:cNvSpPr/>
            <p:nvPr/>
          </p:nvSpPr>
          <p:spPr>
            <a:xfrm>
              <a:off x="-63945375" y="3408425"/>
              <a:ext cx="117375" cy="103200"/>
            </a:xfrm>
            <a:custGeom>
              <a:rect b="b" l="l" r="r" t="t"/>
              <a:pathLst>
                <a:path extrusionOk="0" h="4128" w="4695">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17" name="Google Shape;7517;p117"/>
          <p:cNvGrpSpPr/>
          <p:nvPr/>
        </p:nvGrpSpPr>
        <p:grpSpPr>
          <a:xfrm>
            <a:off x="2204909" y="1823018"/>
            <a:ext cx="312592" cy="367261"/>
            <a:chOff x="-64022550" y="3727425"/>
            <a:chExt cx="270175" cy="317425"/>
          </a:xfrm>
        </p:grpSpPr>
        <p:sp>
          <p:nvSpPr>
            <p:cNvPr id="7518" name="Google Shape;7518;p117"/>
            <p:cNvSpPr/>
            <p:nvPr/>
          </p:nvSpPr>
          <p:spPr>
            <a:xfrm>
              <a:off x="-64022550" y="3912500"/>
              <a:ext cx="270175" cy="90600"/>
            </a:xfrm>
            <a:custGeom>
              <a:rect b="b" l="l" r="r" t="t"/>
              <a:pathLst>
                <a:path extrusionOk="0" h="3624" w="10807">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9" name="Google Shape;7519;p117"/>
            <p:cNvSpPr/>
            <p:nvPr/>
          </p:nvSpPr>
          <p:spPr>
            <a:xfrm>
              <a:off x="-64000500" y="4023550"/>
              <a:ext cx="227650" cy="21300"/>
            </a:xfrm>
            <a:custGeom>
              <a:rect b="b" l="l" r="r" t="t"/>
              <a:pathLst>
                <a:path extrusionOk="0" h="852" w="9106">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0" name="Google Shape;7520;p117"/>
            <p:cNvSpPr/>
            <p:nvPr/>
          </p:nvSpPr>
          <p:spPr>
            <a:xfrm>
              <a:off x="-63960325" y="3727425"/>
              <a:ext cx="144925" cy="165425"/>
            </a:xfrm>
            <a:custGeom>
              <a:rect b="b" l="l" r="r" t="t"/>
              <a:pathLst>
                <a:path extrusionOk="0" h="6617" w="5797">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21" name="Google Shape;7521;p117"/>
          <p:cNvGrpSpPr/>
          <p:nvPr/>
        </p:nvGrpSpPr>
        <p:grpSpPr>
          <a:xfrm>
            <a:off x="2229047" y="2251918"/>
            <a:ext cx="264317" cy="367290"/>
            <a:chOff x="-64001300" y="4093650"/>
            <a:chExt cx="228450" cy="317450"/>
          </a:xfrm>
        </p:grpSpPr>
        <p:sp>
          <p:nvSpPr>
            <p:cNvPr id="7522" name="Google Shape;7522;p117"/>
            <p:cNvSpPr/>
            <p:nvPr/>
          </p:nvSpPr>
          <p:spPr>
            <a:xfrm>
              <a:off x="-63933550" y="4328375"/>
              <a:ext cx="93750" cy="40975"/>
            </a:xfrm>
            <a:custGeom>
              <a:rect b="b" l="l" r="r" t="t"/>
              <a:pathLst>
                <a:path extrusionOk="0" h="1639" w="3750">
                  <a:moveTo>
                    <a:pt x="1859" y="0"/>
                  </a:moveTo>
                  <a:cubicBezTo>
                    <a:pt x="1009" y="0"/>
                    <a:pt x="315" y="662"/>
                    <a:pt x="0" y="1638"/>
                  </a:cubicBezTo>
                  <a:lnTo>
                    <a:pt x="3749" y="1638"/>
                  </a:lnTo>
                  <a:cubicBezTo>
                    <a:pt x="3434" y="662"/>
                    <a:pt x="2710" y="0"/>
                    <a:pt x="18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3" name="Google Shape;7523;p117"/>
            <p:cNvSpPr/>
            <p:nvPr/>
          </p:nvSpPr>
          <p:spPr>
            <a:xfrm>
              <a:off x="-63980025" y="4135400"/>
              <a:ext cx="185900" cy="234725"/>
            </a:xfrm>
            <a:custGeom>
              <a:rect b="b" l="l" r="r" t="t"/>
              <a:pathLst>
                <a:path extrusionOk="0" h="9389" w="7436">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4" name="Google Shape;7524;p117"/>
            <p:cNvSpPr/>
            <p:nvPr/>
          </p:nvSpPr>
          <p:spPr>
            <a:xfrm>
              <a:off x="-64001300" y="4389800"/>
              <a:ext cx="228450" cy="21300"/>
            </a:xfrm>
            <a:custGeom>
              <a:rect b="b" l="l" r="r" t="t"/>
              <a:pathLst>
                <a:path extrusionOk="0" h="852" w="9138">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5" name="Google Shape;7525;p117"/>
            <p:cNvSpPr/>
            <p:nvPr/>
          </p:nvSpPr>
          <p:spPr>
            <a:xfrm>
              <a:off x="-64001300" y="4093650"/>
              <a:ext cx="226875" cy="20500"/>
            </a:xfrm>
            <a:custGeom>
              <a:rect b="b" l="l" r="r" t="t"/>
              <a:pathLst>
                <a:path extrusionOk="0" h="820" w="9075">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26" name="Google Shape;7526;p117"/>
          <p:cNvGrpSpPr/>
          <p:nvPr/>
        </p:nvGrpSpPr>
        <p:grpSpPr>
          <a:xfrm>
            <a:off x="848051" y="2745210"/>
            <a:ext cx="359972" cy="366480"/>
            <a:chOff x="-62148800" y="3377700"/>
            <a:chExt cx="311125" cy="316750"/>
          </a:xfrm>
        </p:grpSpPr>
        <p:sp>
          <p:nvSpPr>
            <p:cNvPr id="7527" name="Google Shape;7527;p117"/>
            <p:cNvSpPr/>
            <p:nvPr/>
          </p:nvSpPr>
          <p:spPr>
            <a:xfrm>
              <a:off x="-62085775" y="3653375"/>
              <a:ext cx="185875" cy="41075"/>
            </a:xfrm>
            <a:custGeom>
              <a:rect b="b" l="l" r="r" t="t"/>
              <a:pathLst>
                <a:path extrusionOk="0" h="1643" w="7435">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8" name="Google Shape;7528;p117"/>
            <p:cNvSpPr/>
            <p:nvPr/>
          </p:nvSpPr>
          <p:spPr>
            <a:xfrm>
              <a:off x="-62148800" y="3377700"/>
              <a:ext cx="311125" cy="254425"/>
            </a:xfrm>
            <a:custGeom>
              <a:rect b="b" l="l" r="r" t="t"/>
              <a:pathLst>
                <a:path extrusionOk="0" h="10177" w="12445">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29" name="Google Shape;7529;p117"/>
          <p:cNvGrpSpPr/>
          <p:nvPr/>
        </p:nvGrpSpPr>
        <p:grpSpPr>
          <a:xfrm>
            <a:off x="843958" y="3195207"/>
            <a:ext cx="368157" cy="367290"/>
            <a:chOff x="-62154300" y="3743950"/>
            <a:chExt cx="318200" cy="317450"/>
          </a:xfrm>
        </p:grpSpPr>
        <p:sp>
          <p:nvSpPr>
            <p:cNvPr id="7530" name="Google Shape;7530;p117"/>
            <p:cNvSpPr/>
            <p:nvPr/>
          </p:nvSpPr>
          <p:spPr>
            <a:xfrm>
              <a:off x="-61992850" y="3743950"/>
              <a:ext cx="63825" cy="69150"/>
            </a:xfrm>
            <a:custGeom>
              <a:rect b="b" l="l" r="r" t="t"/>
              <a:pathLst>
                <a:path extrusionOk="0" h="2766" w="2553">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1" name="Google Shape;7531;p117"/>
            <p:cNvSpPr/>
            <p:nvPr/>
          </p:nvSpPr>
          <p:spPr>
            <a:xfrm>
              <a:off x="-62154300" y="3785700"/>
              <a:ext cx="318200" cy="275700"/>
            </a:xfrm>
            <a:custGeom>
              <a:rect b="b" l="l" r="r" t="t"/>
              <a:pathLst>
                <a:path extrusionOk="0" h="11028" w="12728">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32" name="Google Shape;7532;p117"/>
          <p:cNvGrpSpPr/>
          <p:nvPr/>
        </p:nvGrpSpPr>
        <p:grpSpPr>
          <a:xfrm>
            <a:off x="843944" y="3654187"/>
            <a:ext cx="368186" cy="366364"/>
            <a:chOff x="-62151950" y="4111775"/>
            <a:chExt cx="318225" cy="316650"/>
          </a:xfrm>
        </p:grpSpPr>
        <p:sp>
          <p:nvSpPr>
            <p:cNvPr id="7533" name="Google Shape;7533;p117"/>
            <p:cNvSpPr/>
            <p:nvPr/>
          </p:nvSpPr>
          <p:spPr>
            <a:xfrm>
              <a:off x="-62151950" y="4407925"/>
              <a:ext cx="318225" cy="20500"/>
            </a:xfrm>
            <a:custGeom>
              <a:rect b="b" l="l" r="r" t="t"/>
              <a:pathLst>
                <a:path extrusionOk="0" h="820" w="12729">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4" name="Google Shape;7534;p117"/>
            <p:cNvSpPr/>
            <p:nvPr/>
          </p:nvSpPr>
          <p:spPr>
            <a:xfrm>
              <a:off x="-62151950" y="4283475"/>
              <a:ext cx="84300" cy="104000"/>
            </a:xfrm>
            <a:custGeom>
              <a:rect b="b" l="l" r="r" t="t"/>
              <a:pathLst>
                <a:path extrusionOk="0" h="4160" w="3372">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5" name="Google Shape;7535;p117"/>
            <p:cNvSpPr/>
            <p:nvPr/>
          </p:nvSpPr>
          <p:spPr>
            <a:xfrm>
              <a:off x="-62033800" y="4111775"/>
              <a:ext cx="82725" cy="275700"/>
            </a:xfrm>
            <a:custGeom>
              <a:rect b="b" l="l" r="r" t="t"/>
              <a:pathLst>
                <a:path extrusionOk="0" h="11028" w="3309">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6" name="Google Shape;7536;p117"/>
            <p:cNvSpPr/>
            <p:nvPr/>
          </p:nvSpPr>
          <p:spPr>
            <a:xfrm>
              <a:off x="-61916450" y="4200775"/>
              <a:ext cx="82725" cy="186700"/>
            </a:xfrm>
            <a:custGeom>
              <a:rect b="b" l="l" r="r" t="t"/>
              <a:pathLst>
                <a:path extrusionOk="0" h="7468" w="3309">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37" name="Google Shape;7537;p117"/>
          <p:cNvGrpSpPr/>
          <p:nvPr/>
        </p:nvGrpSpPr>
        <p:grpSpPr>
          <a:xfrm>
            <a:off x="3062568" y="2744733"/>
            <a:ext cx="368157" cy="367434"/>
            <a:chOff x="-60254550" y="3367325"/>
            <a:chExt cx="318200" cy="317575"/>
          </a:xfrm>
        </p:grpSpPr>
        <p:sp>
          <p:nvSpPr>
            <p:cNvPr id="7538" name="Google Shape;7538;p117"/>
            <p:cNvSpPr/>
            <p:nvPr/>
          </p:nvSpPr>
          <p:spPr>
            <a:xfrm>
              <a:off x="-60219125" y="3367325"/>
              <a:ext cx="51225" cy="103575"/>
            </a:xfrm>
            <a:custGeom>
              <a:rect b="b" l="l" r="r" t="t"/>
              <a:pathLst>
                <a:path extrusionOk="0" h="4143" w="2049">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9" name="Google Shape;7539;p117"/>
            <p:cNvSpPr/>
            <p:nvPr/>
          </p:nvSpPr>
          <p:spPr>
            <a:xfrm>
              <a:off x="-60156900" y="3367325"/>
              <a:ext cx="51225" cy="103575"/>
            </a:xfrm>
            <a:custGeom>
              <a:rect b="b" l="l" r="r" t="t"/>
              <a:pathLst>
                <a:path extrusionOk="0" h="4143" w="2049">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0" name="Google Shape;7540;p117"/>
            <p:cNvSpPr/>
            <p:nvPr/>
          </p:nvSpPr>
          <p:spPr>
            <a:xfrm>
              <a:off x="-60094675" y="3367325"/>
              <a:ext cx="51225" cy="103575"/>
            </a:xfrm>
            <a:custGeom>
              <a:rect b="b" l="l" r="r" t="t"/>
              <a:pathLst>
                <a:path extrusionOk="0" h="4143" w="2049">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1" name="Google Shape;7541;p117"/>
            <p:cNvSpPr/>
            <p:nvPr/>
          </p:nvSpPr>
          <p:spPr>
            <a:xfrm>
              <a:off x="-60254550" y="3478525"/>
              <a:ext cx="318200" cy="206375"/>
            </a:xfrm>
            <a:custGeom>
              <a:rect b="b" l="l" r="r" t="t"/>
              <a:pathLst>
                <a:path extrusionOk="0" h="8255" w="12728">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42" name="Google Shape;7542;p117"/>
          <p:cNvGrpSpPr/>
          <p:nvPr/>
        </p:nvGrpSpPr>
        <p:grpSpPr>
          <a:xfrm>
            <a:off x="3063465" y="3195727"/>
            <a:ext cx="366364" cy="366248"/>
            <a:chOff x="-60255350" y="3733825"/>
            <a:chExt cx="316650" cy="316550"/>
          </a:xfrm>
        </p:grpSpPr>
        <p:sp>
          <p:nvSpPr>
            <p:cNvPr id="7543" name="Google Shape;7543;p117"/>
            <p:cNvSpPr/>
            <p:nvPr/>
          </p:nvSpPr>
          <p:spPr>
            <a:xfrm>
              <a:off x="-60218325" y="3733825"/>
              <a:ext cx="235525" cy="316550"/>
            </a:xfrm>
            <a:custGeom>
              <a:rect b="b" l="l" r="r" t="t"/>
              <a:pathLst>
                <a:path extrusionOk="0" h="12662" w="9421">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4" name="Google Shape;7544;p117"/>
            <p:cNvSpPr/>
            <p:nvPr/>
          </p:nvSpPr>
          <p:spPr>
            <a:xfrm>
              <a:off x="-60255350" y="3844775"/>
              <a:ext cx="34675" cy="20500"/>
            </a:xfrm>
            <a:custGeom>
              <a:rect b="b" l="l" r="r" t="t"/>
              <a:pathLst>
                <a:path extrusionOk="0" h="820" w="1387">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5" name="Google Shape;7545;p117"/>
            <p:cNvSpPr/>
            <p:nvPr/>
          </p:nvSpPr>
          <p:spPr>
            <a:xfrm>
              <a:off x="-59974175" y="3844775"/>
              <a:ext cx="35475" cy="20500"/>
            </a:xfrm>
            <a:custGeom>
              <a:rect b="b" l="l" r="r" t="t"/>
              <a:pathLst>
                <a:path extrusionOk="0" h="820" w="1419">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6" name="Google Shape;7546;p117"/>
            <p:cNvSpPr/>
            <p:nvPr/>
          </p:nvSpPr>
          <p:spPr>
            <a:xfrm>
              <a:off x="-60212825" y="3939475"/>
              <a:ext cx="32325" cy="30350"/>
            </a:xfrm>
            <a:custGeom>
              <a:rect b="b" l="l" r="r" t="t"/>
              <a:pathLst>
                <a:path extrusionOk="0" h="1214" w="1293">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7" name="Google Shape;7547;p117"/>
            <p:cNvSpPr/>
            <p:nvPr/>
          </p:nvSpPr>
          <p:spPr>
            <a:xfrm>
              <a:off x="-60012750" y="3739425"/>
              <a:ext cx="32300" cy="30350"/>
            </a:xfrm>
            <a:custGeom>
              <a:rect b="b" l="l" r="r" t="t"/>
              <a:pathLst>
                <a:path extrusionOk="0" h="1214" w="1292">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8" name="Google Shape;7548;p117"/>
            <p:cNvSpPr/>
            <p:nvPr/>
          </p:nvSpPr>
          <p:spPr>
            <a:xfrm>
              <a:off x="-60012750" y="3939475"/>
              <a:ext cx="32300" cy="30350"/>
            </a:xfrm>
            <a:custGeom>
              <a:rect b="b" l="l" r="r" t="t"/>
              <a:pathLst>
                <a:path extrusionOk="0" h="1214" w="1292">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9" name="Google Shape;7549;p117"/>
            <p:cNvSpPr/>
            <p:nvPr/>
          </p:nvSpPr>
          <p:spPr>
            <a:xfrm>
              <a:off x="-60212825" y="3739425"/>
              <a:ext cx="32325" cy="30350"/>
            </a:xfrm>
            <a:custGeom>
              <a:rect b="b" l="l" r="r" t="t"/>
              <a:pathLst>
                <a:path extrusionOk="0" h="1214" w="1293">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50" name="Google Shape;7550;p117"/>
          <p:cNvGrpSpPr/>
          <p:nvPr/>
        </p:nvGrpSpPr>
        <p:grpSpPr>
          <a:xfrm>
            <a:off x="3091262" y="3654635"/>
            <a:ext cx="310770" cy="365467"/>
            <a:chOff x="-60232500" y="4101525"/>
            <a:chExt cx="268600" cy="315875"/>
          </a:xfrm>
        </p:grpSpPr>
        <p:sp>
          <p:nvSpPr>
            <p:cNvPr id="7551" name="Google Shape;7551;p117"/>
            <p:cNvSpPr/>
            <p:nvPr/>
          </p:nvSpPr>
          <p:spPr>
            <a:xfrm>
              <a:off x="-60222275" y="4273225"/>
              <a:ext cx="63025" cy="144175"/>
            </a:xfrm>
            <a:custGeom>
              <a:rect b="b" l="l" r="r" t="t"/>
              <a:pathLst>
                <a:path extrusionOk="0" h="5767" w="2521">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2" name="Google Shape;7552;p117"/>
            <p:cNvSpPr/>
            <p:nvPr/>
          </p:nvSpPr>
          <p:spPr>
            <a:xfrm>
              <a:off x="-60232500" y="4101525"/>
              <a:ext cx="268600" cy="315875"/>
            </a:xfrm>
            <a:custGeom>
              <a:rect b="b" l="l" r="r" t="t"/>
              <a:pathLst>
                <a:path extrusionOk="0" h="12635" w="10744">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53" name="Google Shape;7553;p117"/>
          <p:cNvSpPr/>
          <p:nvPr/>
        </p:nvSpPr>
        <p:spPr>
          <a:xfrm>
            <a:off x="2179036" y="4123569"/>
            <a:ext cx="366335" cy="367290"/>
          </a:xfrm>
          <a:custGeom>
            <a:rect b="b" l="l" r="r" t="t"/>
            <a:pathLst>
              <a:path extrusionOk="0" h="12698" w="12665">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54" name="Google Shape;7554;p117"/>
          <p:cNvGrpSpPr/>
          <p:nvPr/>
        </p:nvGrpSpPr>
        <p:grpSpPr>
          <a:xfrm>
            <a:off x="2624262" y="1380466"/>
            <a:ext cx="368186" cy="366364"/>
            <a:chOff x="-63679950" y="3360375"/>
            <a:chExt cx="318225" cy="316650"/>
          </a:xfrm>
        </p:grpSpPr>
        <p:sp>
          <p:nvSpPr>
            <p:cNvPr id="7555" name="Google Shape;7555;p117"/>
            <p:cNvSpPr/>
            <p:nvPr/>
          </p:nvSpPr>
          <p:spPr>
            <a:xfrm>
              <a:off x="-63497200" y="3423400"/>
              <a:ext cx="40975" cy="40975"/>
            </a:xfrm>
            <a:custGeom>
              <a:rect b="b" l="l" r="r" t="t"/>
              <a:pathLst>
                <a:path extrusionOk="0" h="1639" w="1639">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6" name="Google Shape;7556;p117"/>
            <p:cNvSpPr/>
            <p:nvPr/>
          </p:nvSpPr>
          <p:spPr>
            <a:xfrm>
              <a:off x="-63516900" y="3485625"/>
              <a:ext cx="79575" cy="29950"/>
            </a:xfrm>
            <a:custGeom>
              <a:rect b="b" l="l" r="r" t="t"/>
              <a:pathLst>
                <a:path extrusionOk="0" h="1198" w="3183">
                  <a:moveTo>
                    <a:pt x="1607" y="0"/>
                  </a:moveTo>
                  <a:cubicBezTo>
                    <a:pt x="820" y="0"/>
                    <a:pt x="190" y="504"/>
                    <a:pt x="1" y="1197"/>
                  </a:cubicBezTo>
                  <a:lnTo>
                    <a:pt x="3183" y="1197"/>
                  </a:lnTo>
                  <a:cubicBezTo>
                    <a:pt x="3025" y="504"/>
                    <a:pt x="2395" y="0"/>
                    <a:pt x="16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7" name="Google Shape;7557;p117"/>
            <p:cNvSpPr/>
            <p:nvPr/>
          </p:nvSpPr>
          <p:spPr>
            <a:xfrm>
              <a:off x="-63618500" y="3360375"/>
              <a:ext cx="256775" cy="256600"/>
            </a:xfrm>
            <a:custGeom>
              <a:rect b="b" l="l" r="r" t="t"/>
              <a:pathLst>
                <a:path extrusionOk="0" h="10264" w="10271">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8" name="Google Shape;7558;p117"/>
            <p:cNvSpPr/>
            <p:nvPr/>
          </p:nvSpPr>
          <p:spPr>
            <a:xfrm>
              <a:off x="-63679950" y="3576200"/>
              <a:ext cx="102425" cy="100825"/>
            </a:xfrm>
            <a:custGeom>
              <a:rect b="b" l="l" r="r" t="t"/>
              <a:pathLst>
                <a:path extrusionOk="0" h="4033" w="4097">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59" name="Google Shape;7559;p117"/>
          <p:cNvSpPr/>
          <p:nvPr/>
        </p:nvSpPr>
        <p:spPr>
          <a:xfrm>
            <a:off x="2623229" y="1822769"/>
            <a:ext cx="370009" cy="367724"/>
          </a:xfrm>
          <a:custGeom>
            <a:rect b="b" l="l" r="r" t="t"/>
            <a:pathLst>
              <a:path extrusionOk="0" h="12713" w="12792">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60" name="Google Shape;7560;p117"/>
          <p:cNvGrpSpPr/>
          <p:nvPr/>
        </p:nvGrpSpPr>
        <p:grpSpPr>
          <a:xfrm>
            <a:off x="2622889" y="2251803"/>
            <a:ext cx="370934" cy="367521"/>
            <a:chOff x="-63679950" y="4093450"/>
            <a:chExt cx="320600" cy="317650"/>
          </a:xfrm>
        </p:grpSpPr>
        <p:sp>
          <p:nvSpPr>
            <p:cNvPr id="7561" name="Google Shape;7561;p117"/>
            <p:cNvSpPr/>
            <p:nvPr/>
          </p:nvSpPr>
          <p:spPr>
            <a:xfrm>
              <a:off x="-63595650" y="4093450"/>
              <a:ext cx="236300" cy="230425"/>
            </a:xfrm>
            <a:custGeom>
              <a:rect b="b" l="l" r="r" t="t"/>
              <a:pathLst>
                <a:path extrusionOk="0" h="9217" w="9452">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2" name="Google Shape;7562;p117"/>
            <p:cNvSpPr/>
            <p:nvPr/>
          </p:nvSpPr>
          <p:spPr>
            <a:xfrm>
              <a:off x="-63679950" y="4233850"/>
              <a:ext cx="177250" cy="177250"/>
            </a:xfrm>
            <a:custGeom>
              <a:rect b="b" l="l" r="r" t="t"/>
              <a:pathLst>
                <a:path extrusionOk="0" h="7090" w="709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3" name="Google Shape;7563;p117"/>
            <p:cNvSpPr/>
            <p:nvPr/>
          </p:nvSpPr>
          <p:spPr>
            <a:xfrm>
              <a:off x="-63548400" y="4348850"/>
              <a:ext cx="185900" cy="62250"/>
            </a:xfrm>
            <a:custGeom>
              <a:rect b="b" l="l" r="r" t="t"/>
              <a:pathLst>
                <a:path extrusionOk="0" h="2490" w="7436">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64" name="Google Shape;7564;p117"/>
          <p:cNvGrpSpPr/>
          <p:nvPr/>
        </p:nvGrpSpPr>
        <p:grpSpPr>
          <a:xfrm>
            <a:off x="1283006" y="2744805"/>
            <a:ext cx="366364" cy="367290"/>
            <a:chOff x="-61784125" y="3377700"/>
            <a:chExt cx="316650" cy="317450"/>
          </a:xfrm>
        </p:grpSpPr>
        <p:sp>
          <p:nvSpPr>
            <p:cNvPr id="7565" name="Google Shape;7565;p117"/>
            <p:cNvSpPr/>
            <p:nvPr/>
          </p:nvSpPr>
          <p:spPr>
            <a:xfrm>
              <a:off x="-61688025" y="3460400"/>
              <a:ext cx="124450" cy="51225"/>
            </a:xfrm>
            <a:custGeom>
              <a:rect b="b" l="l" r="r" t="t"/>
              <a:pathLst>
                <a:path extrusionOk="0" h="2049" w="4978">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6" name="Google Shape;7566;p117"/>
            <p:cNvSpPr/>
            <p:nvPr/>
          </p:nvSpPr>
          <p:spPr>
            <a:xfrm>
              <a:off x="-61677800" y="3518900"/>
              <a:ext cx="104775" cy="61850"/>
            </a:xfrm>
            <a:custGeom>
              <a:rect b="b" l="l" r="r" t="t"/>
              <a:pathLst>
                <a:path extrusionOk="0" h="2474" w="4191">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7" name="Google Shape;7567;p117"/>
            <p:cNvSpPr/>
            <p:nvPr/>
          </p:nvSpPr>
          <p:spPr>
            <a:xfrm>
              <a:off x="-61667550" y="3377700"/>
              <a:ext cx="82700" cy="82725"/>
            </a:xfrm>
            <a:custGeom>
              <a:rect b="b" l="l" r="r" t="t"/>
              <a:pathLst>
                <a:path extrusionOk="0" h="3309" w="3308">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8" name="Google Shape;7568;p117"/>
            <p:cNvSpPr/>
            <p:nvPr/>
          </p:nvSpPr>
          <p:spPr>
            <a:xfrm>
              <a:off x="-61591150" y="3643150"/>
              <a:ext cx="123675" cy="51200"/>
            </a:xfrm>
            <a:custGeom>
              <a:rect b="b" l="l" r="r" t="t"/>
              <a:pathLst>
                <a:path extrusionOk="0" h="2048" w="4947">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9" name="Google Shape;7569;p117"/>
            <p:cNvSpPr/>
            <p:nvPr/>
          </p:nvSpPr>
          <p:spPr>
            <a:xfrm>
              <a:off x="-61570675" y="3560450"/>
              <a:ext cx="82725" cy="82725"/>
            </a:xfrm>
            <a:custGeom>
              <a:rect b="b" l="l" r="r" t="t"/>
              <a:pathLst>
                <a:path extrusionOk="0" h="3309" w="3309">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0" name="Google Shape;7570;p117"/>
            <p:cNvSpPr/>
            <p:nvPr/>
          </p:nvSpPr>
          <p:spPr>
            <a:xfrm>
              <a:off x="-61784125" y="3643925"/>
              <a:ext cx="124450" cy="51225"/>
            </a:xfrm>
            <a:custGeom>
              <a:rect b="b" l="l" r="r" t="t"/>
              <a:pathLst>
                <a:path extrusionOk="0" h="2049" w="4978">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1" name="Google Shape;7571;p117"/>
            <p:cNvSpPr/>
            <p:nvPr/>
          </p:nvSpPr>
          <p:spPr>
            <a:xfrm>
              <a:off x="-61763650" y="3560450"/>
              <a:ext cx="82725" cy="82725"/>
            </a:xfrm>
            <a:custGeom>
              <a:rect b="b" l="l" r="r" t="t"/>
              <a:pathLst>
                <a:path extrusionOk="0" h="3309" w="3309">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72" name="Google Shape;7572;p117"/>
          <p:cNvGrpSpPr/>
          <p:nvPr/>
        </p:nvGrpSpPr>
        <p:grpSpPr>
          <a:xfrm>
            <a:off x="1283006" y="3195207"/>
            <a:ext cx="366364" cy="367290"/>
            <a:chOff x="-61783350" y="3743950"/>
            <a:chExt cx="316650" cy="317450"/>
          </a:xfrm>
        </p:grpSpPr>
        <p:sp>
          <p:nvSpPr>
            <p:cNvPr id="7573" name="Google Shape;7573;p117"/>
            <p:cNvSpPr/>
            <p:nvPr/>
          </p:nvSpPr>
          <p:spPr>
            <a:xfrm>
              <a:off x="-61783350" y="3743950"/>
              <a:ext cx="316650" cy="317450"/>
            </a:xfrm>
            <a:custGeom>
              <a:rect b="b" l="l" r="r" t="t"/>
              <a:pathLst>
                <a:path extrusionOk="0" h="12698" w="12666">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4" name="Google Shape;7574;p117"/>
            <p:cNvSpPr/>
            <p:nvPr/>
          </p:nvSpPr>
          <p:spPr>
            <a:xfrm>
              <a:off x="-61739225" y="3833750"/>
              <a:ext cx="272525" cy="149675"/>
            </a:xfrm>
            <a:custGeom>
              <a:rect b="b" l="l" r="r" t="t"/>
              <a:pathLst>
                <a:path extrusionOk="0" h="5987" w="10901">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75" name="Google Shape;7575;p117"/>
          <p:cNvSpPr/>
          <p:nvPr/>
        </p:nvSpPr>
        <p:spPr>
          <a:xfrm>
            <a:off x="1282887" y="3654007"/>
            <a:ext cx="366364" cy="366682"/>
          </a:xfrm>
          <a:custGeom>
            <a:rect b="b" l="l" r="r" t="t"/>
            <a:pathLst>
              <a:path extrusionOk="0" h="12677" w="12666">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6" name="Google Shape;7576;p117"/>
          <p:cNvSpPr/>
          <p:nvPr/>
        </p:nvSpPr>
        <p:spPr>
          <a:xfrm>
            <a:off x="3505689" y="2754652"/>
            <a:ext cx="366364" cy="347563"/>
          </a:xfrm>
          <a:custGeom>
            <a:rect b="b" l="l" r="r" t="t"/>
            <a:pathLst>
              <a:path extrusionOk="0" h="12016" w="12666">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7" name="Google Shape;7577;p117"/>
          <p:cNvSpPr/>
          <p:nvPr/>
        </p:nvSpPr>
        <p:spPr>
          <a:xfrm>
            <a:off x="3504778" y="3235293"/>
            <a:ext cx="368186" cy="287081"/>
          </a:xfrm>
          <a:custGeom>
            <a:rect b="b" l="l" r="r" t="t"/>
            <a:pathLst>
              <a:path extrusionOk="0" h="9925" w="12729">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78" name="Google Shape;7578;p117"/>
          <p:cNvGrpSpPr/>
          <p:nvPr/>
        </p:nvGrpSpPr>
        <p:grpSpPr>
          <a:xfrm>
            <a:off x="3504430" y="3655040"/>
            <a:ext cx="369112" cy="364657"/>
            <a:chOff x="-59869425" y="4102225"/>
            <a:chExt cx="319025" cy="315175"/>
          </a:xfrm>
        </p:grpSpPr>
        <p:sp>
          <p:nvSpPr>
            <p:cNvPr id="7579" name="Google Shape;7579;p117"/>
            <p:cNvSpPr/>
            <p:nvPr/>
          </p:nvSpPr>
          <p:spPr>
            <a:xfrm>
              <a:off x="-59869425" y="4102225"/>
              <a:ext cx="149675" cy="256825"/>
            </a:xfrm>
            <a:custGeom>
              <a:rect b="b" l="l" r="r" t="t"/>
              <a:pathLst>
                <a:path extrusionOk="0" h="10273" w="5987">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0" name="Google Shape;7580;p117"/>
            <p:cNvSpPr/>
            <p:nvPr/>
          </p:nvSpPr>
          <p:spPr>
            <a:xfrm>
              <a:off x="-59811125" y="4322075"/>
              <a:ext cx="201650" cy="95325"/>
            </a:xfrm>
            <a:custGeom>
              <a:rect b="b" l="l" r="r" t="t"/>
              <a:pathLst>
                <a:path extrusionOk="0" h="3813" w="8066">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1" name="Google Shape;7581;p117"/>
            <p:cNvSpPr/>
            <p:nvPr/>
          </p:nvSpPr>
          <p:spPr>
            <a:xfrm>
              <a:off x="-59700075" y="4102225"/>
              <a:ext cx="149675" cy="256525"/>
            </a:xfrm>
            <a:custGeom>
              <a:rect b="b" l="l" r="r" t="t"/>
              <a:pathLst>
                <a:path extrusionOk="0" h="10261" w="5987">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2" name="Google Shape;7582;p117"/>
            <p:cNvSpPr/>
            <p:nvPr/>
          </p:nvSpPr>
          <p:spPr>
            <a:xfrm>
              <a:off x="-59742600" y="4187375"/>
              <a:ext cx="63025" cy="144950"/>
            </a:xfrm>
            <a:custGeom>
              <a:rect b="b" l="l" r="r" t="t"/>
              <a:pathLst>
                <a:path extrusionOk="0" h="5798" w="2521">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83" name="Google Shape;7583;p117"/>
          <p:cNvGrpSpPr/>
          <p:nvPr/>
        </p:nvGrpSpPr>
        <p:grpSpPr>
          <a:xfrm>
            <a:off x="2623233" y="4123862"/>
            <a:ext cx="366364" cy="365467"/>
            <a:chOff x="-59029025" y="3711650"/>
            <a:chExt cx="316650" cy="315875"/>
          </a:xfrm>
        </p:grpSpPr>
        <p:sp>
          <p:nvSpPr>
            <p:cNvPr id="7584" name="Google Shape;7584;p117"/>
            <p:cNvSpPr/>
            <p:nvPr/>
          </p:nvSpPr>
          <p:spPr>
            <a:xfrm>
              <a:off x="-59029025" y="3712450"/>
              <a:ext cx="70125" cy="70125"/>
            </a:xfrm>
            <a:custGeom>
              <a:rect b="b" l="l" r="r" t="t"/>
              <a:pathLst>
                <a:path extrusionOk="0" h="2805" w="2805">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5" name="Google Shape;7585;p117"/>
            <p:cNvSpPr/>
            <p:nvPr/>
          </p:nvSpPr>
          <p:spPr>
            <a:xfrm>
              <a:off x="-58782500" y="3958175"/>
              <a:ext cx="70125" cy="69350"/>
            </a:xfrm>
            <a:custGeom>
              <a:rect b="b" l="l" r="r" t="t"/>
              <a:pathLst>
                <a:path extrusionOk="0" h="2774" w="2805">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6" name="Google Shape;7586;p117"/>
            <p:cNvSpPr/>
            <p:nvPr/>
          </p:nvSpPr>
          <p:spPr>
            <a:xfrm>
              <a:off x="-58782500" y="3711650"/>
              <a:ext cx="70125" cy="70125"/>
            </a:xfrm>
            <a:custGeom>
              <a:rect b="b" l="l" r="r" t="t"/>
              <a:pathLst>
                <a:path extrusionOk="0" h="2805" w="2805">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7" name="Google Shape;7587;p117"/>
            <p:cNvSpPr/>
            <p:nvPr/>
          </p:nvSpPr>
          <p:spPr>
            <a:xfrm>
              <a:off x="-58911650" y="3880200"/>
              <a:ext cx="79550" cy="30750"/>
            </a:xfrm>
            <a:custGeom>
              <a:rect b="b" l="l" r="r" t="t"/>
              <a:pathLst>
                <a:path extrusionOk="0" h="1230" w="3182">
                  <a:moveTo>
                    <a:pt x="1607" y="1"/>
                  </a:moveTo>
                  <a:cubicBezTo>
                    <a:pt x="819" y="1"/>
                    <a:pt x="189" y="505"/>
                    <a:pt x="0" y="1230"/>
                  </a:cubicBezTo>
                  <a:lnTo>
                    <a:pt x="3182" y="1230"/>
                  </a:lnTo>
                  <a:cubicBezTo>
                    <a:pt x="3025" y="537"/>
                    <a:pt x="2394" y="1"/>
                    <a:pt x="16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8" name="Google Shape;7588;p117"/>
            <p:cNvSpPr/>
            <p:nvPr/>
          </p:nvSpPr>
          <p:spPr>
            <a:xfrm>
              <a:off x="-58891975" y="3818000"/>
              <a:ext cx="41775" cy="41750"/>
            </a:xfrm>
            <a:custGeom>
              <a:rect b="b" l="l" r="r" t="t"/>
              <a:pathLst>
                <a:path extrusionOk="0" h="1670" w="1671">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9" name="Google Shape;7589;p117"/>
            <p:cNvSpPr/>
            <p:nvPr/>
          </p:nvSpPr>
          <p:spPr>
            <a:xfrm>
              <a:off x="-58983325" y="3755775"/>
              <a:ext cx="227625" cy="226850"/>
            </a:xfrm>
            <a:custGeom>
              <a:rect b="b" l="l" r="r" t="t"/>
              <a:pathLst>
                <a:path extrusionOk="0" h="9074" w="9105">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0" name="Google Shape;7590;p117"/>
            <p:cNvSpPr/>
            <p:nvPr/>
          </p:nvSpPr>
          <p:spPr>
            <a:xfrm>
              <a:off x="-59029025" y="3956600"/>
              <a:ext cx="70900" cy="70925"/>
            </a:xfrm>
            <a:custGeom>
              <a:rect b="b" l="l" r="r" t="t"/>
              <a:pathLst>
                <a:path extrusionOk="0" h="2837" w="2836">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91" name="Google Shape;7591;p117"/>
          <p:cNvGrpSpPr/>
          <p:nvPr/>
        </p:nvGrpSpPr>
        <p:grpSpPr>
          <a:xfrm>
            <a:off x="4859311" y="1379917"/>
            <a:ext cx="351940" cy="348188"/>
            <a:chOff x="581525" y="3254850"/>
            <a:chExt cx="297750" cy="294575"/>
          </a:xfrm>
        </p:grpSpPr>
        <p:sp>
          <p:nvSpPr>
            <p:cNvPr id="7592" name="Google Shape;7592;p117"/>
            <p:cNvSpPr/>
            <p:nvPr/>
          </p:nvSpPr>
          <p:spPr>
            <a:xfrm>
              <a:off x="616950" y="3358025"/>
              <a:ext cx="89025" cy="86650"/>
            </a:xfrm>
            <a:custGeom>
              <a:rect b="b" l="l" r="r" t="t"/>
              <a:pathLst>
                <a:path extrusionOk="0" h="3466" w="3561">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3" name="Google Shape;7593;p117"/>
            <p:cNvSpPr/>
            <p:nvPr/>
          </p:nvSpPr>
          <p:spPr>
            <a:xfrm>
              <a:off x="721725" y="3254850"/>
              <a:ext cx="157550" cy="155975"/>
            </a:xfrm>
            <a:custGeom>
              <a:rect b="b" l="l" r="r" t="t"/>
              <a:pathLst>
                <a:path extrusionOk="0" h="6239" w="6302">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4" name="Google Shape;7594;p117"/>
            <p:cNvSpPr/>
            <p:nvPr/>
          </p:nvSpPr>
          <p:spPr>
            <a:xfrm>
              <a:off x="581525" y="3440725"/>
              <a:ext cx="157550" cy="108700"/>
            </a:xfrm>
            <a:custGeom>
              <a:rect b="b" l="l" r="r" t="t"/>
              <a:pathLst>
                <a:path extrusionOk="0" h="4348" w="6302">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95" name="Google Shape;7595;p117"/>
          <p:cNvGrpSpPr/>
          <p:nvPr/>
        </p:nvGrpSpPr>
        <p:grpSpPr>
          <a:xfrm>
            <a:off x="4858380" y="1818853"/>
            <a:ext cx="353802" cy="351497"/>
            <a:chOff x="580725" y="3617925"/>
            <a:chExt cx="299325" cy="297375"/>
          </a:xfrm>
        </p:grpSpPr>
        <p:sp>
          <p:nvSpPr>
            <p:cNvPr id="7596" name="Google Shape;7596;p117"/>
            <p:cNvSpPr/>
            <p:nvPr/>
          </p:nvSpPr>
          <p:spPr>
            <a:xfrm>
              <a:off x="609075" y="3662050"/>
              <a:ext cx="51225" cy="51200"/>
            </a:xfrm>
            <a:custGeom>
              <a:rect b="b" l="l" r="r" t="t"/>
              <a:pathLst>
                <a:path extrusionOk="0" h="2048" w="2049">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7" name="Google Shape;7597;p117"/>
            <p:cNvSpPr/>
            <p:nvPr/>
          </p:nvSpPr>
          <p:spPr>
            <a:xfrm>
              <a:off x="668950" y="3617925"/>
              <a:ext cx="122875" cy="104475"/>
            </a:xfrm>
            <a:custGeom>
              <a:rect b="b" l="l" r="r" t="t"/>
              <a:pathLst>
                <a:path extrusionOk="0" h="4179" w="4915">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8" name="Google Shape;7598;p117"/>
            <p:cNvSpPr/>
            <p:nvPr/>
          </p:nvSpPr>
          <p:spPr>
            <a:xfrm>
              <a:off x="580725" y="3721900"/>
              <a:ext cx="141800" cy="192025"/>
            </a:xfrm>
            <a:custGeom>
              <a:rect b="b" l="l" r="r" t="t"/>
              <a:pathLst>
                <a:path extrusionOk="0" h="7681" w="5672">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9" name="Google Shape;7599;p117"/>
            <p:cNvSpPr/>
            <p:nvPr/>
          </p:nvSpPr>
          <p:spPr>
            <a:xfrm>
              <a:off x="800475" y="3662050"/>
              <a:ext cx="51225" cy="51200"/>
            </a:xfrm>
            <a:custGeom>
              <a:rect b="b" l="l" r="r" t="t"/>
              <a:pathLst>
                <a:path extrusionOk="0" h="2048" w="2049">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0" name="Google Shape;7600;p117"/>
            <p:cNvSpPr/>
            <p:nvPr/>
          </p:nvSpPr>
          <p:spPr>
            <a:xfrm>
              <a:off x="738250" y="3722700"/>
              <a:ext cx="141800" cy="192600"/>
            </a:xfrm>
            <a:custGeom>
              <a:rect b="b" l="l" r="r" t="t"/>
              <a:pathLst>
                <a:path extrusionOk="0" h="7704" w="5672">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01" name="Google Shape;7601;p117"/>
          <p:cNvGrpSpPr/>
          <p:nvPr/>
        </p:nvGrpSpPr>
        <p:grpSpPr>
          <a:xfrm>
            <a:off x="4860242" y="2266043"/>
            <a:ext cx="350079" cy="350079"/>
            <a:chOff x="583100" y="3982600"/>
            <a:chExt cx="296175" cy="296175"/>
          </a:xfrm>
        </p:grpSpPr>
        <p:sp>
          <p:nvSpPr>
            <p:cNvPr id="7602" name="Google Shape;7602;p117"/>
            <p:cNvSpPr/>
            <p:nvPr/>
          </p:nvSpPr>
          <p:spPr>
            <a:xfrm>
              <a:off x="694925" y="3982600"/>
              <a:ext cx="70925" cy="68550"/>
            </a:xfrm>
            <a:custGeom>
              <a:rect b="b" l="l" r="r" t="t"/>
              <a:pathLst>
                <a:path extrusionOk="0" h="2742" w="2837">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3" name="Google Shape;7603;p117"/>
            <p:cNvSpPr/>
            <p:nvPr/>
          </p:nvSpPr>
          <p:spPr>
            <a:xfrm>
              <a:off x="609075" y="4139350"/>
              <a:ext cx="69350" cy="68525"/>
            </a:xfrm>
            <a:custGeom>
              <a:rect b="b" l="l" r="r" t="t"/>
              <a:pathLst>
                <a:path extrusionOk="0" h="2741"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4" name="Google Shape;7604;p117"/>
            <p:cNvSpPr/>
            <p:nvPr/>
          </p:nvSpPr>
          <p:spPr>
            <a:xfrm>
              <a:off x="783925" y="4140125"/>
              <a:ext cx="68550" cy="68550"/>
            </a:xfrm>
            <a:custGeom>
              <a:rect b="b" l="l" r="r" t="t"/>
              <a:pathLst>
                <a:path extrusionOk="0" h="2742" w="2742">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5" name="Google Shape;7605;p117"/>
            <p:cNvSpPr/>
            <p:nvPr/>
          </p:nvSpPr>
          <p:spPr>
            <a:xfrm>
              <a:off x="583100" y="4207075"/>
              <a:ext cx="122100" cy="71700"/>
            </a:xfrm>
            <a:custGeom>
              <a:rect b="b" l="l" r="r" t="t"/>
              <a:pathLst>
                <a:path extrusionOk="0" h="2868" w="4884">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6" name="Google Shape;7606;p117"/>
            <p:cNvSpPr/>
            <p:nvPr/>
          </p:nvSpPr>
          <p:spPr>
            <a:xfrm>
              <a:off x="669725" y="4049550"/>
              <a:ext cx="122900" cy="72475"/>
            </a:xfrm>
            <a:custGeom>
              <a:rect b="b" l="l" r="r" t="t"/>
              <a:pathLst>
                <a:path extrusionOk="0" h="2899" w="4916">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7" name="Google Shape;7607;p117"/>
            <p:cNvSpPr/>
            <p:nvPr/>
          </p:nvSpPr>
          <p:spPr>
            <a:xfrm>
              <a:off x="757150" y="4207075"/>
              <a:ext cx="122125" cy="71700"/>
            </a:xfrm>
            <a:custGeom>
              <a:rect b="b" l="l" r="r" t="t"/>
              <a:pathLst>
                <a:path extrusionOk="0" h="2868" w="4885">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8" name="Google Shape;7608;p117"/>
            <p:cNvSpPr/>
            <p:nvPr/>
          </p:nvSpPr>
          <p:spPr>
            <a:xfrm>
              <a:off x="691775" y="4139350"/>
              <a:ext cx="77225" cy="64600"/>
            </a:xfrm>
            <a:custGeom>
              <a:rect b="b" l="l" r="r" t="t"/>
              <a:pathLst>
                <a:path extrusionOk="0" h="2584" w="3089">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09" name="Google Shape;7609;p117"/>
          <p:cNvGrpSpPr/>
          <p:nvPr/>
        </p:nvGrpSpPr>
        <p:grpSpPr>
          <a:xfrm>
            <a:off x="7092856" y="1379667"/>
            <a:ext cx="307231" cy="348690"/>
            <a:chOff x="2423775" y="3226875"/>
            <a:chExt cx="259925" cy="295000"/>
          </a:xfrm>
        </p:grpSpPr>
        <p:sp>
          <p:nvSpPr>
            <p:cNvPr id="7610" name="Google Shape;7610;p117"/>
            <p:cNvSpPr/>
            <p:nvPr/>
          </p:nvSpPr>
          <p:spPr>
            <a:xfrm>
              <a:off x="2509625" y="3365900"/>
              <a:ext cx="86650" cy="52000"/>
            </a:xfrm>
            <a:custGeom>
              <a:rect b="b" l="l" r="r" t="t"/>
              <a:pathLst>
                <a:path extrusionOk="0" h="2080" w="3466">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1" name="Google Shape;7611;p117"/>
            <p:cNvSpPr/>
            <p:nvPr/>
          </p:nvSpPr>
          <p:spPr>
            <a:xfrm>
              <a:off x="2534825" y="3313925"/>
              <a:ext cx="35475" cy="35450"/>
            </a:xfrm>
            <a:custGeom>
              <a:rect b="b" l="l" r="r" t="t"/>
              <a:pathLst>
                <a:path extrusionOk="0" h="1418" w="1419">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2" name="Google Shape;7612;p117"/>
            <p:cNvSpPr/>
            <p:nvPr/>
          </p:nvSpPr>
          <p:spPr>
            <a:xfrm>
              <a:off x="2423775" y="3226875"/>
              <a:ext cx="259925" cy="295000"/>
            </a:xfrm>
            <a:custGeom>
              <a:rect b="b" l="l" r="r" t="t"/>
              <a:pathLst>
                <a:path extrusionOk="0" h="11800" w="10397">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13" name="Google Shape;7613;p117"/>
          <p:cNvGrpSpPr/>
          <p:nvPr/>
        </p:nvGrpSpPr>
        <p:grpSpPr>
          <a:xfrm>
            <a:off x="7070043" y="1820952"/>
            <a:ext cx="352857" cy="347301"/>
            <a:chOff x="2404875" y="3592725"/>
            <a:chExt cx="298525" cy="293825"/>
          </a:xfrm>
        </p:grpSpPr>
        <p:sp>
          <p:nvSpPr>
            <p:cNvPr id="7614" name="Google Shape;7614;p117"/>
            <p:cNvSpPr/>
            <p:nvPr/>
          </p:nvSpPr>
          <p:spPr>
            <a:xfrm>
              <a:off x="2404875" y="3747900"/>
              <a:ext cx="52775" cy="138650"/>
            </a:xfrm>
            <a:custGeom>
              <a:rect b="b" l="l" r="r" t="t"/>
              <a:pathLst>
                <a:path extrusionOk="0" h="5546" w="2111">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5" name="Google Shape;7615;p117"/>
            <p:cNvSpPr/>
            <p:nvPr/>
          </p:nvSpPr>
          <p:spPr>
            <a:xfrm>
              <a:off x="2458425" y="3592725"/>
              <a:ext cx="190625" cy="160700"/>
            </a:xfrm>
            <a:custGeom>
              <a:rect b="b" l="l" r="r" t="t"/>
              <a:pathLst>
                <a:path extrusionOk="0" h="6428" w="7625">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6" name="Google Shape;7616;p117"/>
            <p:cNvSpPr/>
            <p:nvPr/>
          </p:nvSpPr>
          <p:spPr>
            <a:xfrm>
              <a:off x="2474975" y="3742775"/>
              <a:ext cx="228425" cy="125650"/>
            </a:xfrm>
            <a:custGeom>
              <a:rect b="b" l="l" r="r" t="t"/>
              <a:pathLst>
                <a:path extrusionOk="0" h="5026" w="9137">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17" name="Google Shape;7617;p117"/>
          <p:cNvGrpSpPr/>
          <p:nvPr/>
        </p:nvGrpSpPr>
        <p:grpSpPr>
          <a:xfrm>
            <a:off x="7070974" y="2266517"/>
            <a:ext cx="350995" cy="349133"/>
            <a:chOff x="2404875" y="3955825"/>
            <a:chExt cx="296950" cy="295375"/>
          </a:xfrm>
        </p:grpSpPr>
        <p:sp>
          <p:nvSpPr>
            <p:cNvPr id="7618" name="Google Shape;7618;p117"/>
            <p:cNvSpPr/>
            <p:nvPr/>
          </p:nvSpPr>
          <p:spPr>
            <a:xfrm>
              <a:off x="2404875" y="3955825"/>
              <a:ext cx="219775" cy="224500"/>
            </a:xfrm>
            <a:custGeom>
              <a:rect b="b" l="l" r="r" t="t"/>
              <a:pathLst>
                <a:path extrusionOk="0" h="8980" w="8791">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9" name="Google Shape;7619;p117"/>
            <p:cNvSpPr/>
            <p:nvPr/>
          </p:nvSpPr>
          <p:spPr>
            <a:xfrm>
              <a:off x="2510400" y="4024075"/>
              <a:ext cx="191425" cy="87575"/>
            </a:xfrm>
            <a:custGeom>
              <a:rect b="b" l="l" r="r" t="t"/>
              <a:pathLst>
                <a:path extrusionOk="0" h="3503" w="7657">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0" name="Google Shape;7620;p117"/>
            <p:cNvSpPr/>
            <p:nvPr/>
          </p:nvSpPr>
          <p:spPr>
            <a:xfrm>
              <a:off x="2424550" y="4188175"/>
              <a:ext cx="189050" cy="63025"/>
            </a:xfrm>
            <a:custGeom>
              <a:rect b="b" l="l" r="r" t="t"/>
              <a:pathLst>
                <a:path extrusionOk="0" h="2521" w="7562">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1" name="Google Shape;7621;p117"/>
            <p:cNvSpPr/>
            <p:nvPr/>
          </p:nvSpPr>
          <p:spPr>
            <a:xfrm>
              <a:off x="2457625" y="4007025"/>
              <a:ext cx="115025" cy="122100"/>
            </a:xfrm>
            <a:custGeom>
              <a:rect b="b" l="l" r="r" t="t"/>
              <a:pathLst>
                <a:path extrusionOk="0" h="4884" w="4601">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22" name="Google Shape;7622;p117"/>
          <p:cNvGrpSpPr/>
          <p:nvPr/>
        </p:nvGrpSpPr>
        <p:grpSpPr>
          <a:xfrm>
            <a:off x="5764954" y="2730711"/>
            <a:ext cx="349163" cy="350079"/>
            <a:chOff x="4263650" y="3235150"/>
            <a:chExt cx="295400" cy="296175"/>
          </a:xfrm>
        </p:grpSpPr>
        <p:sp>
          <p:nvSpPr>
            <p:cNvPr id="7623" name="Google Shape;7623;p117"/>
            <p:cNvSpPr/>
            <p:nvPr/>
          </p:nvSpPr>
          <p:spPr>
            <a:xfrm>
              <a:off x="4393625" y="3391100"/>
              <a:ext cx="35450" cy="35475"/>
            </a:xfrm>
            <a:custGeom>
              <a:rect b="b" l="l" r="r" t="t"/>
              <a:pathLst>
                <a:path extrusionOk="0" h="1419" w="1418">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4" name="Google Shape;7624;p117"/>
            <p:cNvSpPr/>
            <p:nvPr/>
          </p:nvSpPr>
          <p:spPr>
            <a:xfrm>
              <a:off x="4377075" y="3443875"/>
              <a:ext cx="70125" cy="34675"/>
            </a:xfrm>
            <a:custGeom>
              <a:rect b="b" l="l" r="r" t="t"/>
              <a:pathLst>
                <a:path extrusionOk="0" h="1387" w="2805">
                  <a:moveTo>
                    <a:pt x="1387" y="0"/>
                  </a:moveTo>
                  <a:cubicBezTo>
                    <a:pt x="631" y="0"/>
                    <a:pt x="1" y="630"/>
                    <a:pt x="1" y="1387"/>
                  </a:cubicBezTo>
                  <a:lnTo>
                    <a:pt x="2805" y="1387"/>
                  </a:lnTo>
                  <a:cubicBezTo>
                    <a:pt x="2805" y="630"/>
                    <a:pt x="2174"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5" name="Google Shape;7625;p117"/>
            <p:cNvSpPr/>
            <p:nvPr/>
          </p:nvSpPr>
          <p:spPr>
            <a:xfrm>
              <a:off x="4333750" y="3357225"/>
              <a:ext cx="156775" cy="174100"/>
            </a:xfrm>
            <a:custGeom>
              <a:rect b="b" l="l" r="r" t="t"/>
              <a:pathLst>
                <a:path extrusionOk="0" h="6964" w="6271">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6" name="Google Shape;7626;p117"/>
            <p:cNvSpPr/>
            <p:nvPr/>
          </p:nvSpPr>
          <p:spPr>
            <a:xfrm>
              <a:off x="4316425" y="3235150"/>
              <a:ext cx="191425" cy="35475"/>
            </a:xfrm>
            <a:custGeom>
              <a:rect b="b" l="l" r="r" t="t"/>
              <a:pathLst>
                <a:path extrusionOk="0" h="1419" w="7657">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7" name="Google Shape;7627;p117"/>
            <p:cNvSpPr/>
            <p:nvPr/>
          </p:nvSpPr>
          <p:spPr>
            <a:xfrm>
              <a:off x="4263650" y="3288700"/>
              <a:ext cx="295400" cy="137875"/>
            </a:xfrm>
            <a:custGeom>
              <a:rect b="b" l="l" r="r" t="t"/>
              <a:pathLst>
                <a:path extrusionOk="0" h="5515" w="11816">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28" name="Google Shape;7628;p117"/>
          <p:cNvGrpSpPr/>
          <p:nvPr/>
        </p:nvGrpSpPr>
        <p:grpSpPr>
          <a:xfrm>
            <a:off x="5762634" y="3189872"/>
            <a:ext cx="353802" cy="327739"/>
            <a:chOff x="4266025" y="3609275"/>
            <a:chExt cx="299325" cy="277275"/>
          </a:xfrm>
        </p:grpSpPr>
        <p:sp>
          <p:nvSpPr>
            <p:cNvPr id="7629" name="Google Shape;7629;p117"/>
            <p:cNvSpPr/>
            <p:nvPr/>
          </p:nvSpPr>
          <p:spPr>
            <a:xfrm>
              <a:off x="4266025" y="3609275"/>
              <a:ext cx="299325" cy="224500"/>
            </a:xfrm>
            <a:custGeom>
              <a:rect b="b" l="l" r="r" t="t"/>
              <a:pathLst>
                <a:path extrusionOk="0" h="8980" w="11973">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0" name="Google Shape;7630;p117"/>
            <p:cNvSpPr/>
            <p:nvPr/>
          </p:nvSpPr>
          <p:spPr>
            <a:xfrm>
              <a:off x="4332975" y="3851850"/>
              <a:ext cx="157550" cy="34700"/>
            </a:xfrm>
            <a:custGeom>
              <a:rect b="b" l="l" r="r" t="t"/>
              <a:pathLst>
                <a:path extrusionOk="0" h="1388" w="6302">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31" name="Google Shape;7631;p117"/>
          <p:cNvGrpSpPr/>
          <p:nvPr/>
        </p:nvGrpSpPr>
        <p:grpSpPr>
          <a:xfrm>
            <a:off x="5763092" y="3655259"/>
            <a:ext cx="352886" cy="349133"/>
            <a:chOff x="4263650" y="3963700"/>
            <a:chExt cx="298550" cy="295375"/>
          </a:xfrm>
        </p:grpSpPr>
        <p:sp>
          <p:nvSpPr>
            <p:cNvPr id="7632" name="Google Shape;7632;p117"/>
            <p:cNvSpPr/>
            <p:nvPr/>
          </p:nvSpPr>
          <p:spPr>
            <a:xfrm>
              <a:off x="4384950" y="3963700"/>
              <a:ext cx="53575" cy="51225"/>
            </a:xfrm>
            <a:custGeom>
              <a:rect b="b" l="l" r="r" t="t"/>
              <a:pathLst>
                <a:path extrusionOk="0" h="2049" w="2143">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3" name="Google Shape;7633;p117"/>
            <p:cNvSpPr/>
            <p:nvPr/>
          </p:nvSpPr>
          <p:spPr>
            <a:xfrm>
              <a:off x="43156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4" name="Google Shape;7634;p117"/>
            <p:cNvSpPr/>
            <p:nvPr/>
          </p:nvSpPr>
          <p:spPr>
            <a:xfrm>
              <a:off x="44558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5" name="Google Shape;7635;p117"/>
            <p:cNvSpPr/>
            <p:nvPr/>
          </p:nvSpPr>
          <p:spPr>
            <a:xfrm>
              <a:off x="4263650" y="4085000"/>
              <a:ext cx="298550" cy="122100"/>
            </a:xfrm>
            <a:custGeom>
              <a:rect b="b" l="l" r="r" t="t"/>
              <a:pathLst>
                <a:path extrusionOk="0" h="4884" w="11942">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6" name="Google Shape;7636;p117"/>
            <p:cNvSpPr/>
            <p:nvPr/>
          </p:nvSpPr>
          <p:spPr>
            <a:xfrm>
              <a:off x="4431425" y="4196825"/>
              <a:ext cx="104000" cy="62250"/>
            </a:xfrm>
            <a:custGeom>
              <a:rect b="b" l="l" r="r" t="t"/>
              <a:pathLst>
                <a:path extrusionOk="0" h="2490" w="416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7" name="Google Shape;7637;p117"/>
            <p:cNvSpPr/>
            <p:nvPr/>
          </p:nvSpPr>
          <p:spPr>
            <a:xfrm>
              <a:off x="4359750" y="4022775"/>
              <a:ext cx="104775" cy="44125"/>
            </a:xfrm>
            <a:custGeom>
              <a:rect b="b" l="l" r="r" t="t"/>
              <a:pathLst>
                <a:path extrusionOk="0" h="1765" w="4191">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8" name="Google Shape;7638;p117"/>
            <p:cNvSpPr/>
            <p:nvPr/>
          </p:nvSpPr>
          <p:spPr>
            <a:xfrm>
              <a:off x="4291225" y="4196825"/>
              <a:ext cx="102425" cy="62250"/>
            </a:xfrm>
            <a:custGeom>
              <a:rect b="b" l="l" r="r" t="t"/>
              <a:pathLst>
                <a:path extrusionOk="0" h="2490" w="4097">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39" name="Google Shape;7639;p117"/>
          <p:cNvGrpSpPr/>
          <p:nvPr/>
        </p:nvGrpSpPr>
        <p:grpSpPr>
          <a:xfrm>
            <a:off x="8041429" y="2730711"/>
            <a:ext cx="226264" cy="350079"/>
            <a:chOff x="6164975" y="3211525"/>
            <a:chExt cx="191425" cy="296175"/>
          </a:xfrm>
        </p:grpSpPr>
        <p:sp>
          <p:nvSpPr>
            <p:cNvPr id="7640" name="Google Shape;7640;p117"/>
            <p:cNvSpPr/>
            <p:nvPr/>
          </p:nvSpPr>
          <p:spPr>
            <a:xfrm>
              <a:off x="6269750" y="3371400"/>
              <a:ext cx="68525" cy="84300"/>
            </a:xfrm>
            <a:custGeom>
              <a:rect b="b" l="l" r="r" t="t"/>
              <a:pathLst>
                <a:path extrusionOk="0" h="3372" w="2741">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1" name="Google Shape;7641;p117"/>
            <p:cNvSpPr/>
            <p:nvPr/>
          </p:nvSpPr>
          <p:spPr>
            <a:xfrm>
              <a:off x="6228775" y="3424175"/>
              <a:ext cx="62250" cy="30750"/>
            </a:xfrm>
            <a:custGeom>
              <a:rect b="b" l="l" r="r" t="t"/>
              <a:pathLst>
                <a:path extrusionOk="0" h="1230" w="2490">
                  <a:moveTo>
                    <a:pt x="1229" y="1"/>
                  </a:moveTo>
                  <a:lnTo>
                    <a:pt x="1" y="1229"/>
                  </a:lnTo>
                  <a:lnTo>
                    <a:pt x="2490" y="1229"/>
                  </a:ln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2" name="Google Shape;7642;p117"/>
            <p:cNvSpPr/>
            <p:nvPr/>
          </p:nvSpPr>
          <p:spPr>
            <a:xfrm>
              <a:off x="6182300" y="3369825"/>
              <a:ext cx="69350" cy="85100"/>
            </a:xfrm>
            <a:custGeom>
              <a:rect b="b" l="l" r="r" t="t"/>
              <a:pathLst>
                <a:path extrusionOk="0" h="3404" w="2774">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3" name="Google Shape;7643;p117"/>
            <p:cNvSpPr/>
            <p:nvPr/>
          </p:nvSpPr>
          <p:spPr>
            <a:xfrm>
              <a:off x="6164975" y="3472225"/>
              <a:ext cx="191425" cy="35475"/>
            </a:xfrm>
            <a:custGeom>
              <a:rect b="b" l="l" r="r" t="t"/>
              <a:pathLst>
                <a:path extrusionOk="0" h="1419" w="7657">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4" name="Google Shape;7644;p117"/>
            <p:cNvSpPr/>
            <p:nvPr/>
          </p:nvSpPr>
          <p:spPr>
            <a:xfrm>
              <a:off x="6164975" y="3211525"/>
              <a:ext cx="191425" cy="35475"/>
            </a:xfrm>
            <a:custGeom>
              <a:rect b="b" l="l" r="r" t="t"/>
              <a:pathLst>
                <a:path extrusionOk="0" h="1419" w="7657">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5" name="Google Shape;7645;p117"/>
            <p:cNvSpPr/>
            <p:nvPr/>
          </p:nvSpPr>
          <p:spPr>
            <a:xfrm>
              <a:off x="6183100" y="3262725"/>
              <a:ext cx="155175" cy="35650"/>
            </a:xfrm>
            <a:custGeom>
              <a:rect b="b" l="l" r="r" t="t"/>
              <a:pathLst>
                <a:path extrusionOk="0" h="1426" w="6207">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6" name="Google Shape;7646;p117"/>
            <p:cNvSpPr/>
            <p:nvPr/>
          </p:nvSpPr>
          <p:spPr>
            <a:xfrm>
              <a:off x="6181525" y="3294225"/>
              <a:ext cx="155975" cy="74050"/>
            </a:xfrm>
            <a:custGeom>
              <a:rect b="b" l="l" r="r" t="t"/>
              <a:pathLst>
                <a:path extrusionOk="0" h="2962" w="6239">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47" name="Google Shape;7647;p117"/>
          <p:cNvGrpSpPr/>
          <p:nvPr/>
        </p:nvGrpSpPr>
        <p:grpSpPr>
          <a:xfrm>
            <a:off x="5303466" y="1378987"/>
            <a:ext cx="352886" cy="350049"/>
            <a:chOff x="946175" y="3253275"/>
            <a:chExt cx="298550" cy="296150"/>
          </a:xfrm>
        </p:grpSpPr>
        <p:sp>
          <p:nvSpPr>
            <p:cNvPr id="7648" name="Google Shape;7648;p117"/>
            <p:cNvSpPr/>
            <p:nvPr/>
          </p:nvSpPr>
          <p:spPr>
            <a:xfrm>
              <a:off x="946175" y="3253275"/>
              <a:ext cx="209550" cy="261500"/>
            </a:xfrm>
            <a:custGeom>
              <a:rect b="b" l="l" r="r" t="t"/>
              <a:pathLst>
                <a:path extrusionOk="0" h="10460" w="8382">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9" name="Google Shape;7649;p117"/>
            <p:cNvSpPr/>
            <p:nvPr/>
          </p:nvSpPr>
          <p:spPr>
            <a:xfrm>
              <a:off x="986350" y="3293425"/>
              <a:ext cx="47300" cy="48075"/>
            </a:xfrm>
            <a:custGeom>
              <a:rect b="b" l="l" r="r" t="t"/>
              <a:pathLst>
                <a:path extrusionOk="0" h="1923" w="1892">
                  <a:moveTo>
                    <a:pt x="1891" y="1"/>
                  </a:moveTo>
                  <a:lnTo>
                    <a:pt x="1" y="1923"/>
                  </a:lnTo>
                  <a:lnTo>
                    <a:pt x="1891" y="1923"/>
                  </a:lnTo>
                  <a:lnTo>
                    <a:pt x="18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0" name="Google Shape;7650;p117"/>
            <p:cNvSpPr/>
            <p:nvPr/>
          </p:nvSpPr>
          <p:spPr>
            <a:xfrm>
              <a:off x="1051725" y="3359600"/>
              <a:ext cx="122100" cy="121325"/>
            </a:xfrm>
            <a:custGeom>
              <a:rect b="b" l="l" r="r" t="t"/>
              <a:pathLst>
                <a:path extrusionOk="0" h="4853" w="4884">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1" name="Google Shape;7651;p117"/>
            <p:cNvSpPr/>
            <p:nvPr/>
          </p:nvSpPr>
          <p:spPr>
            <a:xfrm>
              <a:off x="980050" y="3289500"/>
              <a:ext cx="192200" cy="242600"/>
            </a:xfrm>
            <a:custGeom>
              <a:rect b="b" l="l" r="r" t="t"/>
              <a:pathLst>
                <a:path extrusionOk="0" h="9704" w="7688">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2" name="Google Shape;7652;p117"/>
            <p:cNvSpPr/>
            <p:nvPr/>
          </p:nvSpPr>
          <p:spPr>
            <a:xfrm>
              <a:off x="1154125" y="3460400"/>
              <a:ext cx="90600" cy="89025"/>
            </a:xfrm>
            <a:custGeom>
              <a:rect b="b" l="l" r="r" t="t"/>
              <a:pathLst>
                <a:path extrusionOk="0" h="3561" w="3624">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53" name="Google Shape;7653;p117"/>
          <p:cNvGrpSpPr/>
          <p:nvPr/>
        </p:nvGrpSpPr>
        <p:grpSpPr>
          <a:xfrm>
            <a:off x="5304397" y="1820951"/>
            <a:ext cx="351024" cy="347301"/>
            <a:chOff x="946175" y="3619500"/>
            <a:chExt cx="296975" cy="293825"/>
          </a:xfrm>
        </p:grpSpPr>
        <p:sp>
          <p:nvSpPr>
            <p:cNvPr id="7654" name="Google Shape;7654;p117"/>
            <p:cNvSpPr/>
            <p:nvPr/>
          </p:nvSpPr>
          <p:spPr>
            <a:xfrm>
              <a:off x="963525" y="3619500"/>
              <a:ext cx="207950" cy="293825"/>
            </a:xfrm>
            <a:custGeom>
              <a:rect b="b" l="l" r="r" t="t"/>
              <a:pathLst>
                <a:path extrusionOk="0" h="11753" w="8318">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5" name="Google Shape;7655;p117"/>
            <p:cNvSpPr/>
            <p:nvPr/>
          </p:nvSpPr>
          <p:spPr>
            <a:xfrm>
              <a:off x="1185625" y="3688025"/>
              <a:ext cx="57525" cy="55950"/>
            </a:xfrm>
            <a:custGeom>
              <a:rect b="b" l="l" r="r" t="t"/>
              <a:pathLst>
                <a:path extrusionOk="0" h="2238" w="2301">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6" name="Google Shape;7656;p117"/>
            <p:cNvSpPr/>
            <p:nvPr/>
          </p:nvSpPr>
          <p:spPr>
            <a:xfrm>
              <a:off x="1088075" y="3795925"/>
              <a:ext cx="46375" cy="45025"/>
            </a:xfrm>
            <a:custGeom>
              <a:rect b="b" l="l" r="r" t="t"/>
              <a:pathLst>
                <a:path extrusionOk="0" h="1801" w="1855">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7" name="Google Shape;7657;p117"/>
            <p:cNvSpPr/>
            <p:nvPr/>
          </p:nvSpPr>
          <p:spPr>
            <a:xfrm>
              <a:off x="1112375" y="3720325"/>
              <a:ext cx="97700" cy="97700"/>
            </a:xfrm>
            <a:custGeom>
              <a:rect b="b" l="l" r="r" t="t"/>
              <a:pathLst>
                <a:path extrusionOk="0" h="3908" w="3908">
                  <a:moveTo>
                    <a:pt x="2426" y="1"/>
                  </a:moveTo>
                  <a:lnTo>
                    <a:pt x="1" y="2458"/>
                  </a:lnTo>
                  <a:lnTo>
                    <a:pt x="1450" y="3907"/>
                  </a:lnTo>
                  <a:lnTo>
                    <a:pt x="3907" y="1481"/>
                  </a:lnTo>
                  <a:lnTo>
                    <a:pt x="24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8" name="Google Shape;7658;p117"/>
            <p:cNvSpPr/>
            <p:nvPr/>
          </p:nvSpPr>
          <p:spPr>
            <a:xfrm>
              <a:off x="1120250" y="3623450"/>
              <a:ext cx="47275" cy="47275"/>
            </a:xfrm>
            <a:custGeom>
              <a:rect b="b" l="l" r="r" t="t"/>
              <a:pathLst>
                <a:path extrusionOk="0" h="1891" w="1891">
                  <a:moveTo>
                    <a:pt x="1" y="0"/>
                  </a:moveTo>
                  <a:lnTo>
                    <a:pt x="1" y="1891"/>
                  </a:lnTo>
                  <a:lnTo>
                    <a:pt x="1891" y="189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9" name="Google Shape;7659;p117"/>
            <p:cNvSpPr/>
            <p:nvPr/>
          </p:nvSpPr>
          <p:spPr>
            <a:xfrm>
              <a:off x="946175" y="3879425"/>
              <a:ext cx="166225" cy="33900"/>
            </a:xfrm>
            <a:custGeom>
              <a:rect b="b" l="l" r="r" t="t"/>
              <a:pathLst>
                <a:path extrusionOk="0" h="1356" w="6649">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60" name="Google Shape;7660;p117"/>
          <p:cNvGrpSpPr/>
          <p:nvPr/>
        </p:nvGrpSpPr>
        <p:grpSpPr>
          <a:xfrm>
            <a:off x="5303939" y="2265585"/>
            <a:ext cx="351940" cy="350995"/>
            <a:chOff x="944600" y="3981825"/>
            <a:chExt cx="297750" cy="296950"/>
          </a:xfrm>
        </p:grpSpPr>
        <p:sp>
          <p:nvSpPr>
            <p:cNvPr id="7661" name="Google Shape;7661;p117"/>
            <p:cNvSpPr/>
            <p:nvPr/>
          </p:nvSpPr>
          <p:spPr>
            <a:xfrm>
              <a:off x="944600" y="3981825"/>
              <a:ext cx="297750" cy="296950"/>
            </a:xfrm>
            <a:custGeom>
              <a:rect b="b" l="l" r="r" t="t"/>
              <a:pathLst>
                <a:path extrusionOk="0" h="11878" w="1191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2" name="Google Shape;7662;p117"/>
            <p:cNvSpPr/>
            <p:nvPr/>
          </p:nvSpPr>
          <p:spPr>
            <a:xfrm>
              <a:off x="1058025" y="4155875"/>
              <a:ext cx="72500" cy="52000"/>
            </a:xfrm>
            <a:custGeom>
              <a:rect b="b" l="l" r="r" t="t"/>
              <a:pathLst>
                <a:path extrusionOk="0" h="2080" w="290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3" name="Google Shape;7663;p117"/>
            <p:cNvSpPr/>
            <p:nvPr/>
          </p:nvSpPr>
          <p:spPr>
            <a:xfrm>
              <a:off x="1076150" y="4103900"/>
              <a:ext cx="35475" cy="35475"/>
            </a:xfrm>
            <a:custGeom>
              <a:rect b="b" l="l" r="r" t="t"/>
              <a:pathLst>
                <a:path extrusionOk="0" h="1419" w="1419">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4" name="Google Shape;7664;p117"/>
            <p:cNvSpPr/>
            <p:nvPr/>
          </p:nvSpPr>
          <p:spPr>
            <a:xfrm>
              <a:off x="1016275" y="4051125"/>
              <a:ext cx="155975" cy="137075"/>
            </a:xfrm>
            <a:custGeom>
              <a:rect b="b" l="l" r="r" t="t"/>
              <a:pathLst>
                <a:path extrusionOk="0" h="5483" w="6239">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65" name="Google Shape;7665;p117"/>
          <p:cNvGrpSpPr/>
          <p:nvPr/>
        </p:nvGrpSpPr>
        <p:grpSpPr>
          <a:xfrm>
            <a:off x="7520875" y="1379445"/>
            <a:ext cx="350079" cy="349133"/>
            <a:chOff x="2768750" y="3227275"/>
            <a:chExt cx="296175" cy="295375"/>
          </a:xfrm>
        </p:grpSpPr>
        <p:sp>
          <p:nvSpPr>
            <p:cNvPr id="7666" name="Google Shape;7666;p117"/>
            <p:cNvSpPr/>
            <p:nvPr/>
          </p:nvSpPr>
          <p:spPr>
            <a:xfrm>
              <a:off x="2882950" y="3227275"/>
              <a:ext cx="68550" cy="69325"/>
            </a:xfrm>
            <a:custGeom>
              <a:rect b="b" l="l" r="r" t="t"/>
              <a:pathLst>
                <a:path extrusionOk="0" h="2773" w="2742">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7" name="Google Shape;7667;p117"/>
            <p:cNvSpPr/>
            <p:nvPr/>
          </p:nvSpPr>
          <p:spPr>
            <a:xfrm>
              <a:off x="2856175" y="3436000"/>
              <a:ext cx="17350" cy="34675"/>
            </a:xfrm>
            <a:custGeom>
              <a:rect b="b" l="l" r="r" t="t"/>
              <a:pathLst>
                <a:path extrusionOk="0" h="1387" w="694">
                  <a:moveTo>
                    <a:pt x="0" y="0"/>
                  </a:moveTo>
                  <a:lnTo>
                    <a:pt x="0" y="1386"/>
                  </a:lnTo>
                  <a:lnTo>
                    <a:pt x="694" y="1386"/>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8" name="Google Shape;7668;p117"/>
            <p:cNvSpPr/>
            <p:nvPr/>
          </p:nvSpPr>
          <p:spPr>
            <a:xfrm>
              <a:off x="2890050" y="3436000"/>
              <a:ext cx="18125" cy="34675"/>
            </a:xfrm>
            <a:custGeom>
              <a:rect b="b" l="l" r="r" t="t"/>
              <a:pathLst>
                <a:path extrusionOk="0" h="1387" w="725">
                  <a:moveTo>
                    <a:pt x="0" y="0"/>
                  </a:moveTo>
                  <a:lnTo>
                    <a:pt x="0" y="1386"/>
                  </a:lnTo>
                  <a:lnTo>
                    <a:pt x="725" y="138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9" name="Google Shape;7669;p117"/>
            <p:cNvSpPr/>
            <p:nvPr/>
          </p:nvSpPr>
          <p:spPr>
            <a:xfrm>
              <a:off x="2821525" y="3436000"/>
              <a:ext cx="17350" cy="34675"/>
            </a:xfrm>
            <a:custGeom>
              <a:rect b="b" l="l" r="r" t="t"/>
              <a:pathLst>
                <a:path extrusionOk="0" h="1387" w="694">
                  <a:moveTo>
                    <a:pt x="0" y="0"/>
                  </a:moveTo>
                  <a:lnTo>
                    <a:pt x="0" y="1386"/>
                  </a:lnTo>
                  <a:lnTo>
                    <a:pt x="693" y="1386"/>
                  </a:ln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0" name="Google Shape;7670;p117"/>
            <p:cNvSpPr/>
            <p:nvPr/>
          </p:nvSpPr>
          <p:spPr>
            <a:xfrm>
              <a:off x="2924700" y="3436000"/>
              <a:ext cx="34675" cy="34675"/>
            </a:xfrm>
            <a:custGeom>
              <a:rect b="b" l="l" r="r" t="t"/>
              <a:pathLst>
                <a:path extrusionOk="0" h="1387" w="1387">
                  <a:moveTo>
                    <a:pt x="0" y="0"/>
                  </a:moveTo>
                  <a:lnTo>
                    <a:pt x="0" y="1386"/>
                  </a:lnTo>
                  <a:lnTo>
                    <a:pt x="1387" y="1386"/>
                  </a:ln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1" name="Google Shape;7671;p117"/>
            <p:cNvSpPr/>
            <p:nvPr/>
          </p:nvSpPr>
          <p:spPr>
            <a:xfrm>
              <a:off x="2768750" y="3384800"/>
              <a:ext cx="244175" cy="137850"/>
            </a:xfrm>
            <a:custGeom>
              <a:rect b="b" l="l" r="r" t="t"/>
              <a:pathLst>
                <a:path extrusionOk="0" h="5514" w="9767">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2" name="Google Shape;7672;p117"/>
            <p:cNvSpPr/>
            <p:nvPr/>
          </p:nvSpPr>
          <p:spPr>
            <a:xfrm>
              <a:off x="3030250" y="3419450"/>
              <a:ext cx="34675" cy="68550"/>
            </a:xfrm>
            <a:custGeom>
              <a:rect b="b" l="l" r="r" t="t"/>
              <a:pathLst>
                <a:path extrusionOk="0" h="2742" w="1387">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3" name="Google Shape;7673;p117"/>
            <p:cNvSpPr/>
            <p:nvPr/>
          </p:nvSpPr>
          <p:spPr>
            <a:xfrm>
              <a:off x="2856175" y="3294225"/>
              <a:ext cx="122100" cy="73275"/>
            </a:xfrm>
            <a:custGeom>
              <a:rect b="b" l="l" r="r" t="t"/>
              <a:pathLst>
                <a:path extrusionOk="0" h="2931" w="4884">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74" name="Google Shape;7674;p117"/>
          <p:cNvGrpSpPr/>
          <p:nvPr/>
        </p:nvGrpSpPr>
        <p:grpSpPr>
          <a:xfrm>
            <a:off x="7541826" y="1820317"/>
            <a:ext cx="308177" cy="348572"/>
            <a:chOff x="2786075" y="3591800"/>
            <a:chExt cx="260725" cy="294900"/>
          </a:xfrm>
        </p:grpSpPr>
        <p:sp>
          <p:nvSpPr>
            <p:cNvPr id="7675" name="Google Shape;7675;p117"/>
            <p:cNvSpPr/>
            <p:nvPr/>
          </p:nvSpPr>
          <p:spPr>
            <a:xfrm>
              <a:off x="2898700" y="3677000"/>
              <a:ext cx="35475" cy="35475"/>
            </a:xfrm>
            <a:custGeom>
              <a:rect b="b" l="l" r="r" t="t"/>
              <a:pathLst>
                <a:path extrusionOk="0" h="1419" w="1419">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6" name="Google Shape;7676;p117"/>
            <p:cNvSpPr/>
            <p:nvPr/>
          </p:nvSpPr>
          <p:spPr>
            <a:xfrm>
              <a:off x="2883750" y="3729775"/>
              <a:ext cx="66975" cy="33900"/>
            </a:xfrm>
            <a:custGeom>
              <a:rect b="b" l="l" r="r" t="t"/>
              <a:pathLst>
                <a:path extrusionOk="0" h="1356" w="2679">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7" name="Google Shape;7677;p117"/>
            <p:cNvSpPr/>
            <p:nvPr/>
          </p:nvSpPr>
          <p:spPr>
            <a:xfrm>
              <a:off x="2855375" y="3643150"/>
              <a:ext cx="122125" cy="98475"/>
            </a:xfrm>
            <a:custGeom>
              <a:rect b="b" l="l" r="r" t="t"/>
              <a:pathLst>
                <a:path extrusionOk="0" h="3939" w="4885">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8" name="Google Shape;7678;p117"/>
            <p:cNvSpPr/>
            <p:nvPr/>
          </p:nvSpPr>
          <p:spPr>
            <a:xfrm>
              <a:off x="2801050" y="3591800"/>
              <a:ext cx="229225" cy="258500"/>
            </a:xfrm>
            <a:custGeom>
              <a:rect b="b" l="l" r="r" t="t"/>
              <a:pathLst>
                <a:path extrusionOk="0" h="10340" w="9169">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9" name="Google Shape;7679;p117"/>
            <p:cNvSpPr/>
            <p:nvPr/>
          </p:nvSpPr>
          <p:spPr>
            <a:xfrm>
              <a:off x="2786075" y="3800675"/>
              <a:ext cx="260725" cy="86025"/>
            </a:xfrm>
            <a:custGeom>
              <a:rect b="b" l="l" r="r" t="t"/>
              <a:pathLst>
                <a:path extrusionOk="0" h="3441" w="10429">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80" name="Google Shape;7680;p117"/>
          <p:cNvGrpSpPr/>
          <p:nvPr/>
        </p:nvGrpSpPr>
        <p:grpSpPr>
          <a:xfrm>
            <a:off x="7582324" y="2266044"/>
            <a:ext cx="227180" cy="350079"/>
            <a:chOff x="2819150" y="3955025"/>
            <a:chExt cx="192200" cy="296175"/>
          </a:xfrm>
        </p:grpSpPr>
        <p:sp>
          <p:nvSpPr>
            <p:cNvPr id="7681" name="Google Shape;7681;p117"/>
            <p:cNvSpPr/>
            <p:nvPr/>
          </p:nvSpPr>
          <p:spPr>
            <a:xfrm>
              <a:off x="2856175" y="4007025"/>
              <a:ext cx="122100" cy="70125"/>
            </a:xfrm>
            <a:custGeom>
              <a:rect b="b" l="l" r="r" t="t"/>
              <a:pathLst>
                <a:path extrusionOk="0" h="2805" w="4884">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2" name="Google Shape;7682;p117"/>
            <p:cNvSpPr/>
            <p:nvPr/>
          </p:nvSpPr>
          <p:spPr>
            <a:xfrm>
              <a:off x="2819150" y="4180300"/>
              <a:ext cx="192200" cy="70900"/>
            </a:xfrm>
            <a:custGeom>
              <a:rect b="b" l="l" r="r" t="t"/>
              <a:pathLst>
                <a:path extrusionOk="0" h="2836" w="7688">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3" name="Google Shape;7683;p117"/>
            <p:cNvSpPr/>
            <p:nvPr/>
          </p:nvSpPr>
          <p:spPr>
            <a:xfrm>
              <a:off x="2882950" y="3955025"/>
              <a:ext cx="68550" cy="35475"/>
            </a:xfrm>
            <a:custGeom>
              <a:rect b="b" l="l" r="r" t="t"/>
              <a:pathLst>
                <a:path extrusionOk="0" h="1419" w="2742">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4" name="Google Shape;7684;p117"/>
            <p:cNvSpPr/>
            <p:nvPr/>
          </p:nvSpPr>
          <p:spPr>
            <a:xfrm>
              <a:off x="2856975" y="4093650"/>
              <a:ext cx="118950" cy="70125"/>
            </a:xfrm>
            <a:custGeom>
              <a:rect b="b" l="l" r="r" t="t"/>
              <a:pathLst>
                <a:path extrusionOk="0" h="2805" w="4758">
                  <a:moveTo>
                    <a:pt x="473" y="1"/>
                  </a:moveTo>
                  <a:lnTo>
                    <a:pt x="0" y="2805"/>
                  </a:lnTo>
                  <a:lnTo>
                    <a:pt x="4757" y="2805"/>
                  </a:lnTo>
                  <a:lnTo>
                    <a:pt x="42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85" name="Google Shape;7685;p117"/>
          <p:cNvGrpSpPr/>
          <p:nvPr/>
        </p:nvGrpSpPr>
        <p:grpSpPr>
          <a:xfrm>
            <a:off x="6206097" y="2731642"/>
            <a:ext cx="349133" cy="348217"/>
            <a:chOff x="4629125" y="3235150"/>
            <a:chExt cx="295375" cy="294600"/>
          </a:xfrm>
        </p:grpSpPr>
        <p:sp>
          <p:nvSpPr>
            <p:cNvPr id="7686" name="Google Shape;7686;p117"/>
            <p:cNvSpPr/>
            <p:nvPr/>
          </p:nvSpPr>
          <p:spPr>
            <a:xfrm>
              <a:off x="4696850" y="3391100"/>
              <a:ext cx="35475" cy="35475"/>
            </a:xfrm>
            <a:custGeom>
              <a:rect b="b" l="l" r="r" t="t"/>
              <a:pathLst>
                <a:path extrusionOk="0" h="1419" w="1419">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7" name="Google Shape;7687;p117"/>
            <p:cNvSpPr/>
            <p:nvPr/>
          </p:nvSpPr>
          <p:spPr>
            <a:xfrm>
              <a:off x="4680300" y="3443875"/>
              <a:ext cx="69350" cy="34675"/>
            </a:xfrm>
            <a:custGeom>
              <a:rect b="b" l="l" r="r" t="t"/>
              <a:pathLst>
                <a:path extrusionOk="0" h="1387" w="2774">
                  <a:moveTo>
                    <a:pt x="1387" y="0"/>
                  </a:moveTo>
                  <a:cubicBezTo>
                    <a:pt x="631" y="0"/>
                    <a:pt x="1" y="630"/>
                    <a:pt x="1" y="1387"/>
                  </a:cubicBezTo>
                  <a:lnTo>
                    <a:pt x="2773" y="1387"/>
                  </a:lnTo>
                  <a:cubicBezTo>
                    <a:pt x="2773" y="630"/>
                    <a:pt x="2175"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8" name="Google Shape;7688;p117"/>
            <p:cNvSpPr/>
            <p:nvPr/>
          </p:nvSpPr>
          <p:spPr>
            <a:xfrm>
              <a:off x="4629125" y="3339900"/>
              <a:ext cx="295375" cy="189850"/>
            </a:xfrm>
            <a:custGeom>
              <a:rect b="b" l="l" r="r" t="t"/>
              <a:pathLst>
                <a:path extrusionOk="0" h="7594" w="11815">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9" name="Google Shape;7689;p117"/>
            <p:cNvSpPr/>
            <p:nvPr/>
          </p:nvSpPr>
          <p:spPr>
            <a:xfrm>
              <a:off x="4714975" y="3287125"/>
              <a:ext cx="122100" cy="70125"/>
            </a:xfrm>
            <a:custGeom>
              <a:rect b="b" l="l" r="r" t="t"/>
              <a:pathLst>
                <a:path extrusionOk="0" h="2805" w="4884">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0" name="Google Shape;7690;p117"/>
            <p:cNvSpPr/>
            <p:nvPr/>
          </p:nvSpPr>
          <p:spPr>
            <a:xfrm>
              <a:off x="4732300" y="3235150"/>
              <a:ext cx="86650" cy="35475"/>
            </a:xfrm>
            <a:custGeom>
              <a:rect b="b" l="l" r="r" t="t"/>
              <a:pathLst>
                <a:path extrusionOk="0" h="1419" w="3466">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91" name="Google Shape;7691;p117"/>
          <p:cNvGrpSpPr/>
          <p:nvPr/>
        </p:nvGrpSpPr>
        <p:grpSpPr>
          <a:xfrm>
            <a:off x="6206082" y="3179175"/>
            <a:ext cx="349163" cy="349133"/>
            <a:chOff x="4628325" y="3599825"/>
            <a:chExt cx="295400" cy="295375"/>
          </a:xfrm>
        </p:grpSpPr>
        <p:sp>
          <p:nvSpPr>
            <p:cNvPr id="7692" name="Google Shape;7692;p117"/>
            <p:cNvSpPr/>
            <p:nvPr/>
          </p:nvSpPr>
          <p:spPr>
            <a:xfrm>
              <a:off x="4679525" y="3686450"/>
              <a:ext cx="17350" cy="86675"/>
            </a:xfrm>
            <a:custGeom>
              <a:rect b="b" l="l" r="r" t="t"/>
              <a:pathLst>
                <a:path extrusionOk="0" h="3467" w="694">
                  <a:moveTo>
                    <a:pt x="0" y="1"/>
                  </a:moveTo>
                  <a:lnTo>
                    <a:pt x="0" y="3466"/>
                  </a:lnTo>
                  <a:lnTo>
                    <a:pt x="694" y="3466"/>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3" name="Google Shape;7693;p117"/>
            <p:cNvSpPr/>
            <p:nvPr/>
          </p:nvSpPr>
          <p:spPr>
            <a:xfrm>
              <a:off x="4854375" y="3686450"/>
              <a:ext cx="18150" cy="86675"/>
            </a:xfrm>
            <a:custGeom>
              <a:rect b="b" l="l" r="r" t="t"/>
              <a:pathLst>
                <a:path extrusionOk="0" h="3467" w="726">
                  <a:moveTo>
                    <a:pt x="1" y="1"/>
                  </a:moveTo>
                  <a:lnTo>
                    <a:pt x="1" y="3466"/>
                  </a:lnTo>
                  <a:lnTo>
                    <a:pt x="725" y="3466"/>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4" name="Google Shape;7694;p117"/>
            <p:cNvSpPr/>
            <p:nvPr/>
          </p:nvSpPr>
          <p:spPr>
            <a:xfrm>
              <a:off x="4679525" y="3790425"/>
              <a:ext cx="17350" cy="104000"/>
            </a:xfrm>
            <a:custGeom>
              <a:rect b="b" l="l" r="r" t="t"/>
              <a:pathLst>
                <a:path extrusionOk="0" h="4160" w="694">
                  <a:moveTo>
                    <a:pt x="0" y="0"/>
                  </a:moveTo>
                  <a:lnTo>
                    <a:pt x="0" y="4159"/>
                  </a:lnTo>
                  <a:lnTo>
                    <a:pt x="694" y="4159"/>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5" name="Google Shape;7695;p117"/>
            <p:cNvSpPr/>
            <p:nvPr/>
          </p:nvSpPr>
          <p:spPr>
            <a:xfrm>
              <a:off x="4854375" y="3790425"/>
              <a:ext cx="18150" cy="104000"/>
            </a:xfrm>
            <a:custGeom>
              <a:rect b="b" l="l" r="r" t="t"/>
              <a:pathLst>
                <a:path extrusionOk="0" h="4160" w="726">
                  <a:moveTo>
                    <a:pt x="1" y="0"/>
                  </a:moveTo>
                  <a:lnTo>
                    <a:pt x="1" y="4159"/>
                  </a:lnTo>
                  <a:lnTo>
                    <a:pt x="725" y="4159"/>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6" name="Google Shape;7696;p117"/>
            <p:cNvSpPr/>
            <p:nvPr/>
          </p:nvSpPr>
          <p:spPr>
            <a:xfrm>
              <a:off x="4628325" y="3686450"/>
              <a:ext cx="34675" cy="86675"/>
            </a:xfrm>
            <a:custGeom>
              <a:rect b="b" l="l" r="r" t="t"/>
              <a:pathLst>
                <a:path extrusionOk="0" h="3467" w="1387">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7" name="Google Shape;7697;p117"/>
            <p:cNvSpPr/>
            <p:nvPr/>
          </p:nvSpPr>
          <p:spPr>
            <a:xfrm>
              <a:off x="4714975" y="3686450"/>
              <a:ext cx="122100" cy="86675"/>
            </a:xfrm>
            <a:custGeom>
              <a:rect b="b" l="l" r="r" t="t"/>
              <a:pathLst>
                <a:path extrusionOk="0" h="3467" w="4884">
                  <a:moveTo>
                    <a:pt x="0" y="1"/>
                  </a:moveTo>
                  <a:lnTo>
                    <a:pt x="0" y="3466"/>
                  </a:lnTo>
                  <a:lnTo>
                    <a:pt x="4883" y="3466"/>
                  </a:lnTo>
                  <a:lnTo>
                    <a:pt x="4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8" name="Google Shape;7698;p117"/>
            <p:cNvSpPr/>
            <p:nvPr/>
          </p:nvSpPr>
          <p:spPr>
            <a:xfrm>
              <a:off x="4889025" y="3777825"/>
              <a:ext cx="34700" cy="117375"/>
            </a:xfrm>
            <a:custGeom>
              <a:rect b="b" l="l" r="r" t="t"/>
              <a:pathLst>
                <a:path extrusionOk="0" h="4695" w="1388">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9" name="Google Shape;7699;p117"/>
            <p:cNvSpPr/>
            <p:nvPr/>
          </p:nvSpPr>
          <p:spPr>
            <a:xfrm>
              <a:off x="4628325" y="3777825"/>
              <a:ext cx="34675" cy="116600"/>
            </a:xfrm>
            <a:custGeom>
              <a:rect b="b" l="l" r="r" t="t"/>
              <a:pathLst>
                <a:path extrusionOk="0" h="4664" w="1387">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0" name="Google Shape;7700;p117"/>
            <p:cNvSpPr/>
            <p:nvPr/>
          </p:nvSpPr>
          <p:spPr>
            <a:xfrm>
              <a:off x="4766950" y="3790425"/>
              <a:ext cx="17350" cy="18150"/>
            </a:xfrm>
            <a:custGeom>
              <a:rect b="b" l="l" r="r" t="t"/>
              <a:pathLst>
                <a:path extrusionOk="0" h="726" w="694">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1" name="Google Shape;7701;p117"/>
            <p:cNvSpPr/>
            <p:nvPr/>
          </p:nvSpPr>
          <p:spPr>
            <a:xfrm>
              <a:off x="4889025" y="3686450"/>
              <a:ext cx="34700" cy="86675"/>
            </a:xfrm>
            <a:custGeom>
              <a:rect b="b" l="l" r="r" t="t"/>
              <a:pathLst>
                <a:path extrusionOk="0" h="3467" w="1388">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2" name="Google Shape;7702;p117"/>
            <p:cNvSpPr/>
            <p:nvPr/>
          </p:nvSpPr>
          <p:spPr>
            <a:xfrm>
              <a:off x="4714975" y="3790425"/>
              <a:ext cx="122100" cy="104000"/>
            </a:xfrm>
            <a:custGeom>
              <a:rect b="b" l="l" r="r" t="t"/>
              <a:pathLst>
                <a:path extrusionOk="0" h="4160" w="4884">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3" name="Google Shape;7703;p117"/>
            <p:cNvSpPr/>
            <p:nvPr/>
          </p:nvSpPr>
          <p:spPr>
            <a:xfrm>
              <a:off x="4714175" y="3599825"/>
              <a:ext cx="122100" cy="69325"/>
            </a:xfrm>
            <a:custGeom>
              <a:rect b="b" l="l" r="r" t="t"/>
              <a:pathLst>
                <a:path extrusionOk="0" h="2773" w="4884">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04" name="Google Shape;7704;p117"/>
          <p:cNvGrpSpPr/>
          <p:nvPr/>
        </p:nvGrpSpPr>
        <p:grpSpPr>
          <a:xfrm>
            <a:off x="6227033" y="3654786"/>
            <a:ext cx="307261" cy="350079"/>
            <a:chOff x="4645650" y="3962900"/>
            <a:chExt cx="259950" cy="296175"/>
          </a:xfrm>
        </p:grpSpPr>
        <p:sp>
          <p:nvSpPr>
            <p:cNvPr id="7705" name="Google Shape;7705;p117"/>
            <p:cNvSpPr/>
            <p:nvPr/>
          </p:nvSpPr>
          <p:spPr>
            <a:xfrm>
              <a:off x="4853600" y="4155100"/>
              <a:ext cx="52000" cy="103975"/>
            </a:xfrm>
            <a:custGeom>
              <a:rect b="b" l="l" r="r" t="t"/>
              <a:pathLst>
                <a:path extrusionOk="0" h="4159" w="208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6" name="Google Shape;7706;p117"/>
            <p:cNvSpPr/>
            <p:nvPr/>
          </p:nvSpPr>
          <p:spPr>
            <a:xfrm>
              <a:off x="4714975" y="4155100"/>
              <a:ext cx="121300" cy="50625"/>
            </a:xfrm>
            <a:custGeom>
              <a:rect b="b" l="l" r="r" t="t"/>
              <a:pathLst>
                <a:path extrusionOk="0" h="2025" w="4852">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7" name="Google Shape;7707;p117"/>
            <p:cNvSpPr/>
            <p:nvPr/>
          </p:nvSpPr>
          <p:spPr>
            <a:xfrm>
              <a:off x="4714975" y="4211025"/>
              <a:ext cx="121300" cy="48050"/>
            </a:xfrm>
            <a:custGeom>
              <a:rect b="b" l="l" r="r" t="t"/>
              <a:pathLst>
                <a:path extrusionOk="0" h="1922" w="4852">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8" name="Google Shape;7708;p117"/>
            <p:cNvSpPr/>
            <p:nvPr/>
          </p:nvSpPr>
          <p:spPr>
            <a:xfrm>
              <a:off x="4645650" y="4154300"/>
              <a:ext cx="52025" cy="104775"/>
            </a:xfrm>
            <a:custGeom>
              <a:rect b="b" l="l" r="r" t="t"/>
              <a:pathLst>
                <a:path extrusionOk="0" h="4191" w="2081">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9" name="Google Shape;7709;p117"/>
            <p:cNvSpPr/>
            <p:nvPr/>
          </p:nvSpPr>
          <p:spPr>
            <a:xfrm>
              <a:off x="4722850" y="4049550"/>
              <a:ext cx="103975" cy="105575"/>
            </a:xfrm>
            <a:custGeom>
              <a:rect b="b" l="l" r="r" t="t"/>
              <a:pathLst>
                <a:path extrusionOk="0" h="4223" w="4159">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0" name="Google Shape;7710;p117"/>
            <p:cNvSpPr/>
            <p:nvPr/>
          </p:nvSpPr>
          <p:spPr>
            <a:xfrm>
              <a:off x="4678725" y="3962900"/>
              <a:ext cx="190650" cy="174100"/>
            </a:xfrm>
            <a:custGeom>
              <a:rect b="b" l="l" r="r" t="t"/>
              <a:pathLst>
                <a:path extrusionOk="0" h="6964" w="7626">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11" name="Google Shape;7711;p117"/>
          <p:cNvGrpSpPr/>
          <p:nvPr/>
        </p:nvGrpSpPr>
        <p:grpSpPr>
          <a:xfrm>
            <a:off x="7979994" y="3179648"/>
            <a:ext cx="349133" cy="348188"/>
            <a:chOff x="6143725" y="3582500"/>
            <a:chExt cx="295375" cy="294575"/>
          </a:xfrm>
        </p:grpSpPr>
        <p:sp>
          <p:nvSpPr>
            <p:cNvPr id="7712" name="Google Shape;7712;p117"/>
            <p:cNvSpPr/>
            <p:nvPr/>
          </p:nvSpPr>
          <p:spPr>
            <a:xfrm>
              <a:off x="6143725" y="3720325"/>
              <a:ext cx="295375" cy="156750"/>
            </a:xfrm>
            <a:custGeom>
              <a:rect b="b" l="l" r="r" t="t"/>
              <a:pathLst>
                <a:path extrusionOk="0" h="6270" w="11815">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3" name="Google Shape;7713;p117"/>
            <p:cNvSpPr/>
            <p:nvPr/>
          </p:nvSpPr>
          <p:spPr>
            <a:xfrm>
              <a:off x="6246900" y="3773100"/>
              <a:ext cx="88225" cy="17350"/>
            </a:xfrm>
            <a:custGeom>
              <a:rect b="b" l="l" r="r" t="t"/>
              <a:pathLst>
                <a:path extrusionOk="0" h="694" w="3529">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4" name="Google Shape;7714;p117"/>
            <p:cNvSpPr/>
            <p:nvPr/>
          </p:nvSpPr>
          <p:spPr>
            <a:xfrm>
              <a:off x="6161050" y="3582500"/>
              <a:ext cx="86650" cy="34675"/>
            </a:xfrm>
            <a:custGeom>
              <a:rect b="b" l="l" r="r" t="t"/>
              <a:pathLst>
                <a:path extrusionOk="0" h="1387" w="3466">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5" name="Google Shape;7715;p117"/>
            <p:cNvSpPr/>
            <p:nvPr/>
          </p:nvSpPr>
          <p:spPr>
            <a:xfrm>
              <a:off x="6160250" y="3633675"/>
              <a:ext cx="86675" cy="69350"/>
            </a:xfrm>
            <a:custGeom>
              <a:rect b="b" l="l" r="r" t="t"/>
              <a:pathLst>
                <a:path extrusionOk="0" h="2774" w="3467">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6" name="Google Shape;7716;p117"/>
            <p:cNvSpPr/>
            <p:nvPr/>
          </p:nvSpPr>
          <p:spPr>
            <a:xfrm>
              <a:off x="6336675" y="3599025"/>
              <a:ext cx="85875" cy="69350"/>
            </a:xfrm>
            <a:custGeom>
              <a:rect b="b" l="l" r="r" t="t"/>
              <a:pathLst>
                <a:path extrusionOk="0" h="2774" w="3435">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7" name="Google Shape;7717;p117"/>
            <p:cNvSpPr/>
            <p:nvPr/>
          </p:nvSpPr>
          <p:spPr>
            <a:xfrm>
              <a:off x="6335100" y="3686450"/>
              <a:ext cx="86675" cy="17350"/>
            </a:xfrm>
            <a:custGeom>
              <a:rect b="b" l="l" r="r" t="t"/>
              <a:pathLst>
                <a:path extrusionOk="0" h="694" w="3467">
                  <a:moveTo>
                    <a:pt x="1" y="1"/>
                  </a:moveTo>
                  <a:lnTo>
                    <a:pt x="1" y="694"/>
                  </a:lnTo>
                  <a:lnTo>
                    <a:pt x="3466" y="694"/>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8" name="Google Shape;7718;p117"/>
            <p:cNvSpPr/>
            <p:nvPr/>
          </p:nvSpPr>
          <p:spPr>
            <a:xfrm>
              <a:off x="6264225" y="3617150"/>
              <a:ext cx="53575" cy="86650"/>
            </a:xfrm>
            <a:custGeom>
              <a:rect b="b" l="l" r="r" t="t"/>
              <a:pathLst>
                <a:path extrusionOk="0" h="3466" w="2143">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19" name="Google Shape;7719;p117"/>
          <p:cNvGrpSpPr/>
          <p:nvPr/>
        </p:nvGrpSpPr>
        <p:grpSpPr>
          <a:xfrm>
            <a:off x="5748820" y="1378987"/>
            <a:ext cx="350995" cy="350049"/>
            <a:chOff x="1310075" y="3253275"/>
            <a:chExt cx="296950" cy="296150"/>
          </a:xfrm>
        </p:grpSpPr>
        <p:sp>
          <p:nvSpPr>
            <p:cNvPr id="7720" name="Google Shape;7720;p117"/>
            <p:cNvSpPr/>
            <p:nvPr/>
          </p:nvSpPr>
          <p:spPr>
            <a:xfrm>
              <a:off x="1423475" y="3359600"/>
              <a:ext cx="69350" cy="68550"/>
            </a:xfrm>
            <a:custGeom>
              <a:rect b="b" l="l" r="r" t="t"/>
              <a:pathLst>
                <a:path extrusionOk="0" h="2742"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1" name="Google Shape;7721;p117"/>
            <p:cNvSpPr/>
            <p:nvPr/>
          </p:nvSpPr>
          <p:spPr>
            <a:xfrm>
              <a:off x="1310075" y="3253275"/>
              <a:ext cx="296950" cy="296150"/>
            </a:xfrm>
            <a:custGeom>
              <a:rect b="b" l="l" r="r" t="t"/>
              <a:pathLst>
                <a:path extrusionOk="0" h="11846" w="11878">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2" name="Google Shape;7722;p117"/>
            <p:cNvSpPr/>
            <p:nvPr/>
          </p:nvSpPr>
          <p:spPr>
            <a:xfrm>
              <a:off x="1399850" y="3426550"/>
              <a:ext cx="116600" cy="52800"/>
            </a:xfrm>
            <a:custGeom>
              <a:rect b="b" l="l" r="r" t="t"/>
              <a:pathLst>
                <a:path extrusionOk="0" h="2112" w="4664">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23" name="Google Shape;7723;p117"/>
          <p:cNvSpPr/>
          <p:nvPr/>
        </p:nvSpPr>
        <p:spPr>
          <a:xfrm>
            <a:off x="5750241" y="1821075"/>
            <a:ext cx="348217" cy="347272"/>
          </a:xfrm>
          <a:custGeom>
            <a:rect b="b" l="l" r="r" t="t"/>
            <a:pathLst>
              <a:path extrusionOk="0" h="11752" w="11784">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24" name="Google Shape;7724;p117"/>
          <p:cNvGrpSpPr/>
          <p:nvPr/>
        </p:nvGrpSpPr>
        <p:grpSpPr>
          <a:xfrm>
            <a:off x="5748347" y="2265246"/>
            <a:ext cx="351941" cy="351675"/>
            <a:chOff x="1310075" y="3980250"/>
            <a:chExt cx="297750" cy="297525"/>
          </a:xfrm>
        </p:grpSpPr>
        <p:sp>
          <p:nvSpPr>
            <p:cNvPr id="7725" name="Google Shape;7725;p117"/>
            <p:cNvSpPr/>
            <p:nvPr/>
          </p:nvSpPr>
          <p:spPr>
            <a:xfrm>
              <a:off x="1310075" y="3980250"/>
              <a:ext cx="297750" cy="297525"/>
            </a:xfrm>
            <a:custGeom>
              <a:rect b="b" l="l" r="r" t="t"/>
              <a:pathLst>
                <a:path extrusionOk="0" h="11901" w="1191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6" name="Google Shape;7726;p117"/>
            <p:cNvSpPr/>
            <p:nvPr/>
          </p:nvSpPr>
          <p:spPr>
            <a:xfrm>
              <a:off x="1449475" y="4086575"/>
              <a:ext cx="17350" cy="52000"/>
            </a:xfrm>
            <a:custGeom>
              <a:rect b="b" l="l" r="r" t="t"/>
              <a:pathLst>
                <a:path extrusionOk="0" h="2080" w="694">
                  <a:moveTo>
                    <a:pt x="1" y="0"/>
                  </a:moveTo>
                  <a:lnTo>
                    <a:pt x="1" y="2080"/>
                  </a:lnTo>
                  <a:lnTo>
                    <a:pt x="694" y="2080"/>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7" name="Google Shape;7727;p117"/>
            <p:cNvSpPr/>
            <p:nvPr/>
          </p:nvSpPr>
          <p:spPr>
            <a:xfrm>
              <a:off x="1380175" y="4121225"/>
              <a:ext cx="17350" cy="17350"/>
            </a:xfrm>
            <a:custGeom>
              <a:rect b="b" l="l" r="r" t="t"/>
              <a:pathLst>
                <a:path extrusionOk="0" h="694" w="694">
                  <a:moveTo>
                    <a:pt x="0" y="0"/>
                  </a:moveTo>
                  <a:lnTo>
                    <a:pt x="0" y="694"/>
                  </a:lnTo>
                  <a:lnTo>
                    <a:pt x="693" y="694"/>
                  </a:ln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8" name="Google Shape;7728;p117"/>
            <p:cNvSpPr/>
            <p:nvPr/>
          </p:nvSpPr>
          <p:spPr>
            <a:xfrm>
              <a:off x="1518800" y="4051925"/>
              <a:ext cx="18125" cy="86650"/>
            </a:xfrm>
            <a:custGeom>
              <a:rect b="b" l="l" r="r" t="t"/>
              <a:pathLst>
                <a:path extrusionOk="0" h="3466" w="725">
                  <a:moveTo>
                    <a:pt x="0" y="0"/>
                  </a:moveTo>
                  <a:lnTo>
                    <a:pt x="0" y="3466"/>
                  </a:lnTo>
                  <a:lnTo>
                    <a:pt x="725" y="346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29" name="Google Shape;7729;p117"/>
          <p:cNvGrpSpPr/>
          <p:nvPr/>
        </p:nvGrpSpPr>
        <p:grpSpPr>
          <a:xfrm>
            <a:off x="8013136" y="1379445"/>
            <a:ext cx="266305" cy="349133"/>
            <a:chOff x="3167275" y="3227275"/>
            <a:chExt cx="225300" cy="295375"/>
          </a:xfrm>
        </p:grpSpPr>
        <p:sp>
          <p:nvSpPr>
            <p:cNvPr id="7730" name="Google Shape;7730;p117"/>
            <p:cNvSpPr/>
            <p:nvPr/>
          </p:nvSpPr>
          <p:spPr>
            <a:xfrm>
              <a:off x="3167275" y="3227275"/>
              <a:ext cx="225300" cy="207950"/>
            </a:xfrm>
            <a:custGeom>
              <a:rect b="b" l="l" r="r" t="t"/>
              <a:pathLst>
                <a:path extrusionOk="0" h="8318" w="9012">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1" name="Google Shape;7731;p117"/>
            <p:cNvSpPr/>
            <p:nvPr/>
          </p:nvSpPr>
          <p:spPr>
            <a:xfrm>
              <a:off x="3262600" y="3278475"/>
              <a:ext cx="35450" cy="35475"/>
            </a:xfrm>
            <a:custGeom>
              <a:rect b="b" l="l" r="r" t="t"/>
              <a:pathLst>
                <a:path extrusionOk="0" h="1419" w="1418">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2" name="Google Shape;7732;p117"/>
            <p:cNvSpPr/>
            <p:nvPr/>
          </p:nvSpPr>
          <p:spPr>
            <a:xfrm>
              <a:off x="3220050" y="3452525"/>
              <a:ext cx="121325" cy="35475"/>
            </a:xfrm>
            <a:custGeom>
              <a:rect b="b" l="l" r="r" t="t"/>
              <a:pathLst>
                <a:path extrusionOk="0" h="1419" w="4853">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3" name="Google Shape;7733;p117"/>
            <p:cNvSpPr/>
            <p:nvPr/>
          </p:nvSpPr>
          <p:spPr>
            <a:xfrm>
              <a:off x="3237375" y="3332025"/>
              <a:ext cx="86675" cy="52000"/>
            </a:xfrm>
            <a:custGeom>
              <a:rect b="b" l="l" r="r" t="t"/>
              <a:pathLst>
                <a:path extrusionOk="0" h="2080" w="3467">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4" name="Google Shape;7734;p117"/>
            <p:cNvSpPr/>
            <p:nvPr/>
          </p:nvSpPr>
          <p:spPr>
            <a:xfrm>
              <a:off x="3237375" y="3505300"/>
              <a:ext cx="87450" cy="17350"/>
            </a:xfrm>
            <a:custGeom>
              <a:rect b="b" l="l" r="r" t="t"/>
              <a:pathLst>
                <a:path extrusionOk="0" h="694" w="3498">
                  <a:moveTo>
                    <a:pt x="32" y="1"/>
                  </a:moveTo>
                  <a:cubicBezTo>
                    <a:pt x="1" y="379"/>
                    <a:pt x="284" y="694"/>
                    <a:pt x="694" y="694"/>
                  </a:cubicBezTo>
                  <a:lnTo>
                    <a:pt x="2773" y="694"/>
                  </a:lnTo>
                  <a:cubicBezTo>
                    <a:pt x="3183" y="694"/>
                    <a:pt x="3498" y="379"/>
                    <a:pt x="34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35" name="Google Shape;7735;p117"/>
          <p:cNvSpPr/>
          <p:nvPr/>
        </p:nvSpPr>
        <p:spPr>
          <a:xfrm>
            <a:off x="7962474" y="1819331"/>
            <a:ext cx="367779" cy="350758"/>
          </a:xfrm>
          <a:custGeom>
            <a:rect b="b" l="l" r="r" t="t"/>
            <a:pathLst>
              <a:path extrusionOk="0" h="11870" w="12446">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36" name="Google Shape;7736;p117"/>
          <p:cNvGrpSpPr/>
          <p:nvPr/>
        </p:nvGrpSpPr>
        <p:grpSpPr>
          <a:xfrm>
            <a:off x="7970318" y="2266502"/>
            <a:ext cx="351940" cy="349163"/>
            <a:chOff x="3133425" y="3955025"/>
            <a:chExt cx="297750" cy="295400"/>
          </a:xfrm>
        </p:grpSpPr>
        <p:sp>
          <p:nvSpPr>
            <p:cNvPr id="7737" name="Google Shape;7737;p117"/>
            <p:cNvSpPr/>
            <p:nvPr/>
          </p:nvSpPr>
          <p:spPr>
            <a:xfrm>
              <a:off x="3133425" y="4058225"/>
              <a:ext cx="297750" cy="192200"/>
            </a:xfrm>
            <a:custGeom>
              <a:rect b="b" l="l" r="r" t="t"/>
              <a:pathLst>
                <a:path extrusionOk="0" h="7688" w="1191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8" name="Google Shape;7738;p117"/>
            <p:cNvSpPr/>
            <p:nvPr/>
          </p:nvSpPr>
          <p:spPr>
            <a:xfrm>
              <a:off x="3263375" y="4007025"/>
              <a:ext cx="35475" cy="35450"/>
            </a:xfrm>
            <a:custGeom>
              <a:rect b="b" l="l" r="r" t="t"/>
              <a:pathLst>
                <a:path extrusionOk="0" h="1418" w="1419">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9" name="Google Shape;7739;p117"/>
            <p:cNvSpPr/>
            <p:nvPr/>
          </p:nvSpPr>
          <p:spPr>
            <a:xfrm>
              <a:off x="3203525" y="3955025"/>
              <a:ext cx="155175" cy="135500"/>
            </a:xfrm>
            <a:custGeom>
              <a:rect b="b" l="l" r="r" t="t"/>
              <a:pathLst>
                <a:path extrusionOk="0" h="5420" w="6207">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40" name="Google Shape;7740;p117"/>
          <p:cNvGrpSpPr/>
          <p:nvPr/>
        </p:nvGrpSpPr>
        <p:grpSpPr>
          <a:xfrm>
            <a:off x="6650491" y="2730090"/>
            <a:ext cx="350079" cy="351320"/>
            <a:chOff x="4991425" y="3234750"/>
            <a:chExt cx="296175" cy="297225"/>
          </a:xfrm>
        </p:grpSpPr>
        <p:sp>
          <p:nvSpPr>
            <p:cNvPr id="7741" name="Google Shape;7741;p117"/>
            <p:cNvSpPr/>
            <p:nvPr/>
          </p:nvSpPr>
          <p:spPr>
            <a:xfrm>
              <a:off x="5077275" y="3304450"/>
              <a:ext cx="122100" cy="99275"/>
            </a:xfrm>
            <a:custGeom>
              <a:rect b="b" l="l" r="r" t="t"/>
              <a:pathLst>
                <a:path extrusionOk="0" h="3971" w="4884">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2" name="Google Shape;7742;p117"/>
            <p:cNvSpPr/>
            <p:nvPr/>
          </p:nvSpPr>
          <p:spPr>
            <a:xfrm>
              <a:off x="5121375" y="3339900"/>
              <a:ext cx="35475" cy="35475"/>
            </a:xfrm>
            <a:custGeom>
              <a:rect b="b" l="l" r="r" t="t"/>
              <a:pathLst>
                <a:path extrusionOk="0" h="1419" w="1419">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3" name="Google Shape;7743;p117"/>
            <p:cNvSpPr/>
            <p:nvPr/>
          </p:nvSpPr>
          <p:spPr>
            <a:xfrm>
              <a:off x="5009550" y="3234750"/>
              <a:ext cx="259150" cy="261125"/>
            </a:xfrm>
            <a:custGeom>
              <a:rect b="b" l="l" r="r" t="t"/>
              <a:pathLst>
                <a:path extrusionOk="0" h="10445" w="10366">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4" name="Google Shape;7744;p117"/>
            <p:cNvSpPr/>
            <p:nvPr/>
          </p:nvSpPr>
          <p:spPr>
            <a:xfrm>
              <a:off x="5105625" y="3391900"/>
              <a:ext cx="66975" cy="34675"/>
            </a:xfrm>
            <a:custGeom>
              <a:rect b="b" l="l" r="r" t="t"/>
              <a:pathLst>
                <a:path extrusionOk="0" h="1387" w="2679">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5" name="Google Shape;7745;p117"/>
            <p:cNvSpPr/>
            <p:nvPr/>
          </p:nvSpPr>
          <p:spPr>
            <a:xfrm>
              <a:off x="5192275" y="3443075"/>
              <a:ext cx="95325" cy="86975"/>
            </a:xfrm>
            <a:custGeom>
              <a:rect b="b" l="l" r="r" t="t"/>
              <a:pathLst>
                <a:path extrusionOk="0" h="3479" w="3813">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6" name="Google Shape;7746;p117"/>
            <p:cNvSpPr/>
            <p:nvPr/>
          </p:nvSpPr>
          <p:spPr>
            <a:xfrm>
              <a:off x="4991425" y="3444650"/>
              <a:ext cx="95325" cy="87325"/>
            </a:xfrm>
            <a:custGeom>
              <a:rect b="b" l="l" r="r" t="t"/>
              <a:pathLst>
                <a:path extrusionOk="0" h="3493" w="3813">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47" name="Google Shape;7747;p117"/>
          <p:cNvGrpSpPr/>
          <p:nvPr/>
        </p:nvGrpSpPr>
        <p:grpSpPr>
          <a:xfrm>
            <a:off x="6650491" y="3199653"/>
            <a:ext cx="350079" cy="308177"/>
            <a:chOff x="4991425" y="3617150"/>
            <a:chExt cx="296175" cy="260725"/>
          </a:xfrm>
        </p:grpSpPr>
        <p:sp>
          <p:nvSpPr>
            <p:cNvPr id="7748" name="Google Shape;7748;p117"/>
            <p:cNvSpPr/>
            <p:nvPr/>
          </p:nvSpPr>
          <p:spPr>
            <a:xfrm>
              <a:off x="5069400" y="3738450"/>
              <a:ext cx="139425" cy="139425"/>
            </a:xfrm>
            <a:custGeom>
              <a:rect b="b" l="l" r="r" t="t"/>
              <a:pathLst>
                <a:path extrusionOk="0" h="5577" w="5577">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9" name="Google Shape;7749;p117"/>
            <p:cNvSpPr/>
            <p:nvPr/>
          </p:nvSpPr>
          <p:spPr>
            <a:xfrm>
              <a:off x="5200150" y="3617150"/>
              <a:ext cx="69325" cy="69325"/>
            </a:xfrm>
            <a:custGeom>
              <a:rect b="b" l="l" r="r" t="t"/>
              <a:pathLst>
                <a:path extrusionOk="0" h="2773" w="2773">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0" name="Google Shape;7750;p117"/>
            <p:cNvSpPr/>
            <p:nvPr/>
          </p:nvSpPr>
          <p:spPr>
            <a:xfrm>
              <a:off x="5009550" y="3617150"/>
              <a:ext cx="68525" cy="69325"/>
            </a:xfrm>
            <a:custGeom>
              <a:rect b="b" l="l" r="r" t="t"/>
              <a:pathLst>
                <a:path extrusionOk="0" h="2773" w="2741">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1" name="Google Shape;7751;p117"/>
            <p:cNvSpPr/>
            <p:nvPr/>
          </p:nvSpPr>
          <p:spPr>
            <a:xfrm>
              <a:off x="4991425" y="3686450"/>
              <a:ext cx="104775" cy="52025"/>
            </a:xfrm>
            <a:custGeom>
              <a:rect b="b" l="l" r="r" t="t"/>
              <a:pathLst>
                <a:path extrusionOk="0" h="2081" w="4191">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2" name="Google Shape;7752;p117"/>
            <p:cNvSpPr/>
            <p:nvPr/>
          </p:nvSpPr>
          <p:spPr>
            <a:xfrm>
              <a:off x="5183600" y="3686450"/>
              <a:ext cx="104000" cy="52025"/>
            </a:xfrm>
            <a:custGeom>
              <a:rect b="b" l="l" r="r" t="t"/>
              <a:pathLst>
                <a:path extrusionOk="0" h="2081" w="416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3" name="Google Shape;7753;p117"/>
            <p:cNvSpPr/>
            <p:nvPr/>
          </p:nvSpPr>
          <p:spPr>
            <a:xfrm>
              <a:off x="5187550" y="3755775"/>
              <a:ext cx="100050" cy="52800"/>
            </a:xfrm>
            <a:custGeom>
              <a:rect b="b" l="l" r="r" t="t"/>
              <a:pathLst>
                <a:path extrusionOk="0" h="2112" w="4002">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4" name="Google Shape;7754;p117"/>
            <p:cNvSpPr/>
            <p:nvPr/>
          </p:nvSpPr>
          <p:spPr>
            <a:xfrm>
              <a:off x="4991425" y="3755775"/>
              <a:ext cx="100850" cy="52000"/>
            </a:xfrm>
            <a:custGeom>
              <a:rect b="b" l="l" r="r" t="t"/>
              <a:pathLst>
                <a:path extrusionOk="0" h="2080" w="4034">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55" name="Google Shape;7755;p117"/>
          <p:cNvGrpSpPr/>
          <p:nvPr/>
        </p:nvGrpSpPr>
        <p:grpSpPr>
          <a:xfrm>
            <a:off x="6727764" y="3655244"/>
            <a:ext cx="195532" cy="349163"/>
            <a:chOff x="5056800" y="3962900"/>
            <a:chExt cx="165425" cy="295400"/>
          </a:xfrm>
        </p:grpSpPr>
        <p:sp>
          <p:nvSpPr>
            <p:cNvPr id="7756" name="Google Shape;7756;p117"/>
            <p:cNvSpPr/>
            <p:nvPr/>
          </p:nvSpPr>
          <p:spPr>
            <a:xfrm>
              <a:off x="5155250" y="4042450"/>
              <a:ext cx="66975" cy="104800"/>
            </a:xfrm>
            <a:custGeom>
              <a:rect b="b" l="l" r="r" t="t"/>
              <a:pathLst>
                <a:path extrusionOk="0" h="4192" w="2679">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7" name="Google Shape;7757;p117"/>
            <p:cNvSpPr/>
            <p:nvPr/>
          </p:nvSpPr>
          <p:spPr>
            <a:xfrm>
              <a:off x="5065450" y="3962900"/>
              <a:ext cx="88250" cy="52025"/>
            </a:xfrm>
            <a:custGeom>
              <a:rect b="b" l="l" r="r" t="t"/>
              <a:pathLst>
                <a:path extrusionOk="0" h="2081" w="353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8" name="Google Shape;7758;p117"/>
            <p:cNvSpPr/>
            <p:nvPr/>
          </p:nvSpPr>
          <p:spPr>
            <a:xfrm>
              <a:off x="5056800" y="4032225"/>
              <a:ext cx="104000" cy="226075"/>
            </a:xfrm>
            <a:custGeom>
              <a:rect b="b" l="l" r="r" t="t"/>
              <a:pathLst>
                <a:path extrusionOk="0" h="9043" w="416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59" name="Google Shape;7759;p117"/>
          <p:cNvGrpSpPr/>
          <p:nvPr/>
        </p:nvGrpSpPr>
        <p:grpSpPr>
          <a:xfrm>
            <a:off x="7979062" y="3655260"/>
            <a:ext cx="350995" cy="349133"/>
            <a:chOff x="6168925" y="3936925"/>
            <a:chExt cx="296950" cy="295375"/>
          </a:xfrm>
        </p:grpSpPr>
        <p:sp>
          <p:nvSpPr>
            <p:cNvPr id="7760" name="Google Shape;7760;p117"/>
            <p:cNvSpPr/>
            <p:nvPr/>
          </p:nvSpPr>
          <p:spPr>
            <a:xfrm>
              <a:off x="6220900" y="4164550"/>
              <a:ext cx="18150" cy="18125"/>
            </a:xfrm>
            <a:custGeom>
              <a:rect b="b" l="l" r="r" t="t"/>
              <a:pathLst>
                <a:path extrusionOk="0" h="725" w="726">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1" name="Google Shape;7761;p117"/>
            <p:cNvSpPr/>
            <p:nvPr/>
          </p:nvSpPr>
          <p:spPr>
            <a:xfrm>
              <a:off x="6168925" y="3972375"/>
              <a:ext cx="227650" cy="259925"/>
            </a:xfrm>
            <a:custGeom>
              <a:rect b="b" l="l" r="r" t="t"/>
              <a:pathLst>
                <a:path extrusionOk="0" h="10397" w="9106">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2" name="Google Shape;7762;p117"/>
            <p:cNvSpPr/>
            <p:nvPr/>
          </p:nvSpPr>
          <p:spPr>
            <a:xfrm>
              <a:off x="6228775" y="3936925"/>
              <a:ext cx="106350" cy="53575"/>
            </a:xfrm>
            <a:custGeom>
              <a:rect b="b" l="l" r="r" t="t"/>
              <a:pathLst>
                <a:path extrusionOk="0" h="2143" w="4254">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3" name="Google Shape;7763;p117"/>
            <p:cNvSpPr/>
            <p:nvPr/>
          </p:nvSpPr>
          <p:spPr>
            <a:xfrm>
              <a:off x="6412300" y="4059000"/>
              <a:ext cx="52000" cy="105575"/>
            </a:xfrm>
            <a:custGeom>
              <a:rect b="b" l="l" r="r" t="t"/>
              <a:pathLst>
                <a:path extrusionOk="0" h="4223" w="208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4" name="Google Shape;7764;p117"/>
            <p:cNvSpPr/>
            <p:nvPr/>
          </p:nvSpPr>
          <p:spPr>
            <a:xfrm>
              <a:off x="6413875" y="4007025"/>
              <a:ext cx="52000" cy="34675"/>
            </a:xfrm>
            <a:custGeom>
              <a:rect b="b" l="l" r="r" t="t"/>
              <a:pathLst>
                <a:path extrusionOk="0" h="1387" w="208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5" name="Google Shape;7765;p117"/>
            <p:cNvSpPr/>
            <p:nvPr/>
          </p:nvSpPr>
          <p:spPr>
            <a:xfrm>
              <a:off x="6417800" y="4173200"/>
              <a:ext cx="43350" cy="43350"/>
            </a:xfrm>
            <a:custGeom>
              <a:rect b="b" l="l" r="r" t="t"/>
              <a:pathLst>
                <a:path extrusionOk="0" h="1734" w="1734">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66" name="Google Shape;7766;p117"/>
          <p:cNvGrpSpPr/>
          <p:nvPr/>
        </p:nvGrpSpPr>
        <p:grpSpPr>
          <a:xfrm>
            <a:off x="6192781" y="1372332"/>
            <a:ext cx="348188" cy="349133"/>
            <a:chOff x="1674750" y="3254050"/>
            <a:chExt cx="294575" cy="295375"/>
          </a:xfrm>
        </p:grpSpPr>
        <p:sp>
          <p:nvSpPr>
            <p:cNvPr id="7767" name="Google Shape;7767;p117"/>
            <p:cNvSpPr/>
            <p:nvPr/>
          </p:nvSpPr>
          <p:spPr>
            <a:xfrm>
              <a:off x="1691275" y="3351700"/>
              <a:ext cx="278050" cy="197725"/>
            </a:xfrm>
            <a:custGeom>
              <a:rect b="b" l="l" r="r" t="t"/>
              <a:pathLst>
                <a:path extrusionOk="0" h="7909" w="11122">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8" name="Google Shape;7768;p117"/>
            <p:cNvSpPr/>
            <p:nvPr/>
          </p:nvSpPr>
          <p:spPr>
            <a:xfrm>
              <a:off x="1674750" y="3254050"/>
              <a:ext cx="277250" cy="197900"/>
            </a:xfrm>
            <a:custGeom>
              <a:rect b="b" l="l" r="r" t="t"/>
              <a:pathLst>
                <a:path extrusionOk="0" h="7916" w="1109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9" name="Google Shape;7769;p117"/>
            <p:cNvSpPr/>
            <p:nvPr/>
          </p:nvSpPr>
          <p:spPr>
            <a:xfrm>
              <a:off x="1727500" y="3306825"/>
              <a:ext cx="189075" cy="189050"/>
            </a:xfrm>
            <a:custGeom>
              <a:rect b="b" l="l" r="r" t="t"/>
              <a:pathLst>
                <a:path extrusionOk="0" h="7562" w="7563">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70" name="Google Shape;7770;p117"/>
          <p:cNvGrpSpPr/>
          <p:nvPr/>
        </p:nvGrpSpPr>
        <p:grpSpPr>
          <a:xfrm>
            <a:off x="6207177" y="1820035"/>
            <a:ext cx="319347" cy="349133"/>
            <a:chOff x="1687350" y="3618725"/>
            <a:chExt cx="270175" cy="295375"/>
          </a:xfrm>
        </p:grpSpPr>
        <p:sp>
          <p:nvSpPr>
            <p:cNvPr id="7771" name="Google Shape;7771;p117"/>
            <p:cNvSpPr/>
            <p:nvPr/>
          </p:nvSpPr>
          <p:spPr>
            <a:xfrm>
              <a:off x="1829900" y="3808550"/>
              <a:ext cx="18150" cy="35450"/>
            </a:xfrm>
            <a:custGeom>
              <a:rect b="b" l="l" r="r" t="t"/>
              <a:pathLst>
                <a:path extrusionOk="0" h="1418" w="726">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2" name="Google Shape;7772;p117"/>
            <p:cNvSpPr/>
            <p:nvPr/>
          </p:nvSpPr>
          <p:spPr>
            <a:xfrm>
              <a:off x="1795250" y="3755775"/>
              <a:ext cx="18125" cy="35450"/>
            </a:xfrm>
            <a:custGeom>
              <a:rect b="b" l="l" r="r" t="t"/>
              <a:pathLst>
                <a:path extrusionOk="0" h="1418" w="725">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3" name="Google Shape;7773;p117"/>
            <p:cNvSpPr/>
            <p:nvPr/>
          </p:nvSpPr>
          <p:spPr>
            <a:xfrm>
              <a:off x="1687350" y="3618725"/>
              <a:ext cx="270175" cy="295375"/>
            </a:xfrm>
            <a:custGeom>
              <a:rect b="b" l="l" r="r" t="t"/>
              <a:pathLst>
                <a:path extrusionOk="0" h="11815" w="10807">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74" name="Google Shape;7774;p117"/>
          <p:cNvGrpSpPr/>
          <p:nvPr/>
        </p:nvGrpSpPr>
        <p:grpSpPr>
          <a:xfrm>
            <a:off x="6190880" y="2266516"/>
            <a:ext cx="351940" cy="349133"/>
            <a:chOff x="1672375" y="3982600"/>
            <a:chExt cx="297750" cy="295375"/>
          </a:xfrm>
        </p:grpSpPr>
        <p:sp>
          <p:nvSpPr>
            <p:cNvPr id="7775" name="Google Shape;7775;p117"/>
            <p:cNvSpPr/>
            <p:nvPr/>
          </p:nvSpPr>
          <p:spPr>
            <a:xfrm>
              <a:off x="1796825" y="3982600"/>
              <a:ext cx="51225" cy="51225"/>
            </a:xfrm>
            <a:custGeom>
              <a:rect b="b" l="l" r="r" t="t"/>
              <a:pathLst>
                <a:path extrusionOk="0" h="2049" w="2049">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6" name="Google Shape;7776;p117"/>
            <p:cNvSpPr/>
            <p:nvPr/>
          </p:nvSpPr>
          <p:spPr>
            <a:xfrm>
              <a:off x="1672375" y="4092075"/>
              <a:ext cx="297750" cy="185900"/>
            </a:xfrm>
            <a:custGeom>
              <a:rect b="b" l="l" r="r" t="t"/>
              <a:pathLst>
                <a:path extrusionOk="0" h="7436" w="1191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7" name="Google Shape;7777;p117"/>
            <p:cNvSpPr/>
            <p:nvPr/>
          </p:nvSpPr>
          <p:spPr>
            <a:xfrm>
              <a:off x="1778700" y="4051125"/>
              <a:ext cx="86675" cy="69325"/>
            </a:xfrm>
            <a:custGeom>
              <a:rect b="b" l="l" r="r" t="t"/>
              <a:pathLst>
                <a:path extrusionOk="0" h="2773" w="3467">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78" name="Google Shape;7778;p117"/>
          <p:cNvGrpSpPr/>
          <p:nvPr/>
        </p:nvGrpSpPr>
        <p:grpSpPr>
          <a:xfrm>
            <a:off x="4882872" y="2730711"/>
            <a:ext cx="350079" cy="350079"/>
            <a:chOff x="3497300" y="3227275"/>
            <a:chExt cx="296175" cy="296175"/>
          </a:xfrm>
        </p:grpSpPr>
        <p:sp>
          <p:nvSpPr>
            <p:cNvPr id="7779" name="Google Shape;7779;p117"/>
            <p:cNvSpPr/>
            <p:nvPr/>
          </p:nvSpPr>
          <p:spPr>
            <a:xfrm>
              <a:off x="3609925" y="3339900"/>
              <a:ext cx="69350" cy="68550"/>
            </a:xfrm>
            <a:custGeom>
              <a:rect b="b" l="l" r="r" t="t"/>
              <a:pathLst>
                <a:path extrusionOk="0" h="2742" w="2774">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0" name="Google Shape;7780;p117"/>
            <p:cNvSpPr/>
            <p:nvPr/>
          </p:nvSpPr>
          <p:spPr>
            <a:xfrm>
              <a:off x="3531175" y="3227275"/>
              <a:ext cx="86650" cy="86675"/>
            </a:xfrm>
            <a:custGeom>
              <a:rect b="b" l="l" r="r" t="t"/>
              <a:pathLst>
                <a:path extrusionOk="0" h="3467" w="3466">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1" name="Google Shape;7781;p117"/>
            <p:cNvSpPr/>
            <p:nvPr/>
          </p:nvSpPr>
          <p:spPr>
            <a:xfrm>
              <a:off x="3670575" y="3227275"/>
              <a:ext cx="86675" cy="86675"/>
            </a:xfrm>
            <a:custGeom>
              <a:rect b="b" l="l" r="r" t="t"/>
              <a:pathLst>
                <a:path extrusionOk="0" h="3467" w="3467">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2" name="Google Shape;7782;p117"/>
            <p:cNvSpPr/>
            <p:nvPr/>
          </p:nvSpPr>
          <p:spPr>
            <a:xfrm>
              <a:off x="3622525" y="3421825"/>
              <a:ext cx="41775" cy="25225"/>
            </a:xfrm>
            <a:custGeom>
              <a:rect b="b" l="l" r="r" t="t"/>
              <a:pathLst>
                <a:path extrusionOk="0" h="1009" w="1671">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3" name="Google Shape;7783;p117"/>
            <p:cNvSpPr/>
            <p:nvPr/>
          </p:nvSpPr>
          <p:spPr>
            <a:xfrm>
              <a:off x="3566600" y="3416300"/>
              <a:ext cx="70125" cy="106350"/>
            </a:xfrm>
            <a:custGeom>
              <a:rect b="b" l="l" r="r" t="t"/>
              <a:pathLst>
                <a:path extrusionOk="0" h="4254" w="2805">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4" name="Google Shape;7784;p117"/>
            <p:cNvSpPr/>
            <p:nvPr/>
          </p:nvSpPr>
          <p:spPr>
            <a:xfrm>
              <a:off x="3653250" y="3417100"/>
              <a:ext cx="70125" cy="106350"/>
            </a:xfrm>
            <a:custGeom>
              <a:rect b="b" l="l" r="r" t="t"/>
              <a:pathLst>
                <a:path extrusionOk="0" h="4254" w="2805">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5" name="Google Shape;7785;p117"/>
            <p:cNvSpPr/>
            <p:nvPr/>
          </p:nvSpPr>
          <p:spPr>
            <a:xfrm>
              <a:off x="3655625" y="3310775"/>
              <a:ext cx="137850" cy="108700"/>
            </a:xfrm>
            <a:custGeom>
              <a:rect b="b" l="l" r="r" t="t"/>
              <a:pathLst>
                <a:path extrusionOk="0" h="4348" w="5514">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6" name="Google Shape;7786;p117"/>
            <p:cNvSpPr/>
            <p:nvPr/>
          </p:nvSpPr>
          <p:spPr>
            <a:xfrm>
              <a:off x="3497300" y="3309975"/>
              <a:ext cx="136275" cy="108725"/>
            </a:xfrm>
            <a:custGeom>
              <a:rect b="b" l="l" r="r" t="t"/>
              <a:pathLst>
                <a:path extrusionOk="0" h="4349" w="5451">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87" name="Google Shape;7787;p117"/>
          <p:cNvGrpSpPr/>
          <p:nvPr/>
        </p:nvGrpSpPr>
        <p:grpSpPr>
          <a:xfrm>
            <a:off x="4883345" y="3180106"/>
            <a:ext cx="349133" cy="347272"/>
            <a:chOff x="3497300" y="3591950"/>
            <a:chExt cx="295375" cy="293800"/>
          </a:xfrm>
        </p:grpSpPr>
        <p:sp>
          <p:nvSpPr>
            <p:cNvPr id="7788" name="Google Shape;7788;p117"/>
            <p:cNvSpPr/>
            <p:nvPr/>
          </p:nvSpPr>
          <p:spPr>
            <a:xfrm>
              <a:off x="3628825" y="3724275"/>
              <a:ext cx="18150" cy="16550"/>
            </a:xfrm>
            <a:custGeom>
              <a:rect b="b" l="l" r="r" t="t"/>
              <a:pathLst>
                <a:path extrusionOk="0" h="662" w="726">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9" name="Google Shape;7789;p117"/>
            <p:cNvSpPr/>
            <p:nvPr/>
          </p:nvSpPr>
          <p:spPr>
            <a:xfrm>
              <a:off x="3590250" y="3689400"/>
              <a:ext cx="94525" cy="86675"/>
            </a:xfrm>
            <a:custGeom>
              <a:rect b="b" l="l" r="r" t="t"/>
              <a:pathLst>
                <a:path extrusionOk="0" h="3467" w="3781">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0" name="Google Shape;7790;p117"/>
            <p:cNvSpPr/>
            <p:nvPr/>
          </p:nvSpPr>
          <p:spPr>
            <a:xfrm>
              <a:off x="3674525" y="3601400"/>
              <a:ext cx="118150" cy="118950"/>
            </a:xfrm>
            <a:custGeom>
              <a:rect b="b" l="l" r="r" t="t"/>
              <a:pathLst>
                <a:path extrusionOk="0" h="4758" w="4726">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1" name="Google Shape;7791;p117"/>
            <p:cNvSpPr/>
            <p:nvPr/>
          </p:nvSpPr>
          <p:spPr>
            <a:xfrm>
              <a:off x="3631200" y="3774675"/>
              <a:ext cx="103200" cy="102400"/>
            </a:xfrm>
            <a:custGeom>
              <a:rect b="b" l="l" r="r" t="t"/>
              <a:pathLst>
                <a:path extrusionOk="0" h="4096" w="4128">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2" name="Google Shape;7792;p117"/>
            <p:cNvSpPr/>
            <p:nvPr/>
          </p:nvSpPr>
          <p:spPr>
            <a:xfrm>
              <a:off x="3691850" y="3726625"/>
              <a:ext cx="89800" cy="89050"/>
            </a:xfrm>
            <a:custGeom>
              <a:rect b="b" l="l" r="r" t="t"/>
              <a:pathLst>
                <a:path extrusionOk="0" h="3562" w="3592">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3" name="Google Shape;7793;p117"/>
            <p:cNvSpPr/>
            <p:nvPr/>
          </p:nvSpPr>
          <p:spPr>
            <a:xfrm>
              <a:off x="3505175" y="3767575"/>
              <a:ext cx="120525" cy="118175"/>
            </a:xfrm>
            <a:custGeom>
              <a:rect b="b" l="l" r="r" t="t"/>
              <a:pathLst>
                <a:path extrusionOk="0" h="4727" w="4821">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4" name="Google Shape;7794;p117"/>
            <p:cNvSpPr/>
            <p:nvPr/>
          </p:nvSpPr>
          <p:spPr>
            <a:xfrm>
              <a:off x="3631200" y="3591950"/>
              <a:ext cx="104000" cy="84300"/>
            </a:xfrm>
            <a:custGeom>
              <a:rect b="b" l="l" r="r" t="t"/>
              <a:pathLst>
                <a:path extrusionOk="0" h="3372" w="416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5" name="Google Shape;7795;p117"/>
            <p:cNvSpPr/>
            <p:nvPr/>
          </p:nvSpPr>
          <p:spPr>
            <a:xfrm>
              <a:off x="3497300" y="3721900"/>
              <a:ext cx="84300" cy="107150"/>
            </a:xfrm>
            <a:custGeom>
              <a:rect b="b" l="l" r="r" t="t"/>
              <a:pathLst>
                <a:path extrusionOk="0" h="4286" w="3372">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96" name="Google Shape;7796;p117"/>
          <p:cNvGrpSpPr/>
          <p:nvPr/>
        </p:nvGrpSpPr>
        <p:grpSpPr>
          <a:xfrm>
            <a:off x="4883345" y="3655244"/>
            <a:ext cx="349133" cy="349163"/>
            <a:chOff x="3497300" y="3955025"/>
            <a:chExt cx="295375" cy="295400"/>
          </a:xfrm>
        </p:grpSpPr>
        <p:sp>
          <p:nvSpPr>
            <p:cNvPr id="7797" name="Google Shape;7797;p117"/>
            <p:cNvSpPr/>
            <p:nvPr/>
          </p:nvSpPr>
          <p:spPr>
            <a:xfrm>
              <a:off x="3660350" y="4035375"/>
              <a:ext cx="132325" cy="155175"/>
            </a:xfrm>
            <a:custGeom>
              <a:rect b="b" l="l" r="r" t="t"/>
              <a:pathLst>
                <a:path extrusionOk="0" h="6207" w="5293">
                  <a:moveTo>
                    <a:pt x="4663" y="0"/>
                  </a:moveTo>
                  <a:lnTo>
                    <a:pt x="0" y="2773"/>
                  </a:lnTo>
                  <a:lnTo>
                    <a:pt x="4127" y="6207"/>
                  </a:lnTo>
                  <a:cubicBezTo>
                    <a:pt x="4852" y="5199"/>
                    <a:pt x="5293" y="4033"/>
                    <a:pt x="5293" y="2678"/>
                  </a:cubicBezTo>
                  <a:cubicBezTo>
                    <a:pt x="5293" y="1733"/>
                    <a:pt x="5041" y="851"/>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8" name="Google Shape;7798;p117"/>
            <p:cNvSpPr/>
            <p:nvPr/>
          </p:nvSpPr>
          <p:spPr>
            <a:xfrm>
              <a:off x="3653250" y="3955025"/>
              <a:ext cx="114225" cy="133150"/>
            </a:xfrm>
            <a:custGeom>
              <a:rect b="b" l="l" r="r" t="t"/>
              <a:pathLst>
                <a:path extrusionOk="0" h="5326" w="4569">
                  <a:moveTo>
                    <a:pt x="1" y="1"/>
                  </a:moveTo>
                  <a:lnTo>
                    <a:pt x="1" y="5325"/>
                  </a:lnTo>
                  <a:lnTo>
                    <a:pt x="4569" y="2679"/>
                  </a:lnTo>
                  <a:cubicBezTo>
                    <a:pt x="3561" y="1167"/>
                    <a:pt x="1891"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9" name="Google Shape;7799;p117"/>
            <p:cNvSpPr/>
            <p:nvPr/>
          </p:nvSpPr>
          <p:spPr>
            <a:xfrm>
              <a:off x="3497300" y="3955025"/>
              <a:ext cx="256000" cy="295400"/>
            </a:xfrm>
            <a:custGeom>
              <a:rect b="b" l="l" r="r" t="t"/>
              <a:pathLst>
                <a:path extrusionOk="0" h="11816" w="1024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00" name="Google Shape;7800;p117"/>
          <p:cNvGrpSpPr/>
          <p:nvPr/>
        </p:nvGrpSpPr>
        <p:grpSpPr>
          <a:xfrm>
            <a:off x="7107917" y="2731435"/>
            <a:ext cx="327739" cy="348631"/>
            <a:chOff x="5364750" y="3235150"/>
            <a:chExt cx="277275" cy="294950"/>
          </a:xfrm>
        </p:grpSpPr>
        <p:sp>
          <p:nvSpPr>
            <p:cNvPr id="7801" name="Google Shape;7801;p117"/>
            <p:cNvSpPr/>
            <p:nvPr/>
          </p:nvSpPr>
          <p:spPr>
            <a:xfrm>
              <a:off x="5502600" y="32351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2" name="Google Shape;7802;p117"/>
            <p:cNvSpPr/>
            <p:nvPr/>
          </p:nvSpPr>
          <p:spPr>
            <a:xfrm>
              <a:off x="5555375" y="3253850"/>
              <a:ext cx="35450" cy="34100"/>
            </a:xfrm>
            <a:custGeom>
              <a:rect b="b" l="l" r="r" t="t"/>
              <a:pathLst>
                <a:path extrusionOk="0" h="1364" w="1418">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3" name="Google Shape;7803;p117"/>
            <p:cNvSpPr/>
            <p:nvPr/>
          </p:nvSpPr>
          <p:spPr>
            <a:xfrm>
              <a:off x="5606550" y="3357225"/>
              <a:ext cx="35475" cy="18150"/>
            </a:xfrm>
            <a:custGeom>
              <a:rect b="b" l="l" r="r" t="t"/>
              <a:pathLst>
                <a:path extrusionOk="0" h="726" w="1419">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4" name="Google Shape;7804;p117"/>
            <p:cNvSpPr/>
            <p:nvPr/>
          </p:nvSpPr>
          <p:spPr>
            <a:xfrm>
              <a:off x="5364750" y="3357225"/>
              <a:ext cx="35475" cy="17350"/>
            </a:xfrm>
            <a:custGeom>
              <a:rect b="b" l="l" r="r" t="t"/>
              <a:pathLst>
                <a:path extrusionOk="0" h="694" w="1419">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5" name="Google Shape;7805;p117"/>
            <p:cNvSpPr/>
            <p:nvPr/>
          </p:nvSpPr>
          <p:spPr>
            <a:xfrm>
              <a:off x="5433275" y="3253850"/>
              <a:ext cx="35475" cy="34100"/>
            </a:xfrm>
            <a:custGeom>
              <a:rect b="b" l="l" r="r" t="t"/>
              <a:pathLst>
                <a:path extrusionOk="0" h="1364" w="1419">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6" name="Google Shape;7806;p117"/>
            <p:cNvSpPr/>
            <p:nvPr/>
          </p:nvSpPr>
          <p:spPr>
            <a:xfrm>
              <a:off x="5380500" y="3287775"/>
              <a:ext cx="37050" cy="25975"/>
            </a:xfrm>
            <a:custGeom>
              <a:rect b="b" l="l" r="r" t="t"/>
              <a:pathLst>
                <a:path extrusionOk="0" h="1039" w="1482">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7" name="Google Shape;7807;p117"/>
            <p:cNvSpPr/>
            <p:nvPr/>
          </p:nvSpPr>
          <p:spPr>
            <a:xfrm>
              <a:off x="5588450" y="3288075"/>
              <a:ext cx="37025" cy="26800"/>
            </a:xfrm>
            <a:custGeom>
              <a:rect b="b" l="l" r="r" t="t"/>
              <a:pathLst>
                <a:path extrusionOk="0" h="1072" w="1481">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8" name="Google Shape;7808;p117"/>
            <p:cNvSpPr/>
            <p:nvPr/>
          </p:nvSpPr>
          <p:spPr>
            <a:xfrm>
              <a:off x="5412025" y="3286350"/>
              <a:ext cx="177225" cy="243750"/>
            </a:xfrm>
            <a:custGeom>
              <a:rect b="b" l="l" r="r" t="t"/>
              <a:pathLst>
                <a:path extrusionOk="0" h="9750" w="7089">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09" name="Google Shape;7809;p117"/>
          <p:cNvGrpSpPr/>
          <p:nvPr/>
        </p:nvGrpSpPr>
        <p:grpSpPr>
          <a:xfrm>
            <a:off x="7096274" y="3177771"/>
            <a:ext cx="351024" cy="351941"/>
            <a:chOff x="5355300" y="3598250"/>
            <a:chExt cx="296975" cy="297750"/>
          </a:xfrm>
        </p:grpSpPr>
        <p:sp>
          <p:nvSpPr>
            <p:cNvPr id="7810" name="Google Shape;7810;p117"/>
            <p:cNvSpPr/>
            <p:nvPr/>
          </p:nvSpPr>
          <p:spPr>
            <a:xfrm>
              <a:off x="5355300" y="3703000"/>
              <a:ext cx="35475" cy="191425"/>
            </a:xfrm>
            <a:custGeom>
              <a:rect b="b" l="l" r="r" t="t"/>
              <a:pathLst>
                <a:path extrusionOk="0" h="7657" w="1419">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1" name="Google Shape;7811;p117"/>
            <p:cNvSpPr/>
            <p:nvPr/>
          </p:nvSpPr>
          <p:spPr>
            <a:xfrm>
              <a:off x="5389175" y="3773100"/>
              <a:ext cx="122900" cy="122900"/>
            </a:xfrm>
            <a:custGeom>
              <a:rect b="b" l="l" r="r" t="t"/>
              <a:pathLst>
                <a:path extrusionOk="0" h="4916" w="4916">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2" name="Google Shape;7812;p117"/>
            <p:cNvSpPr/>
            <p:nvPr/>
          </p:nvSpPr>
          <p:spPr>
            <a:xfrm>
              <a:off x="5527800" y="3598250"/>
              <a:ext cx="105550" cy="35450"/>
            </a:xfrm>
            <a:custGeom>
              <a:rect b="b" l="l" r="r" t="t"/>
              <a:pathLst>
                <a:path extrusionOk="0" h="1418" w="4222">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3" name="Google Shape;7813;p117"/>
            <p:cNvSpPr/>
            <p:nvPr/>
          </p:nvSpPr>
          <p:spPr>
            <a:xfrm>
              <a:off x="5545900" y="3651800"/>
              <a:ext cx="104800" cy="35475"/>
            </a:xfrm>
            <a:custGeom>
              <a:rect b="b" l="l" r="r" t="t"/>
              <a:pathLst>
                <a:path extrusionOk="0" h="1419" w="4192">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4" name="Google Shape;7814;p117"/>
            <p:cNvSpPr/>
            <p:nvPr/>
          </p:nvSpPr>
          <p:spPr>
            <a:xfrm>
              <a:off x="5529375" y="3754975"/>
              <a:ext cx="122100" cy="35475"/>
            </a:xfrm>
            <a:custGeom>
              <a:rect b="b" l="l" r="r" t="t"/>
              <a:pathLst>
                <a:path extrusionOk="0" h="1419" w="4884">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5" name="Google Shape;7815;p117"/>
            <p:cNvSpPr/>
            <p:nvPr/>
          </p:nvSpPr>
          <p:spPr>
            <a:xfrm>
              <a:off x="5511250" y="3703000"/>
              <a:ext cx="140225" cy="33900"/>
            </a:xfrm>
            <a:custGeom>
              <a:rect b="b" l="l" r="r" t="t"/>
              <a:pathLst>
                <a:path extrusionOk="0" h="1356" w="5609">
                  <a:moveTo>
                    <a:pt x="1" y="0"/>
                  </a:moveTo>
                  <a:lnTo>
                    <a:pt x="1" y="1355"/>
                  </a:lnTo>
                  <a:lnTo>
                    <a:pt x="5609" y="1355"/>
                  </a:lnTo>
                  <a:lnTo>
                    <a:pt x="5609" y="347"/>
                  </a:lnTo>
                  <a:cubicBezTo>
                    <a:pt x="5577" y="158"/>
                    <a:pt x="5451" y="0"/>
                    <a:pt x="52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6" name="Google Shape;7816;p117"/>
            <p:cNvSpPr/>
            <p:nvPr/>
          </p:nvSpPr>
          <p:spPr>
            <a:xfrm>
              <a:off x="5529375" y="3808550"/>
              <a:ext cx="122900" cy="87450"/>
            </a:xfrm>
            <a:custGeom>
              <a:rect b="b" l="l" r="r" t="t"/>
              <a:pathLst>
                <a:path extrusionOk="0" h="3498" w="4916">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7" name="Google Shape;7817;p117"/>
            <p:cNvSpPr/>
            <p:nvPr/>
          </p:nvSpPr>
          <p:spPr>
            <a:xfrm>
              <a:off x="5408075" y="3651025"/>
              <a:ext cx="86675" cy="103975"/>
            </a:xfrm>
            <a:custGeom>
              <a:rect b="b" l="l" r="r" t="t"/>
              <a:pathLst>
                <a:path extrusionOk="0" h="4159" w="3467">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18" name="Google Shape;7818;p117"/>
          <p:cNvGrpSpPr/>
          <p:nvPr/>
        </p:nvGrpSpPr>
        <p:grpSpPr>
          <a:xfrm>
            <a:off x="7100470" y="3716693"/>
            <a:ext cx="342632" cy="226264"/>
            <a:chOff x="5358450" y="4015675"/>
            <a:chExt cx="289875" cy="191425"/>
          </a:xfrm>
        </p:grpSpPr>
        <p:sp>
          <p:nvSpPr>
            <p:cNvPr id="7819" name="Google Shape;7819;p117"/>
            <p:cNvSpPr/>
            <p:nvPr/>
          </p:nvSpPr>
          <p:spPr>
            <a:xfrm>
              <a:off x="5358450" y="4015675"/>
              <a:ext cx="289875" cy="89025"/>
            </a:xfrm>
            <a:custGeom>
              <a:rect b="b" l="l" r="r" t="t"/>
              <a:pathLst>
                <a:path extrusionOk="0" h="3561" w="11595">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0" name="Google Shape;7820;p117"/>
            <p:cNvSpPr/>
            <p:nvPr/>
          </p:nvSpPr>
          <p:spPr>
            <a:xfrm>
              <a:off x="5494725" y="4101525"/>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1" name="Google Shape;7821;p117"/>
            <p:cNvSpPr/>
            <p:nvPr/>
          </p:nvSpPr>
          <p:spPr>
            <a:xfrm>
              <a:off x="5460050" y="4077125"/>
              <a:ext cx="86675" cy="78000"/>
            </a:xfrm>
            <a:custGeom>
              <a:rect b="b" l="l" r="r" t="t"/>
              <a:pathLst>
                <a:path extrusionOk="0" h="3120" w="3467">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2" name="Google Shape;7822;p117"/>
            <p:cNvSpPr/>
            <p:nvPr/>
          </p:nvSpPr>
          <p:spPr>
            <a:xfrm>
              <a:off x="5362400" y="4084200"/>
              <a:ext cx="282000" cy="122900"/>
            </a:xfrm>
            <a:custGeom>
              <a:rect b="b" l="l" r="r" t="t"/>
              <a:pathLst>
                <a:path extrusionOk="0" h="4916" w="1128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23" name="Google Shape;7823;p117"/>
          <p:cNvGrpSpPr/>
          <p:nvPr/>
        </p:nvGrpSpPr>
        <p:grpSpPr>
          <a:xfrm>
            <a:off x="6226953" y="4099224"/>
            <a:ext cx="351024" cy="325464"/>
            <a:chOff x="6543825" y="3202075"/>
            <a:chExt cx="296975" cy="275350"/>
          </a:xfrm>
        </p:grpSpPr>
        <p:sp>
          <p:nvSpPr>
            <p:cNvPr id="7824" name="Google Shape;7824;p117"/>
            <p:cNvSpPr/>
            <p:nvPr/>
          </p:nvSpPr>
          <p:spPr>
            <a:xfrm>
              <a:off x="6683250" y="3202075"/>
              <a:ext cx="17350" cy="43350"/>
            </a:xfrm>
            <a:custGeom>
              <a:rect b="b" l="l" r="r" t="t"/>
              <a:pathLst>
                <a:path extrusionOk="0" h="1734" w="694">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5" name="Google Shape;7825;p117"/>
            <p:cNvSpPr/>
            <p:nvPr/>
          </p:nvSpPr>
          <p:spPr>
            <a:xfrm>
              <a:off x="6613925" y="3236125"/>
              <a:ext cx="35475" cy="34700"/>
            </a:xfrm>
            <a:custGeom>
              <a:rect b="b" l="l" r="r" t="t"/>
              <a:pathLst>
                <a:path extrusionOk="0" h="1388" w="1419">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6" name="Google Shape;7826;p117"/>
            <p:cNvSpPr/>
            <p:nvPr/>
          </p:nvSpPr>
          <p:spPr>
            <a:xfrm>
              <a:off x="6734425" y="3236425"/>
              <a:ext cx="35475" cy="34400"/>
            </a:xfrm>
            <a:custGeom>
              <a:rect b="b" l="l" r="r" t="t"/>
              <a:pathLst>
                <a:path extrusionOk="0" h="1376" w="1419">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7" name="Google Shape;7827;p117"/>
            <p:cNvSpPr/>
            <p:nvPr/>
          </p:nvSpPr>
          <p:spPr>
            <a:xfrm>
              <a:off x="6805325" y="3322575"/>
              <a:ext cx="35475" cy="121325"/>
            </a:xfrm>
            <a:custGeom>
              <a:rect b="b" l="l" r="r" t="t"/>
              <a:pathLst>
                <a:path extrusionOk="0" h="4853" w="1419">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8" name="Google Shape;7828;p117"/>
            <p:cNvSpPr/>
            <p:nvPr/>
          </p:nvSpPr>
          <p:spPr>
            <a:xfrm>
              <a:off x="6543825" y="3323275"/>
              <a:ext cx="35475" cy="121400"/>
            </a:xfrm>
            <a:custGeom>
              <a:rect b="b" l="l" r="r" t="t"/>
              <a:pathLst>
                <a:path extrusionOk="0" h="4856" w="1419">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9" name="Google Shape;7829;p117"/>
            <p:cNvSpPr/>
            <p:nvPr/>
          </p:nvSpPr>
          <p:spPr>
            <a:xfrm>
              <a:off x="6643075" y="3332025"/>
              <a:ext cx="143375" cy="104000"/>
            </a:xfrm>
            <a:custGeom>
              <a:rect b="b" l="l" r="r" t="t"/>
              <a:pathLst>
                <a:path extrusionOk="0" h="4160" w="5735">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0" name="Google Shape;7830;p117"/>
            <p:cNvSpPr/>
            <p:nvPr/>
          </p:nvSpPr>
          <p:spPr>
            <a:xfrm>
              <a:off x="6595025" y="3288700"/>
              <a:ext cx="175675" cy="188725"/>
            </a:xfrm>
            <a:custGeom>
              <a:rect b="b" l="l" r="r" t="t"/>
              <a:pathLst>
                <a:path extrusionOk="0" h="7549" w="7027">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31" name="Google Shape;7831;p117"/>
          <p:cNvGrpSpPr/>
          <p:nvPr/>
        </p:nvGrpSpPr>
        <p:grpSpPr>
          <a:xfrm>
            <a:off x="6633934" y="1378972"/>
            <a:ext cx="350079" cy="350079"/>
            <a:chOff x="2037825" y="3254050"/>
            <a:chExt cx="296175" cy="296175"/>
          </a:xfrm>
        </p:grpSpPr>
        <p:sp>
          <p:nvSpPr>
            <p:cNvPr id="7832" name="Google Shape;7832;p117"/>
            <p:cNvSpPr/>
            <p:nvPr/>
          </p:nvSpPr>
          <p:spPr>
            <a:xfrm>
              <a:off x="2063825" y="3254050"/>
              <a:ext cx="86675" cy="86675"/>
            </a:xfrm>
            <a:custGeom>
              <a:rect b="b" l="l" r="r" t="t"/>
              <a:pathLst>
                <a:path extrusionOk="0" h="3467" w="3467">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3" name="Google Shape;7833;p117"/>
            <p:cNvSpPr/>
            <p:nvPr/>
          </p:nvSpPr>
          <p:spPr>
            <a:xfrm>
              <a:off x="2178025" y="3289500"/>
              <a:ext cx="104000" cy="67950"/>
            </a:xfrm>
            <a:custGeom>
              <a:rect b="b" l="l" r="r" t="t"/>
              <a:pathLst>
                <a:path extrusionOk="0" h="2718" w="416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4" name="Google Shape;7834;p117"/>
            <p:cNvSpPr/>
            <p:nvPr/>
          </p:nvSpPr>
          <p:spPr>
            <a:xfrm>
              <a:off x="2070125" y="3444225"/>
              <a:ext cx="106350" cy="69075"/>
            </a:xfrm>
            <a:custGeom>
              <a:rect b="b" l="l" r="r" t="t"/>
              <a:pathLst>
                <a:path extrusionOk="0" h="2763" w="4254">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5" name="Google Shape;7835;p117"/>
            <p:cNvSpPr/>
            <p:nvPr/>
          </p:nvSpPr>
          <p:spPr>
            <a:xfrm>
              <a:off x="2219775" y="3375350"/>
              <a:ext cx="89025" cy="85875"/>
            </a:xfrm>
            <a:custGeom>
              <a:rect b="b" l="l" r="r" t="t"/>
              <a:pathLst>
                <a:path extrusionOk="0" h="3435" w="3561">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6" name="Google Shape;7836;p117"/>
            <p:cNvSpPr/>
            <p:nvPr/>
          </p:nvSpPr>
          <p:spPr>
            <a:xfrm>
              <a:off x="2037825" y="3339125"/>
              <a:ext cx="138650" cy="88225"/>
            </a:xfrm>
            <a:custGeom>
              <a:rect b="b" l="l" r="r" t="t"/>
              <a:pathLst>
                <a:path extrusionOk="0" h="3529" w="5546">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7" name="Google Shape;7837;p117"/>
            <p:cNvSpPr/>
            <p:nvPr/>
          </p:nvSpPr>
          <p:spPr>
            <a:xfrm>
              <a:off x="2193775" y="3460400"/>
              <a:ext cx="140225" cy="89825"/>
            </a:xfrm>
            <a:custGeom>
              <a:rect b="b" l="l" r="r" t="t"/>
              <a:pathLst>
                <a:path extrusionOk="0" h="3593" w="5609">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38" name="Google Shape;7838;p117"/>
          <p:cNvGrpSpPr/>
          <p:nvPr/>
        </p:nvGrpSpPr>
        <p:grpSpPr>
          <a:xfrm>
            <a:off x="6632072" y="1820139"/>
            <a:ext cx="353802" cy="348926"/>
            <a:chOff x="2034675" y="3617925"/>
            <a:chExt cx="299325" cy="295200"/>
          </a:xfrm>
        </p:grpSpPr>
        <p:sp>
          <p:nvSpPr>
            <p:cNvPr id="7839" name="Google Shape;7839;p117"/>
            <p:cNvSpPr/>
            <p:nvPr/>
          </p:nvSpPr>
          <p:spPr>
            <a:xfrm>
              <a:off x="2195350" y="3721900"/>
              <a:ext cx="69350" cy="33900"/>
            </a:xfrm>
            <a:custGeom>
              <a:rect b="b" l="l" r="r" t="t"/>
              <a:pathLst>
                <a:path extrusionOk="0" h="1356" w="2774">
                  <a:moveTo>
                    <a:pt x="1387" y="1"/>
                  </a:moveTo>
                  <a:cubicBezTo>
                    <a:pt x="631" y="1"/>
                    <a:pt x="1" y="631"/>
                    <a:pt x="1" y="1355"/>
                  </a:cubicBezTo>
                  <a:lnTo>
                    <a:pt x="2773" y="1355"/>
                  </a:lnTo>
                  <a:cubicBezTo>
                    <a:pt x="2773" y="599"/>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0" name="Google Shape;7840;p117"/>
            <p:cNvSpPr/>
            <p:nvPr/>
          </p:nvSpPr>
          <p:spPr>
            <a:xfrm>
              <a:off x="2211900" y="3669125"/>
              <a:ext cx="35475" cy="35475"/>
            </a:xfrm>
            <a:custGeom>
              <a:rect b="b" l="l" r="r" t="t"/>
              <a:pathLst>
                <a:path extrusionOk="0" h="1419" w="1419">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1" name="Google Shape;7841;p117"/>
            <p:cNvSpPr/>
            <p:nvPr/>
          </p:nvSpPr>
          <p:spPr>
            <a:xfrm>
              <a:off x="2125250" y="3617925"/>
              <a:ext cx="208750" cy="208750"/>
            </a:xfrm>
            <a:custGeom>
              <a:rect b="b" l="l" r="r" t="t"/>
              <a:pathLst>
                <a:path extrusionOk="0" h="8350" w="835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2" name="Google Shape;7842;p117"/>
            <p:cNvSpPr/>
            <p:nvPr/>
          </p:nvSpPr>
          <p:spPr>
            <a:xfrm>
              <a:off x="2107150" y="3771525"/>
              <a:ext cx="73275" cy="72475"/>
            </a:xfrm>
            <a:custGeom>
              <a:rect b="b" l="l" r="r" t="t"/>
              <a:pathLst>
                <a:path extrusionOk="0" h="2899" w="2931">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3" name="Google Shape;7843;p117"/>
            <p:cNvSpPr/>
            <p:nvPr/>
          </p:nvSpPr>
          <p:spPr>
            <a:xfrm>
              <a:off x="2034675" y="3816425"/>
              <a:ext cx="100050" cy="96700"/>
            </a:xfrm>
            <a:custGeom>
              <a:rect b="b" l="l" r="r" t="t"/>
              <a:pathLst>
                <a:path extrusionOk="0" h="3868" w="4002">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44" name="Google Shape;7844;p117"/>
          <p:cNvGrpSpPr/>
          <p:nvPr/>
        </p:nvGrpSpPr>
        <p:grpSpPr>
          <a:xfrm>
            <a:off x="6633934" y="2266516"/>
            <a:ext cx="350079" cy="349133"/>
            <a:chOff x="2037825" y="3981825"/>
            <a:chExt cx="296175" cy="295375"/>
          </a:xfrm>
        </p:grpSpPr>
        <p:sp>
          <p:nvSpPr>
            <p:cNvPr id="7845" name="Google Shape;7845;p117"/>
            <p:cNvSpPr/>
            <p:nvPr/>
          </p:nvSpPr>
          <p:spPr>
            <a:xfrm>
              <a:off x="2072500" y="4085775"/>
              <a:ext cx="88225" cy="86675"/>
            </a:xfrm>
            <a:custGeom>
              <a:rect b="b" l="l" r="r" t="t"/>
              <a:pathLst>
                <a:path extrusionOk="0" h="3467" w="3529">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6" name="Google Shape;7846;p117"/>
            <p:cNvSpPr/>
            <p:nvPr/>
          </p:nvSpPr>
          <p:spPr>
            <a:xfrm>
              <a:off x="2176450" y="3981825"/>
              <a:ext cx="157550" cy="155975"/>
            </a:xfrm>
            <a:custGeom>
              <a:rect b="b" l="l" r="r" t="t"/>
              <a:pathLst>
                <a:path extrusionOk="0" h="6239" w="6302">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7" name="Google Shape;7847;p117"/>
            <p:cNvSpPr/>
            <p:nvPr/>
          </p:nvSpPr>
          <p:spPr>
            <a:xfrm>
              <a:off x="2037825" y="4168475"/>
              <a:ext cx="157550" cy="108725"/>
            </a:xfrm>
            <a:custGeom>
              <a:rect b="b" l="l" r="r" t="t"/>
              <a:pathLst>
                <a:path extrusionOk="0" h="4349" w="6302">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48" name="Google Shape;7848;p117"/>
          <p:cNvGrpSpPr/>
          <p:nvPr/>
        </p:nvGrpSpPr>
        <p:grpSpPr>
          <a:xfrm>
            <a:off x="5318952" y="2762832"/>
            <a:ext cx="350079" cy="285837"/>
            <a:chOff x="3860400" y="3254050"/>
            <a:chExt cx="296175" cy="241825"/>
          </a:xfrm>
        </p:grpSpPr>
        <p:sp>
          <p:nvSpPr>
            <p:cNvPr id="7849" name="Google Shape;7849;p117"/>
            <p:cNvSpPr/>
            <p:nvPr/>
          </p:nvSpPr>
          <p:spPr>
            <a:xfrm>
              <a:off x="4112425" y="3358025"/>
              <a:ext cx="44150" cy="18125"/>
            </a:xfrm>
            <a:custGeom>
              <a:rect b="b" l="l" r="r" t="t"/>
              <a:pathLst>
                <a:path extrusionOk="0" h="725" w="1766">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0" name="Google Shape;7850;p117"/>
            <p:cNvSpPr/>
            <p:nvPr/>
          </p:nvSpPr>
          <p:spPr>
            <a:xfrm>
              <a:off x="4102200" y="3393475"/>
              <a:ext cx="37050" cy="33875"/>
            </a:xfrm>
            <a:custGeom>
              <a:rect b="b" l="l" r="r" t="t"/>
              <a:pathLst>
                <a:path extrusionOk="0" h="1355" w="1482">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1" name="Google Shape;7851;p117"/>
            <p:cNvSpPr/>
            <p:nvPr/>
          </p:nvSpPr>
          <p:spPr>
            <a:xfrm>
              <a:off x="4103775" y="3306025"/>
              <a:ext cx="35475" cy="34500"/>
            </a:xfrm>
            <a:custGeom>
              <a:rect b="b" l="l" r="r" t="t"/>
              <a:pathLst>
                <a:path extrusionOk="0" h="1380" w="1419">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2" name="Google Shape;7852;p117"/>
            <p:cNvSpPr/>
            <p:nvPr/>
          </p:nvSpPr>
          <p:spPr>
            <a:xfrm>
              <a:off x="3860400" y="3306025"/>
              <a:ext cx="105550" cy="104800"/>
            </a:xfrm>
            <a:custGeom>
              <a:rect b="b" l="l" r="r" t="t"/>
              <a:pathLst>
                <a:path extrusionOk="0" h="4192" w="4222">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3" name="Google Shape;7853;p117"/>
            <p:cNvSpPr/>
            <p:nvPr/>
          </p:nvSpPr>
          <p:spPr>
            <a:xfrm>
              <a:off x="4050225" y="3254050"/>
              <a:ext cx="35450" cy="208750"/>
            </a:xfrm>
            <a:custGeom>
              <a:rect b="b" l="l" r="r" t="t"/>
              <a:pathLst>
                <a:path extrusionOk="0" h="8350" w="1418">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4" name="Google Shape;7854;p117"/>
            <p:cNvSpPr/>
            <p:nvPr/>
          </p:nvSpPr>
          <p:spPr>
            <a:xfrm>
              <a:off x="3912375" y="3426550"/>
              <a:ext cx="51225" cy="69325"/>
            </a:xfrm>
            <a:custGeom>
              <a:rect b="b" l="l" r="r" t="t"/>
              <a:pathLst>
                <a:path extrusionOk="0" h="2773" w="2049">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5" name="Google Shape;7855;p117"/>
            <p:cNvSpPr/>
            <p:nvPr/>
          </p:nvSpPr>
          <p:spPr>
            <a:xfrm>
              <a:off x="3982475" y="3275325"/>
              <a:ext cx="52000" cy="163850"/>
            </a:xfrm>
            <a:custGeom>
              <a:rect b="b" l="l" r="r" t="t"/>
              <a:pathLst>
                <a:path extrusionOk="0" h="6554" w="208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56" name="Google Shape;7856;p117"/>
          <p:cNvGrpSpPr/>
          <p:nvPr/>
        </p:nvGrpSpPr>
        <p:grpSpPr>
          <a:xfrm>
            <a:off x="5318479" y="3178702"/>
            <a:ext cx="351024" cy="350079"/>
            <a:chOff x="3859600" y="3591950"/>
            <a:chExt cx="296975" cy="296175"/>
          </a:xfrm>
        </p:grpSpPr>
        <p:sp>
          <p:nvSpPr>
            <p:cNvPr id="7857" name="Google Shape;7857;p117"/>
            <p:cNvSpPr/>
            <p:nvPr/>
          </p:nvSpPr>
          <p:spPr>
            <a:xfrm>
              <a:off x="4034450" y="3766000"/>
              <a:ext cx="122125" cy="122125"/>
            </a:xfrm>
            <a:custGeom>
              <a:rect b="b" l="l" r="r" t="t"/>
              <a:pathLst>
                <a:path extrusionOk="0" h="4885" w="4885">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8" name="Google Shape;7858;p117"/>
            <p:cNvSpPr/>
            <p:nvPr/>
          </p:nvSpPr>
          <p:spPr>
            <a:xfrm>
              <a:off x="3860400" y="3679375"/>
              <a:ext cx="260725" cy="173300"/>
            </a:xfrm>
            <a:custGeom>
              <a:rect b="b" l="l" r="r" t="t"/>
              <a:pathLst>
                <a:path extrusionOk="0" h="6932" w="10429">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9" name="Google Shape;7859;p117"/>
            <p:cNvSpPr/>
            <p:nvPr/>
          </p:nvSpPr>
          <p:spPr>
            <a:xfrm>
              <a:off x="3859600" y="3591950"/>
              <a:ext cx="261525" cy="70900"/>
            </a:xfrm>
            <a:custGeom>
              <a:rect b="b" l="l" r="r" t="t"/>
              <a:pathLst>
                <a:path extrusionOk="0" h="2836" w="10461">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60" name="Google Shape;7860;p117"/>
          <p:cNvGrpSpPr/>
          <p:nvPr/>
        </p:nvGrpSpPr>
        <p:grpSpPr>
          <a:xfrm>
            <a:off x="5318952" y="3654786"/>
            <a:ext cx="350079" cy="350079"/>
            <a:chOff x="3860400" y="3955025"/>
            <a:chExt cx="296175" cy="296175"/>
          </a:xfrm>
        </p:grpSpPr>
        <p:sp>
          <p:nvSpPr>
            <p:cNvPr id="7861" name="Google Shape;7861;p117"/>
            <p:cNvSpPr/>
            <p:nvPr/>
          </p:nvSpPr>
          <p:spPr>
            <a:xfrm>
              <a:off x="3973825" y="3955025"/>
              <a:ext cx="68525" cy="68550"/>
            </a:xfrm>
            <a:custGeom>
              <a:rect b="b" l="l" r="r" t="t"/>
              <a:pathLst>
                <a:path extrusionOk="0" h="2742" w="2741">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2" name="Google Shape;7862;p117"/>
            <p:cNvSpPr/>
            <p:nvPr/>
          </p:nvSpPr>
          <p:spPr>
            <a:xfrm>
              <a:off x="3947025" y="4021975"/>
              <a:ext cx="122125" cy="71700"/>
            </a:xfrm>
            <a:custGeom>
              <a:rect b="b" l="l" r="r" t="t"/>
              <a:pathLst>
                <a:path extrusionOk="0" h="2868" w="4885">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3" name="Google Shape;7863;p117"/>
            <p:cNvSpPr/>
            <p:nvPr/>
          </p:nvSpPr>
          <p:spPr>
            <a:xfrm>
              <a:off x="4086450" y="4145650"/>
              <a:ext cx="70125" cy="104775"/>
            </a:xfrm>
            <a:custGeom>
              <a:rect b="b" l="l" r="r" t="t"/>
              <a:pathLst>
                <a:path extrusionOk="0" h="4191" w="2805">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4" name="Google Shape;7864;p117"/>
            <p:cNvSpPr/>
            <p:nvPr/>
          </p:nvSpPr>
          <p:spPr>
            <a:xfrm>
              <a:off x="3860400" y="4180300"/>
              <a:ext cx="70125" cy="70125"/>
            </a:xfrm>
            <a:custGeom>
              <a:rect b="b" l="l" r="r" t="t"/>
              <a:pathLst>
                <a:path extrusionOk="0" h="2805" w="2805">
                  <a:moveTo>
                    <a:pt x="347" y="0"/>
                  </a:moveTo>
                  <a:cubicBezTo>
                    <a:pt x="158" y="0"/>
                    <a:pt x="0" y="189"/>
                    <a:pt x="0" y="347"/>
                  </a:cubicBezTo>
                  <a:lnTo>
                    <a:pt x="0" y="2458"/>
                  </a:lnTo>
                  <a:cubicBezTo>
                    <a:pt x="0" y="2678"/>
                    <a:pt x="158" y="2804"/>
                    <a:pt x="347" y="2804"/>
                  </a:cubicBezTo>
                  <a:lnTo>
                    <a:pt x="2804" y="2804"/>
                  </a:ln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5" name="Google Shape;7865;p117"/>
            <p:cNvSpPr/>
            <p:nvPr/>
          </p:nvSpPr>
          <p:spPr>
            <a:xfrm>
              <a:off x="3947025" y="4111775"/>
              <a:ext cx="122125" cy="139425"/>
            </a:xfrm>
            <a:custGeom>
              <a:rect b="b" l="l" r="r" t="t"/>
              <a:pathLst>
                <a:path extrusionOk="0" h="5577" w="4885">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66" name="Google Shape;7866;p117"/>
          <p:cNvGrpSpPr/>
          <p:nvPr/>
        </p:nvGrpSpPr>
        <p:grpSpPr>
          <a:xfrm>
            <a:off x="7534167" y="2731184"/>
            <a:ext cx="355664" cy="349133"/>
            <a:chOff x="5716825" y="3235950"/>
            <a:chExt cx="300900" cy="295375"/>
          </a:xfrm>
        </p:grpSpPr>
        <p:sp>
          <p:nvSpPr>
            <p:cNvPr id="7867" name="Google Shape;7867;p117"/>
            <p:cNvSpPr/>
            <p:nvPr/>
          </p:nvSpPr>
          <p:spPr>
            <a:xfrm>
              <a:off x="5716825" y="3309975"/>
              <a:ext cx="137075" cy="146525"/>
            </a:xfrm>
            <a:custGeom>
              <a:rect b="b" l="l" r="r" t="t"/>
              <a:pathLst>
                <a:path extrusionOk="0" h="5861" w="5483">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8" name="Google Shape;7868;p117"/>
            <p:cNvSpPr/>
            <p:nvPr/>
          </p:nvSpPr>
          <p:spPr>
            <a:xfrm>
              <a:off x="5794025" y="3235950"/>
              <a:ext cx="145725" cy="133900"/>
            </a:xfrm>
            <a:custGeom>
              <a:rect b="b" l="l" r="r" t="t"/>
              <a:pathLst>
                <a:path extrusionOk="0" h="5356" w="5829">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9" name="Google Shape;7869;p117"/>
            <p:cNvSpPr/>
            <p:nvPr/>
          </p:nvSpPr>
          <p:spPr>
            <a:xfrm>
              <a:off x="5880650" y="3309975"/>
              <a:ext cx="137075" cy="145725"/>
            </a:xfrm>
            <a:custGeom>
              <a:rect b="b" l="l" r="r" t="t"/>
              <a:pathLst>
                <a:path extrusionOk="0" h="5829" w="5483">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0" name="Google Shape;7870;p117"/>
            <p:cNvSpPr/>
            <p:nvPr/>
          </p:nvSpPr>
          <p:spPr>
            <a:xfrm>
              <a:off x="5794025" y="3396625"/>
              <a:ext cx="147300" cy="134700"/>
            </a:xfrm>
            <a:custGeom>
              <a:rect b="b" l="l" r="r" t="t"/>
              <a:pathLst>
                <a:path extrusionOk="0" h="5388" w="5892">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71" name="Google Shape;7871;p117"/>
          <p:cNvGrpSpPr/>
          <p:nvPr/>
        </p:nvGrpSpPr>
        <p:grpSpPr>
          <a:xfrm>
            <a:off x="7547199" y="3189872"/>
            <a:ext cx="329601" cy="327739"/>
            <a:chOff x="5727850" y="3609275"/>
            <a:chExt cx="278850" cy="277275"/>
          </a:xfrm>
        </p:grpSpPr>
        <p:sp>
          <p:nvSpPr>
            <p:cNvPr id="7872" name="Google Shape;7872;p117"/>
            <p:cNvSpPr/>
            <p:nvPr/>
          </p:nvSpPr>
          <p:spPr>
            <a:xfrm>
              <a:off x="5884600" y="3765225"/>
              <a:ext cx="122100" cy="121325"/>
            </a:xfrm>
            <a:custGeom>
              <a:rect b="b" l="l" r="r" t="t"/>
              <a:pathLst>
                <a:path extrusionOk="0" h="4853" w="4884">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3" name="Google Shape;7873;p117"/>
            <p:cNvSpPr/>
            <p:nvPr/>
          </p:nvSpPr>
          <p:spPr>
            <a:xfrm>
              <a:off x="5727850" y="3669125"/>
              <a:ext cx="35475" cy="216625"/>
            </a:xfrm>
            <a:custGeom>
              <a:rect b="b" l="l" r="r" t="t"/>
              <a:pathLst>
                <a:path extrusionOk="0" h="8665" w="1419">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4" name="Google Shape;7874;p117"/>
            <p:cNvSpPr/>
            <p:nvPr/>
          </p:nvSpPr>
          <p:spPr>
            <a:xfrm>
              <a:off x="5779825" y="3677800"/>
              <a:ext cx="174900" cy="207950"/>
            </a:xfrm>
            <a:custGeom>
              <a:rect b="b" l="l" r="r" t="t"/>
              <a:pathLst>
                <a:path extrusionOk="0" h="8318" w="6996">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5" name="Google Shape;7875;p117"/>
            <p:cNvSpPr/>
            <p:nvPr/>
          </p:nvSpPr>
          <p:spPr>
            <a:xfrm>
              <a:off x="5815275" y="3781750"/>
              <a:ext cx="66200" cy="17350"/>
            </a:xfrm>
            <a:custGeom>
              <a:rect b="b" l="l" r="r" t="t"/>
              <a:pathLst>
                <a:path extrusionOk="0" h="694" w="2648">
                  <a:moveTo>
                    <a:pt x="1" y="1"/>
                  </a:moveTo>
                  <a:lnTo>
                    <a:pt x="1" y="694"/>
                  </a:lnTo>
                  <a:lnTo>
                    <a:pt x="2301" y="694"/>
                  </a:lnTo>
                  <a:cubicBezTo>
                    <a:pt x="2364" y="473"/>
                    <a:pt x="2490" y="221"/>
                    <a:pt x="26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6" name="Google Shape;7876;p117"/>
            <p:cNvSpPr/>
            <p:nvPr/>
          </p:nvSpPr>
          <p:spPr>
            <a:xfrm>
              <a:off x="5727850" y="3609275"/>
              <a:ext cx="226075" cy="51225"/>
            </a:xfrm>
            <a:custGeom>
              <a:rect b="b" l="l" r="r" t="t"/>
              <a:pathLst>
                <a:path extrusionOk="0" h="2049" w="9043">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77" name="Google Shape;7877;p117"/>
          <p:cNvGrpSpPr/>
          <p:nvPr/>
        </p:nvGrpSpPr>
        <p:grpSpPr>
          <a:xfrm>
            <a:off x="7558383" y="3655259"/>
            <a:ext cx="307231" cy="349133"/>
            <a:chOff x="5736525" y="3963700"/>
            <a:chExt cx="259925" cy="295375"/>
          </a:xfrm>
        </p:grpSpPr>
        <p:sp>
          <p:nvSpPr>
            <p:cNvPr id="7878" name="Google Shape;7878;p117"/>
            <p:cNvSpPr/>
            <p:nvPr/>
          </p:nvSpPr>
          <p:spPr>
            <a:xfrm>
              <a:off x="5736525" y="4153525"/>
              <a:ext cx="121300" cy="105550"/>
            </a:xfrm>
            <a:custGeom>
              <a:rect b="b" l="l" r="r" t="t"/>
              <a:pathLst>
                <a:path extrusionOk="0" h="4222" w="4852">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9" name="Google Shape;7879;p117"/>
            <p:cNvSpPr/>
            <p:nvPr/>
          </p:nvSpPr>
          <p:spPr>
            <a:xfrm>
              <a:off x="5833400" y="4168475"/>
              <a:ext cx="66975" cy="33900"/>
            </a:xfrm>
            <a:custGeom>
              <a:rect b="b" l="l" r="r" t="t"/>
              <a:pathLst>
                <a:path extrusionOk="0" h="1356" w="2679">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0" name="Google Shape;7880;p117"/>
            <p:cNvSpPr/>
            <p:nvPr/>
          </p:nvSpPr>
          <p:spPr>
            <a:xfrm>
              <a:off x="5875925" y="4153525"/>
              <a:ext cx="120525" cy="105550"/>
            </a:xfrm>
            <a:custGeom>
              <a:rect b="b" l="l" r="r" t="t"/>
              <a:pathLst>
                <a:path extrusionOk="0" h="4222" w="4821">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1" name="Google Shape;7881;p117"/>
            <p:cNvSpPr/>
            <p:nvPr/>
          </p:nvSpPr>
          <p:spPr>
            <a:xfrm>
              <a:off x="5754625" y="3963700"/>
              <a:ext cx="224500" cy="154400"/>
            </a:xfrm>
            <a:custGeom>
              <a:rect b="b" l="l" r="r" t="t"/>
              <a:pathLst>
                <a:path extrusionOk="0" h="6176" w="898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2" name="Google Shape;7882;p117"/>
            <p:cNvSpPr/>
            <p:nvPr/>
          </p:nvSpPr>
          <p:spPr>
            <a:xfrm>
              <a:off x="5806625" y="3998350"/>
              <a:ext cx="69325" cy="52025"/>
            </a:xfrm>
            <a:custGeom>
              <a:rect b="b" l="l" r="r" t="t"/>
              <a:pathLst>
                <a:path extrusionOk="0" h="2081" w="2773">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3" name="Google Shape;7883;p117"/>
            <p:cNvSpPr/>
            <p:nvPr/>
          </p:nvSpPr>
          <p:spPr>
            <a:xfrm>
              <a:off x="5893250" y="3999150"/>
              <a:ext cx="34675" cy="51225"/>
            </a:xfrm>
            <a:custGeom>
              <a:rect b="b" l="l" r="r" t="t"/>
              <a:pathLst>
                <a:path extrusionOk="0" h="2049" w="1387">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4" name="Google Shape;7884;p117"/>
            <p:cNvSpPr/>
            <p:nvPr/>
          </p:nvSpPr>
          <p:spPr>
            <a:xfrm>
              <a:off x="5806625" y="4049550"/>
              <a:ext cx="121300" cy="104000"/>
            </a:xfrm>
            <a:custGeom>
              <a:rect b="b" l="l" r="r" t="t"/>
              <a:pathLst>
                <a:path extrusionOk="0" h="4160" w="4852">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85" name="Google Shape;7885;p117"/>
          <p:cNvGrpSpPr/>
          <p:nvPr/>
        </p:nvGrpSpPr>
        <p:grpSpPr>
          <a:xfrm>
            <a:off x="6649963" y="4104585"/>
            <a:ext cx="351024" cy="350079"/>
            <a:chOff x="6553275" y="3604550"/>
            <a:chExt cx="296975" cy="296175"/>
          </a:xfrm>
        </p:grpSpPr>
        <p:sp>
          <p:nvSpPr>
            <p:cNvPr id="7886" name="Google Shape;7886;p117"/>
            <p:cNvSpPr/>
            <p:nvPr/>
          </p:nvSpPr>
          <p:spPr>
            <a:xfrm>
              <a:off x="6657250" y="3604550"/>
              <a:ext cx="86650" cy="86650"/>
            </a:xfrm>
            <a:custGeom>
              <a:rect b="b" l="l" r="r" t="t"/>
              <a:pathLst>
                <a:path extrusionOk="0" h="3466" w="3466">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7" name="Google Shape;7887;p117"/>
            <p:cNvSpPr/>
            <p:nvPr/>
          </p:nvSpPr>
          <p:spPr>
            <a:xfrm>
              <a:off x="6553275" y="3777825"/>
              <a:ext cx="296975" cy="122900"/>
            </a:xfrm>
            <a:custGeom>
              <a:rect b="b" l="l" r="r" t="t"/>
              <a:pathLst>
                <a:path extrusionOk="0" h="4916" w="11879">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8" name="Google Shape;7888;p117"/>
            <p:cNvSpPr/>
            <p:nvPr/>
          </p:nvSpPr>
          <p:spPr>
            <a:xfrm>
              <a:off x="6755700" y="3640000"/>
              <a:ext cx="74850" cy="121300"/>
            </a:xfrm>
            <a:custGeom>
              <a:rect b="b" l="l" r="r" t="t"/>
              <a:pathLst>
                <a:path extrusionOk="0" h="4852" w="2994">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9" name="Google Shape;7889;p117"/>
            <p:cNvSpPr/>
            <p:nvPr/>
          </p:nvSpPr>
          <p:spPr>
            <a:xfrm>
              <a:off x="6570600" y="3640000"/>
              <a:ext cx="74850" cy="121300"/>
            </a:xfrm>
            <a:custGeom>
              <a:rect b="b" l="l" r="r" t="t"/>
              <a:pathLst>
                <a:path extrusionOk="0" h="4852" w="2994">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0" name="Google Shape;7890;p117"/>
            <p:cNvSpPr/>
            <p:nvPr/>
          </p:nvSpPr>
          <p:spPr>
            <a:xfrm>
              <a:off x="6707650" y="3688025"/>
              <a:ext cx="70925" cy="70925"/>
            </a:xfrm>
            <a:custGeom>
              <a:rect b="b" l="l" r="r" t="t"/>
              <a:pathLst>
                <a:path extrusionOk="0" h="2837" w="2837">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1" name="Google Shape;7891;p117"/>
            <p:cNvSpPr/>
            <p:nvPr/>
          </p:nvSpPr>
          <p:spPr>
            <a:xfrm>
              <a:off x="6621025" y="3688825"/>
              <a:ext cx="70900" cy="73275"/>
            </a:xfrm>
            <a:custGeom>
              <a:rect b="b" l="l" r="r" t="t"/>
              <a:pathLst>
                <a:path extrusionOk="0" h="2931" w="2836">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92" name="Google Shape;7892;p117"/>
          <p:cNvSpPr txBox="1"/>
          <p:nvPr/>
        </p:nvSpPr>
        <p:spPr>
          <a:xfrm>
            <a:off x="849675" y="71597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Business Icons</a:t>
            </a:r>
            <a:endParaRPr sz="2400">
              <a:solidFill>
                <a:srgbClr val="FFFFFF"/>
              </a:solidFill>
            </a:endParaRPr>
          </a:p>
        </p:txBody>
      </p:sp>
      <p:sp>
        <p:nvSpPr>
          <p:cNvPr id="7893" name="Google Shape;7893;p117"/>
          <p:cNvSpPr txBox="1"/>
          <p:nvPr/>
        </p:nvSpPr>
        <p:spPr>
          <a:xfrm>
            <a:off x="4858400" y="71597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Teamwork Icons</a:t>
            </a:r>
            <a:endParaRPr sz="2400">
              <a:solidFill>
                <a:srgbClr val="FFFFFF"/>
              </a:solidFill>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0E2A47"/>
        </a:solidFill>
      </p:bgPr>
    </p:bg>
    <p:spTree>
      <p:nvGrpSpPr>
        <p:cNvPr id="7897" name="Shape 7897"/>
        <p:cNvGrpSpPr/>
        <p:nvPr/>
      </p:nvGrpSpPr>
      <p:grpSpPr>
        <a:xfrm>
          <a:off x="0" y="0"/>
          <a:ext cx="0" cy="0"/>
          <a:chOff x="0" y="0"/>
          <a:chExt cx="0" cy="0"/>
        </a:xfrm>
      </p:grpSpPr>
      <p:grpSp>
        <p:nvGrpSpPr>
          <p:cNvPr id="7898" name="Google Shape;7898;p118"/>
          <p:cNvGrpSpPr/>
          <p:nvPr/>
        </p:nvGrpSpPr>
        <p:grpSpPr>
          <a:xfrm>
            <a:off x="877057" y="1380546"/>
            <a:ext cx="294401" cy="353645"/>
            <a:chOff x="-35814600" y="3202075"/>
            <a:chExt cx="242625" cy="291450"/>
          </a:xfrm>
        </p:grpSpPr>
        <p:sp>
          <p:nvSpPr>
            <p:cNvPr id="7899" name="Google Shape;7899;p118"/>
            <p:cNvSpPr/>
            <p:nvPr/>
          </p:nvSpPr>
          <p:spPr>
            <a:xfrm>
              <a:off x="-35814600" y="3202075"/>
              <a:ext cx="51225" cy="202450"/>
            </a:xfrm>
            <a:custGeom>
              <a:rect b="b" l="l" r="r" t="t"/>
              <a:pathLst>
                <a:path extrusionOk="0" h="8098" w="2049">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0" name="Google Shape;7900;p118"/>
            <p:cNvSpPr/>
            <p:nvPr/>
          </p:nvSpPr>
          <p:spPr>
            <a:xfrm>
              <a:off x="-35814600" y="3407650"/>
              <a:ext cx="242625" cy="68550"/>
            </a:xfrm>
            <a:custGeom>
              <a:rect b="b" l="l" r="r" t="t"/>
              <a:pathLst>
                <a:path extrusionOk="0" h="2742" w="9705">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1" name="Google Shape;7901;p118"/>
            <p:cNvSpPr/>
            <p:nvPr/>
          </p:nvSpPr>
          <p:spPr>
            <a:xfrm>
              <a:off x="-35627125" y="3450950"/>
              <a:ext cx="55150" cy="25250"/>
            </a:xfrm>
            <a:custGeom>
              <a:rect b="b" l="l" r="r" t="t"/>
              <a:pathLst>
                <a:path extrusionOk="0" h="1010" w="2206">
                  <a:moveTo>
                    <a:pt x="0" y="1"/>
                  </a:moveTo>
                  <a:lnTo>
                    <a:pt x="0" y="1009"/>
                  </a:lnTo>
                  <a:lnTo>
                    <a:pt x="1670" y="1009"/>
                  </a:lnTo>
                  <a:cubicBezTo>
                    <a:pt x="1953" y="1009"/>
                    <a:pt x="2205" y="788"/>
                    <a:pt x="1953" y="505"/>
                  </a:cubicBezTo>
                  <a:cubicBezTo>
                    <a:pt x="1827" y="347"/>
                    <a:pt x="1764" y="190"/>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2" name="Google Shape;7902;p118"/>
            <p:cNvSpPr/>
            <p:nvPr/>
          </p:nvSpPr>
          <p:spPr>
            <a:xfrm>
              <a:off x="-35703525" y="3305250"/>
              <a:ext cx="84300" cy="34675"/>
            </a:xfrm>
            <a:custGeom>
              <a:rect b="b" l="l" r="r" t="t"/>
              <a:pathLst>
                <a:path extrusionOk="0" h="1387" w="3372">
                  <a:moveTo>
                    <a:pt x="1701" y="0"/>
                  </a:moveTo>
                  <a:cubicBezTo>
                    <a:pt x="882" y="0"/>
                    <a:pt x="221" y="599"/>
                    <a:pt x="0" y="1387"/>
                  </a:cubicBezTo>
                  <a:lnTo>
                    <a:pt x="3371" y="1387"/>
                  </a:lnTo>
                  <a:cubicBezTo>
                    <a:pt x="3214" y="599"/>
                    <a:pt x="2521"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3" name="Google Shape;7903;p118"/>
            <p:cNvSpPr/>
            <p:nvPr/>
          </p:nvSpPr>
          <p:spPr>
            <a:xfrm>
              <a:off x="-35677550" y="3254050"/>
              <a:ext cx="33100" cy="33100"/>
            </a:xfrm>
            <a:custGeom>
              <a:rect b="b" l="l" r="r" t="t"/>
              <a:pathLst>
                <a:path extrusionOk="0" h="1324" w="1324">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4" name="Google Shape;7904;p118"/>
            <p:cNvSpPr/>
            <p:nvPr/>
          </p:nvSpPr>
          <p:spPr>
            <a:xfrm>
              <a:off x="-35746850" y="3202075"/>
              <a:ext cx="171725" cy="189050"/>
            </a:xfrm>
            <a:custGeom>
              <a:rect b="b" l="l" r="r" t="t"/>
              <a:pathLst>
                <a:path extrusionOk="0" h="7562" w="6869">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5" name="Google Shape;7905;p118"/>
            <p:cNvSpPr/>
            <p:nvPr/>
          </p:nvSpPr>
          <p:spPr>
            <a:xfrm>
              <a:off x="-35677550" y="3450950"/>
              <a:ext cx="34675" cy="42575"/>
            </a:xfrm>
            <a:custGeom>
              <a:rect b="b" l="l" r="r" t="t"/>
              <a:pathLst>
                <a:path extrusionOk="0" h="1703" w="1387">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06" name="Google Shape;7906;p118"/>
          <p:cNvGrpSpPr/>
          <p:nvPr/>
        </p:nvGrpSpPr>
        <p:grpSpPr>
          <a:xfrm>
            <a:off x="847435" y="1821466"/>
            <a:ext cx="353645" cy="353888"/>
            <a:chOff x="-35839800" y="3561025"/>
            <a:chExt cx="291450" cy="291650"/>
          </a:xfrm>
        </p:grpSpPr>
        <p:sp>
          <p:nvSpPr>
            <p:cNvPr id="7907" name="Google Shape;7907;p118"/>
            <p:cNvSpPr/>
            <p:nvPr/>
          </p:nvSpPr>
          <p:spPr>
            <a:xfrm>
              <a:off x="-35772850" y="3612425"/>
              <a:ext cx="155200" cy="142575"/>
            </a:xfrm>
            <a:custGeom>
              <a:rect b="b" l="l" r="r" t="t"/>
              <a:pathLst>
                <a:path extrusionOk="0" h="5703" w="6208">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8" name="Google Shape;7908;p118"/>
            <p:cNvSpPr/>
            <p:nvPr/>
          </p:nvSpPr>
          <p:spPr>
            <a:xfrm>
              <a:off x="-35621625" y="3694325"/>
              <a:ext cx="73275" cy="143375"/>
            </a:xfrm>
            <a:custGeom>
              <a:rect b="b" l="l" r="r" t="t"/>
              <a:pathLst>
                <a:path extrusionOk="0" h="5735" w="2931">
                  <a:moveTo>
                    <a:pt x="2931" y="1"/>
                  </a:moveTo>
                  <a:lnTo>
                    <a:pt x="1" y="2899"/>
                  </a:lnTo>
                  <a:lnTo>
                    <a:pt x="2805" y="5735"/>
                  </a:lnTo>
                  <a:cubicBezTo>
                    <a:pt x="2868" y="5609"/>
                    <a:pt x="2931" y="5451"/>
                    <a:pt x="2931" y="5294"/>
                  </a:cubicBezTo>
                  <a:lnTo>
                    <a:pt x="293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9" name="Google Shape;7909;p118"/>
            <p:cNvSpPr/>
            <p:nvPr/>
          </p:nvSpPr>
          <p:spPr>
            <a:xfrm>
              <a:off x="-35827200" y="3748675"/>
              <a:ext cx="263100" cy="104000"/>
            </a:xfrm>
            <a:custGeom>
              <a:rect b="b" l="l" r="r" t="t"/>
              <a:pathLst>
                <a:path extrusionOk="0" h="4160" w="10524">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0" name="Google Shape;7910;p118"/>
            <p:cNvSpPr/>
            <p:nvPr/>
          </p:nvSpPr>
          <p:spPr>
            <a:xfrm>
              <a:off x="-35831925" y="3635275"/>
              <a:ext cx="41775" cy="85075"/>
            </a:xfrm>
            <a:custGeom>
              <a:rect b="b" l="l" r="r" t="t"/>
              <a:pathLst>
                <a:path extrusionOk="0" h="3403" w="1671">
                  <a:moveTo>
                    <a:pt x="1671" y="0"/>
                  </a:moveTo>
                  <a:lnTo>
                    <a:pt x="1" y="1701"/>
                  </a:lnTo>
                  <a:lnTo>
                    <a:pt x="1671" y="3403"/>
                  </a:lnTo>
                  <a:lnTo>
                    <a:pt x="167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1" name="Google Shape;7911;p118"/>
            <p:cNvSpPr/>
            <p:nvPr/>
          </p:nvSpPr>
          <p:spPr>
            <a:xfrm>
              <a:off x="-35601150" y="3635275"/>
              <a:ext cx="43350" cy="85075"/>
            </a:xfrm>
            <a:custGeom>
              <a:rect b="b" l="l" r="r" t="t"/>
              <a:pathLst>
                <a:path extrusionOk="0" h="3403" w="1734">
                  <a:moveTo>
                    <a:pt x="1" y="0"/>
                  </a:moveTo>
                  <a:lnTo>
                    <a:pt x="1" y="3403"/>
                  </a:lnTo>
                  <a:lnTo>
                    <a:pt x="1734" y="170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2" name="Google Shape;7912;p118"/>
            <p:cNvSpPr/>
            <p:nvPr/>
          </p:nvSpPr>
          <p:spPr>
            <a:xfrm>
              <a:off x="-35750000" y="3561025"/>
              <a:ext cx="111075" cy="35675"/>
            </a:xfrm>
            <a:custGeom>
              <a:rect b="b" l="l" r="r" t="t"/>
              <a:pathLst>
                <a:path extrusionOk="0" h="1427" w="4443">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3" name="Google Shape;7913;p118"/>
            <p:cNvSpPr/>
            <p:nvPr/>
          </p:nvSpPr>
          <p:spPr>
            <a:xfrm>
              <a:off x="-35839800" y="3694325"/>
              <a:ext cx="72500" cy="143375"/>
            </a:xfrm>
            <a:custGeom>
              <a:rect b="b" l="l" r="r" t="t"/>
              <a:pathLst>
                <a:path extrusionOk="0" h="5735" w="2900">
                  <a:moveTo>
                    <a:pt x="1" y="1"/>
                  </a:moveTo>
                  <a:lnTo>
                    <a:pt x="1" y="5294"/>
                  </a:lnTo>
                  <a:cubicBezTo>
                    <a:pt x="1" y="5451"/>
                    <a:pt x="32" y="5609"/>
                    <a:pt x="95" y="5735"/>
                  </a:cubicBezTo>
                  <a:lnTo>
                    <a:pt x="2899" y="2899"/>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14" name="Google Shape;7914;p118"/>
          <p:cNvSpPr/>
          <p:nvPr/>
        </p:nvSpPr>
        <p:spPr>
          <a:xfrm>
            <a:off x="845859" y="2257004"/>
            <a:ext cx="355557" cy="353645"/>
          </a:xfrm>
          <a:custGeom>
            <a:rect b="b" l="l" r="r" t="t"/>
            <a:pathLst>
              <a:path extrusionOk="0" h="11658" w="11721">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15" name="Google Shape;7915;p118"/>
          <p:cNvGrpSpPr/>
          <p:nvPr/>
        </p:nvGrpSpPr>
        <p:grpSpPr>
          <a:xfrm>
            <a:off x="3084980" y="1380546"/>
            <a:ext cx="353645" cy="353645"/>
            <a:chOff x="-34003850" y="3227275"/>
            <a:chExt cx="291450" cy="291450"/>
          </a:xfrm>
        </p:grpSpPr>
        <p:sp>
          <p:nvSpPr>
            <p:cNvPr id="7916" name="Google Shape;7916;p118"/>
            <p:cNvSpPr/>
            <p:nvPr/>
          </p:nvSpPr>
          <p:spPr>
            <a:xfrm>
              <a:off x="-33852625" y="3313925"/>
              <a:ext cx="128425" cy="49625"/>
            </a:xfrm>
            <a:custGeom>
              <a:rect b="b" l="l" r="r" t="t"/>
              <a:pathLst>
                <a:path extrusionOk="0" h="1985" w="5137">
                  <a:moveTo>
                    <a:pt x="473" y="0"/>
                  </a:moveTo>
                  <a:cubicBezTo>
                    <a:pt x="316" y="0"/>
                    <a:pt x="158" y="32"/>
                    <a:pt x="1" y="126"/>
                  </a:cubicBezTo>
                  <a:lnTo>
                    <a:pt x="2521" y="1985"/>
                  </a:lnTo>
                  <a:lnTo>
                    <a:pt x="5136" y="158"/>
                  </a:lnTo>
                  <a:cubicBezTo>
                    <a:pt x="4979" y="32"/>
                    <a:pt x="4790" y="0"/>
                    <a:pt x="45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7" name="Google Shape;7917;p118"/>
            <p:cNvSpPr/>
            <p:nvPr/>
          </p:nvSpPr>
          <p:spPr>
            <a:xfrm>
              <a:off x="-33866000" y="3328875"/>
              <a:ext cx="153600" cy="103200"/>
            </a:xfrm>
            <a:custGeom>
              <a:rect b="b" l="l" r="r" t="t"/>
              <a:pathLst>
                <a:path extrusionOk="0" h="4128" w="6144">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8" name="Google Shape;7918;p118"/>
            <p:cNvSpPr/>
            <p:nvPr/>
          </p:nvSpPr>
          <p:spPr>
            <a:xfrm>
              <a:off x="-34003850" y="3279250"/>
              <a:ext cx="189050" cy="188275"/>
            </a:xfrm>
            <a:custGeom>
              <a:rect b="b" l="l" r="r" t="t"/>
              <a:pathLst>
                <a:path extrusionOk="0" h="7531" w="7562">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9" name="Google Shape;7919;p118"/>
            <p:cNvSpPr/>
            <p:nvPr/>
          </p:nvSpPr>
          <p:spPr>
            <a:xfrm>
              <a:off x="-34003850" y="3227275"/>
              <a:ext cx="189050" cy="34675"/>
            </a:xfrm>
            <a:custGeom>
              <a:rect b="b" l="l" r="r" t="t"/>
              <a:pathLst>
                <a:path extrusionOk="0" h="1387" w="7562">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0" name="Google Shape;7920;p118"/>
            <p:cNvSpPr/>
            <p:nvPr/>
          </p:nvSpPr>
          <p:spPr>
            <a:xfrm>
              <a:off x="-34003850" y="3484050"/>
              <a:ext cx="189050" cy="34675"/>
            </a:xfrm>
            <a:custGeom>
              <a:rect b="b" l="l" r="r" t="t"/>
              <a:pathLst>
                <a:path extrusionOk="0" h="1387" w="7562">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21" name="Google Shape;7921;p118"/>
          <p:cNvGrpSpPr/>
          <p:nvPr/>
        </p:nvGrpSpPr>
        <p:grpSpPr>
          <a:xfrm>
            <a:off x="3084510" y="1821238"/>
            <a:ext cx="354586" cy="354343"/>
            <a:chOff x="-34004625" y="3585850"/>
            <a:chExt cx="292225" cy="292025"/>
          </a:xfrm>
        </p:grpSpPr>
        <p:sp>
          <p:nvSpPr>
            <p:cNvPr id="7922" name="Google Shape;7922;p118"/>
            <p:cNvSpPr/>
            <p:nvPr/>
          </p:nvSpPr>
          <p:spPr>
            <a:xfrm>
              <a:off x="-33832150" y="3585850"/>
              <a:ext cx="103200" cy="154200"/>
            </a:xfrm>
            <a:custGeom>
              <a:rect b="b" l="l" r="r" t="t"/>
              <a:pathLst>
                <a:path extrusionOk="0" h="6168" w="4128">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3" name="Google Shape;7923;p118"/>
            <p:cNvSpPr/>
            <p:nvPr/>
          </p:nvSpPr>
          <p:spPr>
            <a:xfrm>
              <a:off x="-34004625" y="3690400"/>
              <a:ext cx="155175" cy="187475"/>
            </a:xfrm>
            <a:custGeom>
              <a:rect b="b" l="l" r="r" t="t"/>
              <a:pathLst>
                <a:path extrusionOk="0" h="7499" w="6207">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4" name="Google Shape;7924;p118"/>
            <p:cNvSpPr/>
            <p:nvPr/>
          </p:nvSpPr>
          <p:spPr>
            <a:xfrm>
              <a:off x="-33936100" y="3621075"/>
              <a:ext cx="51200" cy="51225"/>
            </a:xfrm>
            <a:custGeom>
              <a:rect b="b" l="l" r="r" t="t"/>
              <a:pathLst>
                <a:path extrusionOk="0" h="2049" w="2048">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5" name="Google Shape;7925;p118"/>
            <p:cNvSpPr/>
            <p:nvPr/>
          </p:nvSpPr>
          <p:spPr>
            <a:xfrm>
              <a:off x="-33952650" y="3690125"/>
              <a:ext cx="155975" cy="186950"/>
            </a:xfrm>
            <a:custGeom>
              <a:rect b="b" l="l" r="r" t="t"/>
              <a:pathLst>
                <a:path extrusionOk="0" h="7478" w="6239">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6" name="Google Shape;7926;p118"/>
            <p:cNvSpPr/>
            <p:nvPr/>
          </p:nvSpPr>
          <p:spPr>
            <a:xfrm>
              <a:off x="-33849475" y="3758125"/>
              <a:ext cx="137075" cy="33100"/>
            </a:xfrm>
            <a:custGeom>
              <a:rect b="b" l="l" r="r" t="t"/>
              <a:pathLst>
                <a:path extrusionOk="0" h="1324" w="5483">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27" name="Google Shape;7927;p118"/>
          <p:cNvGrpSpPr/>
          <p:nvPr/>
        </p:nvGrpSpPr>
        <p:grpSpPr>
          <a:xfrm>
            <a:off x="3084025" y="2256439"/>
            <a:ext cx="355557" cy="354616"/>
            <a:chOff x="-34005425" y="3945575"/>
            <a:chExt cx="293025" cy="292250"/>
          </a:xfrm>
        </p:grpSpPr>
        <p:sp>
          <p:nvSpPr>
            <p:cNvPr id="7928" name="Google Shape;7928;p118"/>
            <p:cNvSpPr/>
            <p:nvPr/>
          </p:nvSpPr>
          <p:spPr>
            <a:xfrm>
              <a:off x="-33952650" y="3998350"/>
              <a:ext cx="186700" cy="186700"/>
            </a:xfrm>
            <a:custGeom>
              <a:rect b="b" l="l" r="r" t="t"/>
              <a:pathLst>
                <a:path extrusionOk="0" h="7468" w="7468">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9" name="Google Shape;7929;p118"/>
            <p:cNvSpPr/>
            <p:nvPr/>
          </p:nvSpPr>
          <p:spPr>
            <a:xfrm>
              <a:off x="-33944775" y="3945575"/>
              <a:ext cx="232375" cy="247350"/>
            </a:xfrm>
            <a:custGeom>
              <a:rect b="b" l="l" r="r" t="t"/>
              <a:pathLst>
                <a:path extrusionOk="0" h="9894" w="9295">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0" name="Google Shape;7930;p118"/>
            <p:cNvSpPr/>
            <p:nvPr/>
          </p:nvSpPr>
          <p:spPr>
            <a:xfrm>
              <a:off x="-34005425" y="3987325"/>
              <a:ext cx="237100" cy="250500"/>
            </a:xfrm>
            <a:custGeom>
              <a:rect b="b" l="l" r="r" t="t"/>
              <a:pathLst>
                <a:path extrusionOk="0" h="10020" w="9484">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31" name="Google Shape;7931;p118"/>
          <p:cNvGrpSpPr/>
          <p:nvPr/>
        </p:nvGrpSpPr>
        <p:grpSpPr>
          <a:xfrm>
            <a:off x="1731124" y="2729615"/>
            <a:ext cx="358408" cy="355557"/>
            <a:chOff x="-32174975" y="3192625"/>
            <a:chExt cx="295375" cy="293025"/>
          </a:xfrm>
        </p:grpSpPr>
        <p:sp>
          <p:nvSpPr>
            <p:cNvPr id="7932" name="Google Shape;7932;p118"/>
            <p:cNvSpPr/>
            <p:nvPr/>
          </p:nvSpPr>
          <p:spPr>
            <a:xfrm>
              <a:off x="-32171050" y="3279250"/>
              <a:ext cx="291450" cy="153625"/>
            </a:xfrm>
            <a:custGeom>
              <a:rect b="b" l="l" r="r" t="t"/>
              <a:pathLst>
                <a:path extrusionOk="0" h="6145" w="11658">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3" name="Google Shape;7933;p118"/>
            <p:cNvSpPr/>
            <p:nvPr/>
          </p:nvSpPr>
          <p:spPr>
            <a:xfrm>
              <a:off x="-32067075" y="3313925"/>
              <a:ext cx="84300" cy="85075"/>
            </a:xfrm>
            <a:custGeom>
              <a:rect b="b" l="l" r="r" t="t"/>
              <a:pathLst>
                <a:path extrusionOk="0" h="3403" w="3372">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4" name="Google Shape;7934;p118"/>
            <p:cNvSpPr/>
            <p:nvPr/>
          </p:nvSpPr>
          <p:spPr>
            <a:xfrm>
              <a:off x="-32171050" y="3450950"/>
              <a:ext cx="291450" cy="34700"/>
            </a:xfrm>
            <a:custGeom>
              <a:rect b="b" l="l" r="r" t="t"/>
              <a:pathLst>
                <a:path extrusionOk="0" h="1388" w="11658">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5" name="Google Shape;7935;p118"/>
            <p:cNvSpPr/>
            <p:nvPr/>
          </p:nvSpPr>
          <p:spPr>
            <a:xfrm>
              <a:off x="-32174975" y="3192625"/>
              <a:ext cx="295375" cy="70125"/>
            </a:xfrm>
            <a:custGeom>
              <a:rect b="b" l="l" r="r" t="t"/>
              <a:pathLst>
                <a:path extrusionOk="0" h="2805" w="11815">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36" name="Google Shape;7936;p118"/>
          <p:cNvSpPr/>
          <p:nvPr/>
        </p:nvSpPr>
        <p:spPr>
          <a:xfrm>
            <a:off x="1728170" y="3200679"/>
            <a:ext cx="363201" cy="354859"/>
          </a:xfrm>
          <a:custGeom>
            <a:rect b="b" l="l" r="r" t="t"/>
            <a:pathLst>
              <a:path extrusionOk="0" h="11698" w="11973">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7" name="Google Shape;7937;p118"/>
          <p:cNvSpPr/>
          <p:nvPr/>
        </p:nvSpPr>
        <p:spPr>
          <a:xfrm>
            <a:off x="1732948" y="3665764"/>
            <a:ext cx="353645" cy="354586"/>
          </a:xfrm>
          <a:custGeom>
            <a:rect b="b" l="l" r="r" t="t"/>
            <a:pathLst>
              <a:path extrusionOk="0" h="11689" w="11658">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38" name="Google Shape;7938;p118"/>
          <p:cNvGrpSpPr/>
          <p:nvPr/>
        </p:nvGrpSpPr>
        <p:grpSpPr>
          <a:xfrm>
            <a:off x="3970274" y="2730570"/>
            <a:ext cx="354586" cy="353645"/>
            <a:chOff x="-30345325" y="3184750"/>
            <a:chExt cx="292225" cy="291450"/>
          </a:xfrm>
        </p:grpSpPr>
        <p:sp>
          <p:nvSpPr>
            <p:cNvPr id="7939" name="Google Shape;7939;p118"/>
            <p:cNvSpPr/>
            <p:nvPr/>
          </p:nvSpPr>
          <p:spPr>
            <a:xfrm>
              <a:off x="-30328000" y="3184750"/>
              <a:ext cx="258375" cy="120950"/>
            </a:xfrm>
            <a:custGeom>
              <a:rect b="b" l="l" r="r" t="t"/>
              <a:pathLst>
                <a:path extrusionOk="0" h="4838" w="10335">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0" name="Google Shape;7940;p118"/>
            <p:cNvSpPr/>
            <p:nvPr/>
          </p:nvSpPr>
          <p:spPr>
            <a:xfrm>
              <a:off x="-30310675" y="3322575"/>
              <a:ext cx="68550" cy="69350"/>
            </a:xfrm>
            <a:custGeom>
              <a:rect b="b" l="l" r="r" t="t"/>
              <a:pathLst>
                <a:path extrusionOk="0" h="2774" w="2742">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1" name="Google Shape;7941;p118"/>
            <p:cNvSpPr/>
            <p:nvPr/>
          </p:nvSpPr>
          <p:spPr>
            <a:xfrm>
              <a:off x="-30345325" y="3408425"/>
              <a:ext cx="137075" cy="67775"/>
            </a:xfrm>
            <a:custGeom>
              <a:rect b="b" l="l" r="r" t="t"/>
              <a:pathLst>
                <a:path extrusionOk="0" h="2711" w="5483">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2" name="Google Shape;7942;p118"/>
            <p:cNvSpPr/>
            <p:nvPr/>
          </p:nvSpPr>
          <p:spPr>
            <a:xfrm>
              <a:off x="-30156300" y="3322575"/>
              <a:ext cx="68550" cy="69350"/>
            </a:xfrm>
            <a:custGeom>
              <a:rect b="b" l="l" r="r" t="t"/>
              <a:pathLst>
                <a:path extrusionOk="0" h="2774" w="2742">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3" name="Google Shape;7943;p118"/>
            <p:cNvSpPr/>
            <p:nvPr/>
          </p:nvSpPr>
          <p:spPr>
            <a:xfrm>
              <a:off x="-30190950" y="3408425"/>
              <a:ext cx="137850" cy="67775"/>
            </a:xfrm>
            <a:custGeom>
              <a:rect b="b" l="l" r="r" t="t"/>
              <a:pathLst>
                <a:path extrusionOk="0" h="2711" w="5514">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44" name="Google Shape;7944;p118"/>
          <p:cNvGrpSpPr/>
          <p:nvPr/>
        </p:nvGrpSpPr>
        <p:grpSpPr>
          <a:xfrm>
            <a:off x="1295026" y="1380546"/>
            <a:ext cx="353645" cy="353645"/>
            <a:chOff x="-35481425" y="3202075"/>
            <a:chExt cx="291450" cy="291450"/>
          </a:xfrm>
        </p:grpSpPr>
        <p:sp>
          <p:nvSpPr>
            <p:cNvPr id="7945" name="Google Shape;7945;p118"/>
            <p:cNvSpPr/>
            <p:nvPr/>
          </p:nvSpPr>
          <p:spPr>
            <a:xfrm>
              <a:off x="-35414475" y="3304600"/>
              <a:ext cx="154400" cy="85975"/>
            </a:xfrm>
            <a:custGeom>
              <a:rect b="b" l="l" r="r" t="t"/>
              <a:pathLst>
                <a:path extrusionOk="0" h="3439" w="6176">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6" name="Google Shape;7946;p118"/>
            <p:cNvSpPr/>
            <p:nvPr/>
          </p:nvSpPr>
          <p:spPr>
            <a:xfrm>
              <a:off x="-35413700" y="3202075"/>
              <a:ext cx="34700" cy="103200"/>
            </a:xfrm>
            <a:custGeom>
              <a:rect b="b" l="l" r="r" t="t"/>
              <a:pathLst>
                <a:path extrusionOk="0" h="4128" w="1388">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7" name="Google Shape;7947;p118"/>
            <p:cNvSpPr/>
            <p:nvPr/>
          </p:nvSpPr>
          <p:spPr>
            <a:xfrm>
              <a:off x="-35413700" y="3389525"/>
              <a:ext cx="34700" cy="103250"/>
            </a:xfrm>
            <a:custGeom>
              <a:rect b="b" l="l" r="r" t="t"/>
              <a:pathLst>
                <a:path extrusionOk="0" h="4130" w="1388">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8" name="Google Shape;7948;p118"/>
            <p:cNvSpPr/>
            <p:nvPr/>
          </p:nvSpPr>
          <p:spPr>
            <a:xfrm>
              <a:off x="-35292400" y="3202075"/>
              <a:ext cx="33900" cy="103200"/>
            </a:xfrm>
            <a:custGeom>
              <a:rect b="b" l="l" r="r" t="t"/>
              <a:pathLst>
                <a:path extrusionOk="0" h="4128" w="1356">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9" name="Google Shape;7949;p118"/>
            <p:cNvSpPr/>
            <p:nvPr/>
          </p:nvSpPr>
          <p:spPr>
            <a:xfrm>
              <a:off x="-35241200" y="3202850"/>
              <a:ext cx="51225" cy="290675"/>
            </a:xfrm>
            <a:custGeom>
              <a:rect b="b" l="l" r="r" t="t"/>
              <a:pathLst>
                <a:path extrusionOk="0" h="11627" w="2049">
                  <a:moveTo>
                    <a:pt x="1" y="1"/>
                  </a:moveTo>
                  <a:lnTo>
                    <a:pt x="1" y="11626"/>
                  </a:lnTo>
                  <a:cubicBezTo>
                    <a:pt x="1135" y="11469"/>
                    <a:pt x="2048" y="10460"/>
                    <a:pt x="2048" y="9263"/>
                  </a:cubicBezTo>
                  <a:lnTo>
                    <a:pt x="2048" y="2395"/>
                  </a:lnTo>
                  <a:cubicBezTo>
                    <a:pt x="2048" y="1167"/>
                    <a:pt x="1135" y="158"/>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0" name="Google Shape;7950;p118"/>
            <p:cNvSpPr/>
            <p:nvPr/>
          </p:nvSpPr>
          <p:spPr>
            <a:xfrm>
              <a:off x="-35292400" y="3389525"/>
              <a:ext cx="33900" cy="104000"/>
            </a:xfrm>
            <a:custGeom>
              <a:rect b="b" l="l" r="r" t="t"/>
              <a:pathLst>
                <a:path extrusionOk="0" h="4160" w="1356">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1" name="Google Shape;7951;p118"/>
            <p:cNvSpPr/>
            <p:nvPr/>
          </p:nvSpPr>
          <p:spPr>
            <a:xfrm>
              <a:off x="-35481425" y="3202075"/>
              <a:ext cx="51225" cy="289875"/>
            </a:xfrm>
            <a:custGeom>
              <a:rect b="b" l="l" r="r" t="t"/>
              <a:pathLst>
                <a:path extrusionOk="0" h="11595" w="2049">
                  <a:moveTo>
                    <a:pt x="2048" y="0"/>
                  </a:moveTo>
                  <a:cubicBezTo>
                    <a:pt x="883" y="158"/>
                    <a:pt x="1" y="1166"/>
                    <a:pt x="1" y="2363"/>
                  </a:cubicBezTo>
                  <a:lnTo>
                    <a:pt x="1" y="9200"/>
                  </a:lnTo>
                  <a:cubicBezTo>
                    <a:pt x="1" y="10460"/>
                    <a:pt x="851" y="11437"/>
                    <a:pt x="2048" y="11594"/>
                  </a:cubicBez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52" name="Google Shape;7952;p118"/>
          <p:cNvGrpSpPr/>
          <p:nvPr/>
        </p:nvGrpSpPr>
        <p:grpSpPr>
          <a:xfrm>
            <a:off x="1294556" y="1822072"/>
            <a:ext cx="354586" cy="352675"/>
            <a:chOff x="-35482200" y="3561225"/>
            <a:chExt cx="292225" cy="290650"/>
          </a:xfrm>
        </p:grpSpPr>
        <p:sp>
          <p:nvSpPr>
            <p:cNvPr id="7953" name="Google Shape;7953;p118"/>
            <p:cNvSpPr/>
            <p:nvPr/>
          </p:nvSpPr>
          <p:spPr>
            <a:xfrm>
              <a:off x="-35482200" y="3749475"/>
              <a:ext cx="292225" cy="102400"/>
            </a:xfrm>
            <a:custGeom>
              <a:rect b="b" l="l" r="r" t="t"/>
              <a:pathLst>
                <a:path extrusionOk="0" h="4096" w="11689">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4" name="Google Shape;7954;p118"/>
            <p:cNvSpPr/>
            <p:nvPr/>
          </p:nvSpPr>
          <p:spPr>
            <a:xfrm>
              <a:off x="-35371150" y="3561225"/>
              <a:ext cx="68550" cy="68550"/>
            </a:xfrm>
            <a:custGeom>
              <a:rect b="b" l="l" r="r" t="t"/>
              <a:pathLst>
                <a:path extrusionOk="0" h="2742" w="2742">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5" name="Google Shape;7955;p118"/>
            <p:cNvSpPr/>
            <p:nvPr/>
          </p:nvSpPr>
          <p:spPr>
            <a:xfrm>
              <a:off x="-35405025" y="3647075"/>
              <a:ext cx="136275" cy="119750"/>
            </a:xfrm>
            <a:custGeom>
              <a:rect b="b" l="l" r="r" t="t"/>
              <a:pathLst>
                <a:path extrusionOk="0" h="4790" w="5451">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56" name="Google Shape;7956;p118"/>
          <p:cNvGrpSpPr/>
          <p:nvPr/>
        </p:nvGrpSpPr>
        <p:grpSpPr>
          <a:xfrm>
            <a:off x="1295026" y="2256940"/>
            <a:ext cx="353645" cy="353615"/>
            <a:chOff x="-35481425" y="3919600"/>
            <a:chExt cx="291450" cy="291425"/>
          </a:xfrm>
        </p:grpSpPr>
        <p:sp>
          <p:nvSpPr>
            <p:cNvPr id="7957" name="Google Shape;7957;p118"/>
            <p:cNvSpPr/>
            <p:nvPr/>
          </p:nvSpPr>
          <p:spPr>
            <a:xfrm>
              <a:off x="-35327050" y="4125150"/>
              <a:ext cx="84300" cy="85100"/>
            </a:xfrm>
            <a:custGeom>
              <a:rect b="b" l="l" r="r" t="t"/>
              <a:pathLst>
                <a:path extrusionOk="0" h="3404" w="3372">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8" name="Google Shape;7958;p118"/>
            <p:cNvSpPr/>
            <p:nvPr/>
          </p:nvSpPr>
          <p:spPr>
            <a:xfrm>
              <a:off x="-35429450" y="3921175"/>
              <a:ext cx="84300" cy="85075"/>
            </a:xfrm>
            <a:custGeom>
              <a:rect b="b" l="l" r="r" t="t"/>
              <a:pathLst>
                <a:path extrusionOk="0" h="3403" w="3372">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9" name="Google Shape;7959;p118"/>
            <p:cNvSpPr/>
            <p:nvPr/>
          </p:nvSpPr>
          <p:spPr>
            <a:xfrm>
              <a:off x="-35481425" y="4021975"/>
              <a:ext cx="137075" cy="35475"/>
            </a:xfrm>
            <a:custGeom>
              <a:rect b="b" l="l" r="r" t="t"/>
              <a:pathLst>
                <a:path extrusionOk="0" h="1419" w="5483">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0" name="Google Shape;7960;p118"/>
            <p:cNvSpPr/>
            <p:nvPr/>
          </p:nvSpPr>
          <p:spPr>
            <a:xfrm>
              <a:off x="-35481425" y="4073975"/>
              <a:ext cx="136275" cy="85875"/>
            </a:xfrm>
            <a:custGeom>
              <a:rect b="b" l="l" r="r" t="t"/>
              <a:pathLst>
                <a:path extrusionOk="0" h="3435" w="5451">
                  <a:moveTo>
                    <a:pt x="1" y="0"/>
                  </a:moveTo>
                  <a:lnTo>
                    <a:pt x="1" y="3434"/>
                  </a:lnTo>
                  <a:lnTo>
                    <a:pt x="5451" y="3434"/>
                  </a:lnTo>
                  <a:lnTo>
                    <a:pt x="54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1" name="Google Shape;7961;p118"/>
            <p:cNvSpPr/>
            <p:nvPr/>
          </p:nvSpPr>
          <p:spPr>
            <a:xfrm>
              <a:off x="-35481425" y="4176350"/>
              <a:ext cx="136275" cy="34675"/>
            </a:xfrm>
            <a:custGeom>
              <a:rect b="b" l="l" r="r" t="t"/>
              <a:pathLst>
                <a:path extrusionOk="0" h="1387" w="5451">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2" name="Google Shape;7962;p118"/>
            <p:cNvSpPr/>
            <p:nvPr/>
          </p:nvSpPr>
          <p:spPr>
            <a:xfrm>
              <a:off x="-35327050" y="3919600"/>
              <a:ext cx="137075" cy="33875"/>
            </a:xfrm>
            <a:custGeom>
              <a:rect b="b" l="l" r="r" t="t"/>
              <a:pathLst>
                <a:path extrusionOk="0" h="1355" w="5483">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3" name="Google Shape;7963;p118"/>
            <p:cNvSpPr/>
            <p:nvPr/>
          </p:nvSpPr>
          <p:spPr>
            <a:xfrm>
              <a:off x="-35327825" y="3970800"/>
              <a:ext cx="136275" cy="85875"/>
            </a:xfrm>
            <a:custGeom>
              <a:rect b="b" l="l" r="r" t="t"/>
              <a:pathLst>
                <a:path extrusionOk="0" h="3435" w="5451">
                  <a:moveTo>
                    <a:pt x="0" y="0"/>
                  </a:moveTo>
                  <a:lnTo>
                    <a:pt x="0" y="3434"/>
                  </a:lnTo>
                  <a:lnTo>
                    <a:pt x="5450" y="3434"/>
                  </a:lnTo>
                  <a:lnTo>
                    <a:pt x="5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4" name="Google Shape;7964;p118"/>
            <p:cNvSpPr/>
            <p:nvPr/>
          </p:nvSpPr>
          <p:spPr>
            <a:xfrm>
              <a:off x="-35327825" y="4073975"/>
              <a:ext cx="136275" cy="35450"/>
            </a:xfrm>
            <a:custGeom>
              <a:rect b="b" l="l" r="r" t="t"/>
              <a:pathLst>
                <a:path extrusionOk="0" h="1418" w="5451">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65" name="Google Shape;7965;p118"/>
          <p:cNvGrpSpPr/>
          <p:nvPr/>
        </p:nvGrpSpPr>
        <p:grpSpPr>
          <a:xfrm>
            <a:off x="3530661" y="1381031"/>
            <a:ext cx="357468" cy="352675"/>
            <a:chOff x="-33645475" y="3228075"/>
            <a:chExt cx="294600" cy="290650"/>
          </a:xfrm>
        </p:grpSpPr>
        <p:sp>
          <p:nvSpPr>
            <p:cNvPr id="7966" name="Google Shape;7966;p118"/>
            <p:cNvSpPr/>
            <p:nvPr/>
          </p:nvSpPr>
          <p:spPr>
            <a:xfrm>
              <a:off x="-33456450" y="3261925"/>
              <a:ext cx="84300" cy="85100"/>
            </a:xfrm>
            <a:custGeom>
              <a:rect b="b" l="l" r="r" t="t"/>
              <a:pathLst>
                <a:path extrusionOk="0" h="3404" w="3372">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7" name="Google Shape;7967;p118"/>
            <p:cNvSpPr/>
            <p:nvPr/>
          </p:nvSpPr>
          <p:spPr>
            <a:xfrm>
              <a:off x="-33575375" y="3433625"/>
              <a:ext cx="85075" cy="85100"/>
            </a:xfrm>
            <a:custGeom>
              <a:rect b="b" l="l" r="r" t="t"/>
              <a:pathLst>
                <a:path extrusionOk="0" h="3404" w="3403">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8" name="Google Shape;7968;p118"/>
            <p:cNvSpPr/>
            <p:nvPr/>
          </p:nvSpPr>
          <p:spPr>
            <a:xfrm>
              <a:off x="-33645475" y="3228075"/>
              <a:ext cx="206375" cy="153600"/>
            </a:xfrm>
            <a:custGeom>
              <a:rect b="b" l="l" r="r" t="t"/>
              <a:pathLst>
                <a:path extrusionOk="0" h="6144" w="8255">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9" name="Google Shape;7969;p118"/>
            <p:cNvSpPr/>
            <p:nvPr/>
          </p:nvSpPr>
          <p:spPr>
            <a:xfrm>
              <a:off x="-33593500" y="3279250"/>
              <a:ext cx="104775" cy="52275"/>
            </a:xfrm>
            <a:custGeom>
              <a:rect b="b" l="l" r="r" t="t"/>
              <a:pathLst>
                <a:path extrusionOk="0" h="2091" w="4191">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0" name="Google Shape;7970;p118"/>
            <p:cNvSpPr/>
            <p:nvPr/>
          </p:nvSpPr>
          <p:spPr>
            <a:xfrm>
              <a:off x="-33593500" y="3341475"/>
              <a:ext cx="104775" cy="74075"/>
            </a:xfrm>
            <a:custGeom>
              <a:rect b="b" l="l" r="r" t="t"/>
              <a:pathLst>
                <a:path extrusionOk="0" h="2963" w="4191">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1" name="Google Shape;7971;p118"/>
            <p:cNvSpPr/>
            <p:nvPr/>
          </p:nvSpPr>
          <p:spPr>
            <a:xfrm>
              <a:off x="-33455650" y="3381650"/>
              <a:ext cx="104775" cy="52250"/>
            </a:xfrm>
            <a:custGeom>
              <a:rect b="b" l="l" r="r" t="t"/>
              <a:pathLst>
                <a:path extrusionOk="0" h="2090" w="4191">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2" name="Google Shape;7972;p118"/>
            <p:cNvSpPr/>
            <p:nvPr/>
          </p:nvSpPr>
          <p:spPr>
            <a:xfrm>
              <a:off x="-33456450" y="3443875"/>
              <a:ext cx="102425" cy="74850"/>
            </a:xfrm>
            <a:custGeom>
              <a:rect b="b" l="l" r="r" t="t"/>
              <a:pathLst>
                <a:path extrusionOk="0" h="2994" w="4097">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73" name="Google Shape;7973;p118"/>
          <p:cNvGrpSpPr/>
          <p:nvPr/>
        </p:nvGrpSpPr>
        <p:grpSpPr>
          <a:xfrm>
            <a:off x="3531631" y="1821116"/>
            <a:ext cx="355526" cy="354586"/>
            <a:chOff x="-33646250" y="3586425"/>
            <a:chExt cx="293000" cy="292225"/>
          </a:xfrm>
        </p:grpSpPr>
        <p:sp>
          <p:nvSpPr>
            <p:cNvPr id="7974" name="Google Shape;7974;p118"/>
            <p:cNvSpPr/>
            <p:nvPr/>
          </p:nvSpPr>
          <p:spPr>
            <a:xfrm>
              <a:off x="-33646250" y="3739225"/>
              <a:ext cx="141775" cy="139425"/>
            </a:xfrm>
            <a:custGeom>
              <a:rect b="b" l="l" r="r" t="t"/>
              <a:pathLst>
                <a:path extrusionOk="0" h="5577" w="5671">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5" name="Google Shape;7975;p118"/>
            <p:cNvSpPr/>
            <p:nvPr/>
          </p:nvSpPr>
          <p:spPr>
            <a:xfrm>
              <a:off x="-33541500" y="3586425"/>
              <a:ext cx="188250" cy="187475"/>
            </a:xfrm>
            <a:custGeom>
              <a:rect b="b" l="l" r="r" t="t"/>
              <a:pathLst>
                <a:path extrusionOk="0" h="7499" w="753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76" name="Google Shape;7976;p118"/>
          <p:cNvGrpSpPr/>
          <p:nvPr/>
        </p:nvGrpSpPr>
        <p:grpSpPr>
          <a:xfrm>
            <a:off x="3532101" y="2255969"/>
            <a:ext cx="354586" cy="355557"/>
            <a:chOff x="-33645475" y="3944800"/>
            <a:chExt cx="292225" cy="293025"/>
          </a:xfrm>
        </p:grpSpPr>
        <p:sp>
          <p:nvSpPr>
            <p:cNvPr id="7977" name="Google Shape;7977;p118"/>
            <p:cNvSpPr/>
            <p:nvPr/>
          </p:nvSpPr>
          <p:spPr>
            <a:xfrm>
              <a:off x="-33549375" y="3944800"/>
              <a:ext cx="98475" cy="70900"/>
            </a:xfrm>
            <a:custGeom>
              <a:rect b="b" l="l" r="r" t="t"/>
              <a:pathLst>
                <a:path extrusionOk="0" h="2836" w="3939">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8" name="Google Shape;7978;p118"/>
            <p:cNvSpPr/>
            <p:nvPr/>
          </p:nvSpPr>
          <p:spPr>
            <a:xfrm>
              <a:off x="-33645475" y="4041675"/>
              <a:ext cx="70900" cy="98475"/>
            </a:xfrm>
            <a:custGeom>
              <a:rect b="b" l="l" r="r" t="t"/>
              <a:pathLst>
                <a:path extrusionOk="0" h="3939" w="2836">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9" name="Google Shape;7979;p118"/>
            <p:cNvSpPr/>
            <p:nvPr/>
          </p:nvSpPr>
          <p:spPr>
            <a:xfrm>
              <a:off x="-33424150" y="4042450"/>
              <a:ext cx="70900" cy="52025"/>
            </a:xfrm>
            <a:custGeom>
              <a:rect b="b" l="l" r="r" t="t"/>
              <a:pathLst>
                <a:path extrusionOk="0" h="2081" w="2836">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0" name="Google Shape;7980;p118"/>
            <p:cNvSpPr/>
            <p:nvPr/>
          </p:nvSpPr>
          <p:spPr>
            <a:xfrm>
              <a:off x="-33549375" y="4165325"/>
              <a:ext cx="86650" cy="70925"/>
            </a:xfrm>
            <a:custGeom>
              <a:rect b="b" l="l" r="r" t="t"/>
              <a:pathLst>
                <a:path extrusionOk="0" h="2837" w="3466">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1" name="Google Shape;7981;p118"/>
            <p:cNvSpPr/>
            <p:nvPr/>
          </p:nvSpPr>
          <p:spPr>
            <a:xfrm>
              <a:off x="-33558825" y="4030650"/>
              <a:ext cx="118950" cy="120525"/>
            </a:xfrm>
            <a:custGeom>
              <a:rect b="b" l="l" r="r" t="t"/>
              <a:pathLst>
                <a:path extrusionOk="0" h="4821" w="4758">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2" name="Google Shape;7982;p118"/>
            <p:cNvSpPr/>
            <p:nvPr/>
          </p:nvSpPr>
          <p:spPr>
            <a:xfrm>
              <a:off x="-33639950" y="4129900"/>
              <a:ext cx="100825" cy="100825"/>
            </a:xfrm>
            <a:custGeom>
              <a:rect b="b" l="l" r="r" t="t"/>
              <a:pathLst>
                <a:path extrusionOk="0" h="4033" w="4033">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3" name="Google Shape;7983;p118"/>
            <p:cNvSpPr/>
            <p:nvPr/>
          </p:nvSpPr>
          <p:spPr>
            <a:xfrm>
              <a:off x="-33459600" y="3951875"/>
              <a:ext cx="100850" cy="100075"/>
            </a:xfrm>
            <a:custGeom>
              <a:rect b="b" l="l" r="r" t="t"/>
              <a:pathLst>
                <a:path extrusionOk="0" h="4003" w="4034">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4" name="Google Shape;7984;p118"/>
            <p:cNvSpPr/>
            <p:nvPr/>
          </p:nvSpPr>
          <p:spPr>
            <a:xfrm>
              <a:off x="-33639950" y="3951100"/>
              <a:ext cx="100825" cy="100050"/>
            </a:xfrm>
            <a:custGeom>
              <a:rect b="b" l="l" r="r" t="t"/>
              <a:pathLst>
                <a:path extrusionOk="0" h="4002" w="4033">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5" name="Google Shape;7985;p118"/>
            <p:cNvSpPr/>
            <p:nvPr/>
          </p:nvSpPr>
          <p:spPr>
            <a:xfrm>
              <a:off x="-33472975" y="4082625"/>
              <a:ext cx="119725" cy="155200"/>
            </a:xfrm>
            <a:custGeom>
              <a:rect b="b" l="l" r="r" t="t"/>
              <a:pathLst>
                <a:path extrusionOk="0" h="6208" w="4789">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6" name="Google Shape;7986;p118"/>
            <p:cNvSpPr/>
            <p:nvPr/>
          </p:nvSpPr>
          <p:spPr>
            <a:xfrm>
              <a:off x="-33421775" y="4133825"/>
              <a:ext cx="17350" cy="18150"/>
            </a:xfrm>
            <a:custGeom>
              <a:rect b="b" l="l" r="r" t="t"/>
              <a:pathLst>
                <a:path extrusionOk="0" h="726" w="694">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87" name="Google Shape;7987;p118"/>
          <p:cNvGrpSpPr/>
          <p:nvPr/>
        </p:nvGrpSpPr>
        <p:grpSpPr>
          <a:xfrm>
            <a:off x="2185320" y="2729706"/>
            <a:ext cx="352675" cy="355375"/>
            <a:chOff x="-31809525" y="3192625"/>
            <a:chExt cx="290650" cy="292875"/>
          </a:xfrm>
        </p:grpSpPr>
        <p:sp>
          <p:nvSpPr>
            <p:cNvPr id="7988" name="Google Shape;7988;p118"/>
            <p:cNvSpPr/>
            <p:nvPr/>
          </p:nvSpPr>
          <p:spPr>
            <a:xfrm>
              <a:off x="-31767775" y="3192625"/>
              <a:ext cx="204800" cy="153600"/>
            </a:xfrm>
            <a:custGeom>
              <a:rect b="b" l="l" r="r" t="t"/>
              <a:pathLst>
                <a:path extrusionOk="0" h="6144" w="8192">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9" name="Google Shape;7989;p118"/>
            <p:cNvSpPr/>
            <p:nvPr/>
          </p:nvSpPr>
          <p:spPr>
            <a:xfrm>
              <a:off x="-31715000" y="3244600"/>
              <a:ext cx="101625" cy="52450"/>
            </a:xfrm>
            <a:custGeom>
              <a:rect b="b" l="l" r="r" t="t"/>
              <a:pathLst>
                <a:path extrusionOk="0" h="2098" w="4065">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0" name="Google Shape;7990;p118"/>
            <p:cNvSpPr/>
            <p:nvPr/>
          </p:nvSpPr>
          <p:spPr>
            <a:xfrm>
              <a:off x="-31716575" y="3308400"/>
              <a:ext cx="102400" cy="73275"/>
            </a:xfrm>
            <a:custGeom>
              <a:rect b="b" l="l" r="r" t="t"/>
              <a:pathLst>
                <a:path extrusionOk="0" h="2931" w="4096">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1" name="Google Shape;7991;p118"/>
            <p:cNvSpPr/>
            <p:nvPr/>
          </p:nvSpPr>
          <p:spPr>
            <a:xfrm>
              <a:off x="-31809525" y="3386375"/>
              <a:ext cx="290650" cy="99125"/>
            </a:xfrm>
            <a:custGeom>
              <a:rect b="b" l="l" r="r" t="t"/>
              <a:pathLst>
                <a:path extrusionOk="0" h="3965" w="11626">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92" name="Google Shape;7992;p118"/>
          <p:cNvGrpSpPr/>
          <p:nvPr/>
        </p:nvGrpSpPr>
        <p:grpSpPr>
          <a:xfrm>
            <a:off x="2184835" y="3200258"/>
            <a:ext cx="353645" cy="355557"/>
            <a:chOff x="-31811100" y="3550975"/>
            <a:chExt cx="291450" cy="293025"/>
          </a:xfrm>
        </p:grpSpPr>
        <p:sp>
          <p:nvSpPr>
            <p:cNvPr id="7993" name="Google Shape;7993;p118"/>
            <p:cNvSpPr/>
            <p:nvPr/>
          </p:nvSpPr>
          <p:spPr>
            <a:xfrm>
              <a:off x="-31554325" y="3595875"/>
              <a:ext cx="34675" cy="33900"/>
            </a:xfrm>
            <a:custGeom>
              <a:rect b="b" l="l" r="r" t="t"/>
              <a:pathLst>
                <a:path extrusionOk="0" h="1356" w="1387">
                  <a:moveTo>
                    <a:pt x="0" y="1"/>
                  </a:moveTo>
                  <a:lnTo>
                    <a:pt x="0" y="1355"/>
                  </a:lnTo>
                  <a:lnTo>
                    <a:pt x="662" y="1355"/>
                  </a:lnTo>
                  <a:cubicBezTo>
                    <a:pt x="1071" y="1355"/>
                    <a:pt x="1324" y="1040"/>
                    <a:pt x="1324" y="694"/>
                  </a:cubicBezTo>
                  <a:cubicBezTo>
                    <a:pt x="1387" y="316"/>
                    <a:pt x="1071"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4" name="Google Shape;7994;p118"/>
            <p:cNvSpPr/>
            <p:nvPr/>
          </p:nvSpPr>
          <p:spPr>
            <a:xfrm>
              <a:off x="-31659075" y="3628650"/>
              <a:ext cx="139425" cy="71650"/>
            </a:xfrm>
            <a:custGeom>
              <a:rect b="b" l="l" r="r" t="t"/>
              <a:pathLst>
                <a:path extrusionOk="0" h="2866" w="5577">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5" name="Google Shape;7995;p118"/>
            <p:cNvSpPr/>
            <p:nvPr/>
          </p:nvSpPr>
          <p:spPr>
            <a:xfrm>
              <a:off x="-31811100" y="3647075"/>
              <a:ext cx="33100" cy="33100"/>
            </a:xfrm>
            <a:custGeom>
              <a:rect b="b" l="l" r="r" t="t"/>
              <a:pathLst>
                <a:path extrusionOk="0" h="1324" w="1324">
                  <a:moveTo>
                    <a:pt x="662" y="1"/>
                  </a:moveTo>
                  <a:cubicBezTo>
                    <a:pt x="253" y="1"/>
                    <a:pt x="1" y="316"/>
                    <a:pt x="1" y="662"/>
                  </a:cubicBezTo>
                  <a:cubicBezTo>
                    <a:pt x="1" y="1040"/>
                    <a:pt x="316" y="1324"/>
                    <a:pt x="662" y="1324"/>
                  </a:cubicBezTo>
                  <a:lnTo>
                    <a:pt x="1324" y="1324"/>
                  </a:lnTo>
                  <a:lnTo>
                    <a:pt x="132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6" name="Google Shape;7996;p118"/>
            <p:cNvSpPr/>
            <p:nvPr/>
          </p:nvSpPr>
          <p:spPr>
            <a:xfrm>
              <a:off x="-31811100" y="3678325"/>
              <a:ext cx="138650" cy="72250"/>
            </a:xfrm>
            <a:custGeom>
              <a:rect b="b" l="l" r="r" t="t"/>
              <a:pathLst>
                <a:path extrusionOk="0" h="2890" w="5546">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7" name="Google Shape;7997;p118"/>
            <p:cNvSpPr/>
            <p:nvPr/>
          </p:nvSpPr>
          <p:spPr>
            <a:xfrm>
              <a:off x="-31759900" y="3791200"/>
              <a:ext cx="187475" cy="52800"/>
            </a:xfrm>
            <a:custGeom>
              <a:rect b="b" l="l" r="r" t="t"/>
              <a:pathLst>
                <a:path extrusionOk="0" h="2112" w="7499">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8" name="Google Shape;7998;p118"/>
            <p:cNvSpPr/>
            <p:nvPr/>
          </p:nvSpPr>
          <p:spPr>
            <a:xfrm>
              <a:off x="-31759900" y="3550975"/>
              <a:ext cx="187475" cy="35475"/>
            </a:xfrm>
            <a:custGeom>
              <a:rect b="b" l="l" r="r" t="t"/>
              <a:pathLst>
                <a:path extrusionOk="0" h="1419" w="7499">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9" name="Google Shape;7999;p118"/>
            <p:cNvSpPr/>
            <p:nvPr/>
          </p:nvSpPr>
          <p:spPr>
            <a:xfrm>
              <a:off x="-31759100" y="3602975"/>
              <a:ext cx="188250" cy="172500"/>
            </a:xfrm>
            <a:custGeom>
              <a:rect b="b" l="l" r="r" t="t"/>
              <a:pathLst>
                <a:path extrusionOk="0" h="6900" w="753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00" name="Google Shape;8000;p118"/>
          <p:cNvGrpSpPr/>
          <p:nvPr/>
        </p:nvGrpSpPr>
        <p:grpSpPr>
          <a:xfrm>
            <a:off x="2178631" y="3664562"/>
            <a:ext cx="366052" cy="356831"/>
            <a:chOff x="-31817400" y="3910025"/>
            <a:chExt cx="301675" cy="294075"/>
          </a:xfrm>
        </p:grpSpPr>
        <p:sp>
          <p:nvSpPr>
            <p:cNvPr id="8001" name="Google Shape;8001;p118"/>
            <p:cNvSpPr/>
            <p:nvPr/>
          </p:nvSpPr>
          <p:spPr>
            <a:xfrm>
              <a:off x="-31817400" y="3911550"/>
              <a:ext cx="301675" cy="292550"/>
            </a:xfrm>
            <a:custGeom>
              <a:rect b="b" l="l" r="r" t="t"/>
              <a:pathLst>
                <a:path extrusionOk="0" h="11702" w="12067">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2" name="Google Shape;8002;p118"/>
            <p:cNvSpPr/>
            <p:nvPr/>
          </p:nvSpPr>
          <p:spPr>
            <a:xfrm>
              <a:off x="-31816600" y="4062950"/>
              <a:ext cx="144150" cy="140600"/>
            </a:xfrm>
            <a:custGeom>
              <a:rect b="b" l="l" r="r" t="t"/>
              <a:pathLst>
                <a:path extrusionOk="0" h="5624" w="5766">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3" name="Google Shape;8003;p118"/>
            <p:cNvSpPr/>
            <p:nvPr/>
          </p:nvSpPr>
          <p:spPr>
            <a:xfrm>
              <a:off x="-31648050" y="3910025"/>
              <a:ext cx="129175" cy="127725"/>
            </a:xfrm>
            <a:custGeom>
              <a:rect b="b" l="l" r="r" t="t"/>
              <a:pathLst>
                <a:path extrusionOk="0" h="5109" w="5167">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04" name="Google Shape;8004;p118"/>
          <p:cNvGrpSpPr/>
          <p:nvPr/>
        </p:nvGrpSpPr>
        <p:grpSpPr>
          <a:xfrm>
            <a:off x="3970259" y="3200743"/>
            <a:ext cx="354616" cy="354586"/>
            <a:chOff x="-30354000" y="3569100"/>
            <a:chExt cx="292250" cy="292225"/>
          </a:xfrm>
        </p:grpSpPr>
        <p:sp>
          <p:nvSpPr>
            <p:cNvPr id="8005" name="Google Shape;8005;p118"/>
            <p:cNvSpPr/>
            <p:nvPr/>
          </p:nvSpPr>
          <p:spPr>
            <a:xfrm>
              <a:off x="-30354000" y="3604550"/>
              <a:ext cx="137875" cy="256000"/>
            </a:xfrm>
            <a:custGeom>
              <a:rect b="b" l="l" r="r" t="t"/>
              <a:pathLst>
                <a:path extrusionOk="0" h="10240" w="5515">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6" name="Google Shape;8006;p118"/>
            <p:cNvSpPr/>
            <p:nvPr/>
          </p:nvSpPr>
          <p:spPr>
            <a:xfrm>
              <a:off x="-30198825" y="3604550"/>
              <a:ext cx="137075" cy="256775"/>
            </a:xfrm>
            <a:custGeom>
              <a:rect b="b" l="l" r="r" t="t"/>
              <a:pathLst>
                <a:path extrusionOk="0" h="10271" w="5483">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7" name="Google Shape;8007;p118"/>
            <p:cNvSpPr/>
            <p:nvPr/>
          </p:nvSpPr>
          <p:spPr>
            <a:xfrm>
              <a:off x="-30139750" y="3636850"/>
              <a:ext cx="26000" cy="37825"/>
            </a:xfrm>
            <a:custGeom>
              <a:rect b="b" l="l" r="r" t="t"/>
              <a:pathLst>
                <a:path extrusionOk="0" h="1513" w="104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8" name="Google Shape;8008;p118"/>
            <p:cNvSpPr/>
            <p:nvPr/>
          </p:nvSpPr>
          <p:spPr>
            <a:xfrm>
              <a:off x="-30302800" y="3638950"/>
              <a:ext cx="25225" cy="36500"/>
            </a:xfrm>
            <a:custGeom>
              <a:rect b="b" l="l" r="r" t="t"/>
              <a:pathLst>
                <a:path extrusionOk="0" h="1460" w="1009">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9" name="Google Shape;8009;p118"/>
            <p:cNvSpPr/>
            <p:nvPr/>
          </p:nvSpPr>
          <p:spPr>
            <a:xfrm>
              <a:off x="-30242925" y="3569100"/>
              <a:ext cx="68525" cy="68550"/>
            </a:xfrm>
            <a:custGeom>
              <a:rect b="b" l="l" r="r" t="t"/>
              <a:pathLst>
                <a:path extrusionOk="0" h="2742" w="2741">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0" name="Google Shape;8010;p118"/>
            <p:cNvSpPr/>
            <p:nvPr/>
          </p:nvSpPr>
          <p:spPr>
            <a:xfrm>
              <a:off x="-30262625" y="3654950"/>
              <a:ext cx="107925" cy="68550"/>
            </a:xfrm>
            <a:custGeom>
              <a:rect b="b" l="l" r="r" t="t"/>
              <a:pathLst>
                <a:path extrusionOk="0" h="2742" w="4317">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11" name="Google Shape;8011;p118"/>
          <p:cNvGrpSpPr/>
          <p:nvPr/>
        </p:nvGrpSpPr>
        <p:grpSpPr>
          <a:xfrm>
            <a:off x="1748837" y="1380546"/>
            <a:ext cx="342148" cy="353645"/>
            <a:chOff x="-35118325" y="3202075"/>
            <a:chExt cx="281975" cy="291450"/>
          </a:xfrm>
        </p:grpSpPr>
        <p:sp>
          <p:nvSpPr>
            <p:cNvPr id="8012" name="Google Shape;8012;p118"/>
            <p:cNvSpPr/>
            <p:nvPr/>
          </p:nvSpPr>
          <p:spPr>
            <a:xfrm>
              <a:off x="-35008050" y="3202075"/>
              <a:ext cx="171700" cy="171250"/>
            </a:xfrm>
            <a:custGeom>
              <a:rect b="b" l="l" r="r" t="t"/>
              <a:pathLst>
                <a:path extrusionOk="0" h="6850" w="6868">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3" name="Google Shape;8013;p118"/>
            <p:cNvSpPr/>
            <p:nvPr/>
          </p:nvSpPr>
          <p:spPr>
            <a:xfrm>
              <a:off x="-34937975" y="3254050"/>
              <a:ext cx="33125" cy="67775"/>
            </a:xfrm>
            <a:custGeom>
              <a:rect b="b" l="l" r="r" t="t"/>
              <a:pathLst>
                <a:path extrusionOk="0" h="2711" w="1325">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4" name="Google Shape;8014;p118"/>
            <p:cNvSpPr/>
            <p:nvPr/>
          </p:nvSpPr>
          <p:spPr>
            <a:xfrm>
              <a:off x="-35085250" y="3338325"/>
              <a:ext cx="69325" cy="69350"/>
            </a:xfrm>
            <a:custGeom>
              <a:rect b="b" l="l" r="r" t="t"/>
              <a:pathLst>
                <a:path extrusionOk="0" h="2774" w="2773">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5" name="Google Shape;8015;p118"/>
            <p:cNvSpPr/>
            <p:nvPr/>
          </p:nvSpPr>
          <p:spPr>
            <a:xfrm>
              <a:off x="-35118325" y="3424175"/>
              <a:ext cx="137075" cy="69350"/>
            </a:xfrm>
            <a:custGeom>
              <a:rect b="b" l="l" r="r" t="t"/>
              <a:pathLst>
                <a:path extrusionOk="0" h="2774" w="5483">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16" name="Google Shape;8016;p118"/>
          <p:cNvGrpSpPr/>
          <p:nvPr/>
        </p:nvGrpSpPr>
        <p:grpSpPr>
          <a:xfrm>
            <a:off x="1742618" y="1821799"/>
            <a:ext cx="354586" cy="353221"/>
            <a:chOff x="-35123050" y="3561225"/>
            <a:chExt cx="292225" cy="291100"/>
          </a:xfrm>
        </p:grpSpPr>
        <p:sp>
          <p:nvSpPr>
            <p:cNvPr id="8017" name="Google Shape;8017;p118"/>
            <p:cNvSpPr/>
            <p:nvPr/>
          </p:nvSpPr>
          <p:spPr>
            <a:xfrm>
              <a:off x="-35123050" y="3629750"/>
              <a:ext cx="205575" cy="222575"/>
            </a:xfrm>
            <a:custGeom>
              <a:rect b="b" l="l" r="r" t="t"/>
              <a:pathLst>
                <a:path extrusionOk="0" h="8903" w="8223">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8" name="Google Shape;8018;p118"/>
            <p:cNvSpPr/>
            <p:nvPr/>
          </p:nvSpPr>
          <p:spPr>
            <a:xfrm>
              <a:off x="-35053750" y="3561225"/>
              <a:ext cx="222925" cy="221825"/>
            </a:xfrm>
            <a:custGeom>
              <a:rect b="b" l="l" r="r" t="t"/>
              <a:pathLst>
                <a:path extrusionOk="0" h="8873" w="8917">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19" name="Google Shape;8019;p118"/>
          <p:cNvGrpSpPr/>
          <p:nvPr/>
        </p:nvGrpSpPr>
        <p:grpSpPr>
          <a:xfrm>
            <a:off x="1784677" y="2256940"/>
            <a:ext cx="270467" cy="353615"/>
            <a:chOff x="-35089175" y="3919600"/>
            <a:chExt cx="222900" cy="291425"/>
          </a:xfrm>
        </p:grpSpPr>
        <p:sp>
          <p:nvSpPr>
            <p:cNvPr id="8020" name="Google Shape;8020;p118"/>
            <p:cNvSpPr/>
            <p:nvPr/>
          </p:nvSpPr>
          <p:spPr>
            <a:xfrm>
              <a:off x="-35089175" y="3919600"/>
              <a:ext cx="222900" cy="291425"/>
            </a:xfrm>
            <a:custGeom>
              <a:rect b="b" l="l" r="r" t="t"/>
              <a:pathLst>
                <a:path extrusionOk="0" h="11657" w="8916">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1" name="Google Shape;8021;p118"/>
            <p:cNvSpPr/>
            <p:nvPr/>
          </p:nvSpPr>
          <p:spPr>
            <a:xfrm>
              <a:off x="-35038000" y="3971575"/>
              <a:ext cx="120525" cy="120525"/>
            </a:xfrm>
            <a:custGeom>
              <a:rect b="b" l="l" r="r" t="t"/>
              <a:pathLst>
                <a:path extrusionOk="0" h="4821" w="4821">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22" name="Google Shape;8022;p118"/>
          <p:cNvGrpSpPr/>
          <p:nvPr/>
        </p:nvGrpSpPr>
        <p:grpSpPr>
          <a:xfrm>
            <a:off x="3981673" y="1380303"/>
            <a:ext cx="336445" cy="354131"/>
            <a:chOff x="-33277650" y="3226875"/>
            <a:chExt cx="277275" cy="291850"/>
          </a:xfrm>
        </p:grpSpPr>
        <p:sp>
          <p:nvSpPr>
            <p:cNvPr id="8023" name="Google Shape;8023;p118"/>
            <p:cNvSpPr/>
            <p:nvPr/>
          </p:nvSpPr>
          <p:spPr>
            <a:xfrm>
              <a:off x="-33071300" y="3440725"/>
              <a:ext cx="33100" cy="33900"/>
            </a:xfrm>
            <a:custGeom>
              <a:rect b="b" l="l" r="r" t="t"/>
              <a:pathLst>
                <a:path extrusionOk="0" h="1356" w="1324">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4" name="Google Shape;8024;p118"/>
            <p:cNvSpPr/>
            <p:nvPr/>
          </p:nvSpPr>
          <p:spPr>
            <a:xfrm>
              <a:off x="-33157925" y="3227275"/>
              <a:ext cx="17350" cy="103200"/>
            </a:xfrm>
            <a:custGeom>
              <a:rect b="b" l="l" r="r" t="t"/>
              <a:pathLst>
                <a:path extrusionOk="0" h="4128" w="694">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5" name="Google Shape;8025;p118"/>
            <p:cNvSpPr/>
            <p:nvPr/>
          </p:nvSpPr>
          <p:spPr>
            <a:xfrm>
              <a:off x="-33175250" y="3347650"/>
              <a:ext cx="51200" cy="51350"/>
            </a:xfrm>
            <a:custGeom>
              <a:rect b="b" l="l" r="r" t="t"/>
              <a:pathLst>
                <a:path extrusionOk="0" h="2054" w="2048">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6" name="Google Shape;8026;p118"/>
            <p:cNvSpPr/>
            <p:nvPr/>
          </p:nvSpPr>
          <p:spPr>
            <a:xfrm>
              <a:off x="-33224875" y="3404500"/>
              <a:ext cx="159900" cy="114225"/>
            </a:xfrm>
            <a:custGeom>
              <a:rect b="b" l="l" r="r" t="t"/>
              <a:pathLst>
                <a:path extrusionOk="0" h="4569" w="6396">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7" name="Google Shape;8027;p118"/>
            <p:cNvSpPr/>
            <p:nvPr/>
          </p:nvSpPr>
          <p:spPr>
            <a:xfrm>
              <a:off x="-33141400" y="3312350"/>
              <a:ext cx="127625" cy="138625"/>
            </a:xfrm>
            <a:custGeom>
              <a:rect b="b" l="l" r="r" t="t"/>
              <a:pathLst>
                <a:path extrusionOk="0" h="5545" w="5105">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8" name="Google Shape;8028;p118"/>
            <p:cNvSpPr/>
            <p:nvPr/>
          </p:nvSpPr>
          <p:spPr>
            <a:xfrm>
              <a:off x="-33122500" y="3226875"/>
              <a:ext cx="122125" cy="83925"/>
            </a:xfrm>
            <a:custGeom>
              <a:rect b="b" l="l" r="r" t="t"/>
              <a:pathLst>
                <a:path extrusionOk="0" h="3357" w="4885">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9" name="Google Shape;8029;p118"/>
            <p:cNvSpPr/>
            <p:nvPr/>
          </p:nvSpPr>
          <p:spPr>
            <a:xfrm>
              <a:off x="-33277650" y="3245400"/>
              <a:ext cx="102400" cy="198500"/>
            </a:xfrm>
            <a:custGeom>
              <a:rect b="b" l="l" r="r" t="t"/>
              <a:pathLst>
                <a:path extrusionOk="0" h="7940" w="4096">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30" name="Google Shape;8030;p118"/>
          <p:cNvGrpSpPr/>
          <p:nvPr/>
        </p:nvGrpSpPr>
        <p:grpSpPr>
          <a:xfrm>
            <a:off x="3973073" y="1821587"/>
            <a:ext cx="353645" cy="353645"/>
            <a:chOff x="-33286325" y="3586425"/>
            <a:chExt cx="291450" cy="291450"/>
          </a:xfrm>
        </p:grpSpPr>
        <p:sp>
          <p:nvSpPr>
            <p:cNvPr id="8031" name="Google Shape;8031;p118"/>
            <p:cNvSpPr/>
            <p:nvPr/>
          </p:nvSpPr>
          <p:spPr>
            <a:xfrm>
              <a:off x="-33114625" y="3586425"/>
              <a:ext cx="119750" cy="120525"/>
            </a:xfrm>
            <a:custGeom>
              <a:rect b="b" l="l" r="r" t="t"/>
              <a:pathLst>
                <a:path extrusionOk="0" h="4821" w="479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2" name="Google Shape;8032;p118"/>
            <p:cNvSpPr/>
            <p:nvPr/>
          </p:nvSpPr>
          <p:spPr>
            <a:xfrm>
              <a:off x="-33286325" y="3825875"/>
              <a:ext cx="241050" cy="52000"/>
            </a:xfrm>
            <a:custGeom>
              <a:rect b="b" l="l" r="r" t="t"/>
              <a:pathLst>
                <a:path extrusionOk="0" h="2080" w="9642">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3" name="Google Shape;8033;p118"/>
            <p:cNvSpPr/>
            <p:nvPr/>
          </p:nvSpPr>
          <p:spPr>
            <a:xfrm>
              <a:off x="-33183925" y="3756550"/>
              <a:ext cx="103200" cy="52025"/>
            </a:xfrm>
            <a:custGeom>
              <a:rect b="b" l="l" r="r" t="t"/>
              <a:pathLst>
                <a:path extrusionOk="0" h="2081" w="4128">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4" name="Google Shape;8034;p118"/>
            <p:cNvSpPr/>
            <p:nvPr/>
          </p:nvSpPr>
          <p:spPr>
            <a:xfrm>
              <a:off x="-33252450" y="3636850"/>
              <a:ext cx="68550" cy="69325"/>
            </a:xfrm>
            <a:custGeom>
              <a:rect b="b" l="l" r="r" t="t"/>
              <a:pathLst>
                <a:path extrusionOk="0" h="2773" w="2742">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5" name="Google Shape;8035;p118"/>
            <p:cNvSpPr/>
            <p:nvPr/>
          </p:nvSpPr>
          <p:spPr>
            <a:xfrm>
              <a:off x="-33286325" y="3723050"/>
              <a:ext cx="116600" cy="85525"/>
            </a:xfrm>
            <a:custGeom>
              <a:rect b="b" l="l" r="r" t="t"/>
              <a:pathLst>
                <a:path extrusionOk="0" h="3421" w="4664">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36" name="Google Shape;8036;p118"/>
          <p:cNvGrpSpPr/>
          <p:nvPr/>
        </p:nvGrpSpPr>
        <p:grpSpPr>
          <a:xfrm>
            <a:off x="3973073" y="2255969"/>
            <a:ext cx="353645" cy="355557"/>
            <a:chOff x="-33286325" y="3944800"/>
            <a:chExt cx="291450" cy="293025"/>
          </a:xfrm>
        </p:grpSpPr>
        <p:sp>
          <p:nvSpPr>
            <p:cNvPr id="8037" name="Google Shape;8037;p118"/>
            <p:cNvSpPr/>
            <p:nvPr/>
          </p:nvSpPr>
          <p:spPr>
            <a:xfrm>
              <a:off x="-33194950" y="3996000"/>
              <a:ext cx="200075" cy="241825"/>
            </a:xfrm>
            <a:custGeom>
              <a:rect b="b" l="l" r="r" t="t"/>
              <a:pathLst>
                <a:path extrusionOk="0" h="9673" w="8003">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8" name="Google Shape;8038;p118"/>
            <p:cNvSpPr/>
            <p:nvPr/>
          </p:nvSpPr>
          <p:spPr>
            <a:xfrm>
              <a:off x="-33027975" y="3962900"/>
              <a:ext cx="33100" cy="105575"/>
            </a:xfrm>
            <a:custGeom>
              <a:rect b="b" l="l" r="r" t="t"/>
              <a:pathLst>
                <a:path extrusionOk="0" h="4223" w="1324">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9" name="Google Shape;8039;p118"/>
            <p:cNvSpPr/>
            <p:nvPr/>
          </p:nvSpPr>
          <p:spPr>
            <a:xfrm>
              <a:off x="-33286325" y="3962125"/>
              <a:ext cx="96125" cy="205600"/>
            </a:xfrm>
            <a:custGeom>
              <a:rect b="b" l="l" r="r" t="t"/>
              <a:pathLst>
                <a:path extrusionOk="0" h="8224" w="3845">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0" name="Google Shape;8040;p118"/>
            <p:cNvSpPr/>
            <p:nvPr/>
          </p:nvSpPr>
          <p:spPr>
            <a:xfrm>
              <a:off x="-33235125" y="3944800"/>
              <a:ext cx="189050" cy="171725"/>
            </a:xfrm>
            <a:custGeom>
              <a:rect b="b" l="l" r="r" t="t"/>
              <a:pathLst>
                <a:path extrusionOk="0" h="6869" w="7562">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41" name="Google Shape;8041;p118"/>
          <p:cNvGrpSpPr/>
          <p:nvPr/>
        </p:nvGrpSpPr>
        <p:grpSpPr>
          <a:xfrm>
            <a:off x="2631470" y="2729129"/>
            <a:ext cx="353645" cy="356527"/>
            <a:chOff x="-31452725" y="3191825"/>
            <a:chExt cx="291450" cy="293825"/>
          </a:xfrm>
        </p:grpSpPr>
        <p:sp>
          <p:nvSpPr>
            <p:cNvPr id="8042" name="Google Shape;8042;p118"/>
            <p:cNvSpPr/>
            <p:nvPr/>
          </p:nvSpPr>
          <p:spPr>
            <a:xfrm>
              <a:off x="-31314900" y="3278475"/>
              <a:ext cx="103200" cy="18125"/>
            </a:xfrm>
            <a:custGeom>
              <a:rect b="b" l="l" r="r" t="t"/>
              <a:pathLst>
                <a:path extrusionOk="0" h="725" w="4128">
                  <a:moveTo>
                    <a:pt x="1" y="0"/>
                  </a:moveTo>
                  <a:lnTo>
                    <a:pt x="1" y="725"/>
                  </a:lnTo>
                  <a:lnTo>
                    <a:pt x="4128" y="725"/>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3" name="Google Shape;8043;p118"/>
            <p:cNvSpPr/>
            <p:nvPr/>
          </p:nvSpPr>
          <p:spPr>
            <a:xfrm>
              <a:off x="-31367675" y="3227275"/>
              <a:ext cx="206400" cy="221350"/>
            </a:xfrm>
            <a:custGeom>
              <a:rect b="b" l="l" r="r" t="t"/>
              <a:pathLst>
                <a:path extrusionOk="0" h="8854" w="8256">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4" name="Google Shape;8044;p118"/>
            <p:cNvSpPr/>
            <p:nvPr/>
          </p:nvSpPr>
          <p:spPr>
            <a:xfrm>
              <a:off x="-31452725" y="3191825"/>
              <a:ext cx="86650" cy="259150"/>
            </a:xfrm>
            <a:custGeom>
              <a:rect b="b" l="l" r="r" t="t"/>
              <a:pathLst>
                <a:path extrusionOk="0" h="10366" w="3466">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5" name="Google Shape;8045;p118"/>
            <p:cNvSpPr/>
            <p:nvPr/>
          </p:nvSpPr>
          <p:spPr>
            <a:xfrm>
              <a:off x="-31409400" y="3468275"/>
              <a:ext cx="92950" cy="17375"/>
            </a:xfrm>
            <a:custGeom>
              <a:rect b="b" l="l" r="r" t="t"/>
              <a:pathLst>
                <a:path extrusionOk="0" h="695" w="3718">
                  <a:moveTo>
                    <a:pt x="0" y="1"/>
                  </a:moveTo>
                  <a:cubicBezTo>
                    <a:pt x="0" y="379"/>
                    <a:pt x="315" y="694"/>
                    <a:pt x="662" y="694"/>
                  </a:cubicBezTo>
                  <a:lnTo>
                    <a:pt x="3056" y="694"/>
                  </a:lnTo>
                  <a:cubicBezTo>
                    <a:pt x="3466" y="694"/>
                    <a:pt x="3718" y="379"/>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46" name="Google Shape;8046;p118"/>
          <p:cNvGrpSpPr/>
          <p:nvPr/>
        </p:nvGrpSpPr>
        <p:grpSpPr>
          <a:xfrm>
            <a:off x="2631000" y="3200744"/>
            <a:ext cx="354586" cy="354586"/>
            <a:chOff x="-31452725" y="3551775"/>
            <a:chExt cx="292225" cy="292225"/>
          </a:xfrm>
        </p:grpSpPr>
        <p:sp>
          <p:nvSpPr>
            <p:cNvPr id="8047" name="Google Shape;8047;p118"/>
            <p:cNvSpPr/>
            <p:nvPr/>
          </p:nvSpPr>
          <p:spPr>
            <a:xfrm>
              <a:off x="-31452725" y="3756550"/>
              <a:ext cx="155175" cy="34675"/>
            </a:xfrm>
            <a:custGeom>
              <a:rect b="b" l="l" r="r" t="t"/>
              <a:pathLst>
                <a:path extrusionOk="0" h="1387" w="6207">
                  <a:moveTo>
                    <a:pt x="32" y="1"/>
                  </a:moveTo>
                  <a:lnTo>
                    <a:pt x="32" y="1040"/>
                  </a:lnTo>
                  <a:cubicBezTo>
                    <a:pt x="0" y="1292"/>
                    <a:pt x="158" y="1387"/>
                    <a:pt x="347" y="1387"/>
                  </a:cubicBezTo>
                  <a:lnTo>
                    <a:pt x="6207" y="1387"/>
                  </a:lnTo>
                  <a:lnTo>
                    <a:pt x="62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8" name="Google Shape;8048;p118"/>
            <p:cNvSpPr/>
            <p:nvPr/>
          </p:nvSpPr>
          <p:spPr>
            <a:xfrm>
              <a:off x="-31452725" y="3551775"/>
              <a:ext cx="183525" cy="188275"/>
            </a:xfrm>
            <a:custGeom>
              <a:rect b="b" l="l" r="r" t="t"/>
              <a:pathLst>
                <a:path extrusionOk="0" h="7531" w="7341">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9" name="Google Shape;8049;p118"/>
            <p:cNvSpPr/>
            <p:nvPr/>
          </p:nvSpPr>
          <p:spPr>
            <a:xfrm>
              <a:off x="-31366100" y="3808550"/>
              <a:ext cx="52025" cy="35450"/>
            </a:xfrm>
            <a:custGeom>
              <a:rect b="b" l="l" r="r" t="t"/>
              <a:pathLst>
                <a:path extrusionOk="0" h="1418" w="2081">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0" name="Google Shape;8050;p118"/>
            <p:cNvSpPr/>
            <p:nvPr/>
          </p:nvSpPr>
          <p:spPr>
            <a:xfrm>
              <a:off x="-31281025" y="3621075"/>
              <a:ext cx="120525" cy="171725"/>
            </a:xfrm>
            <a:custGeom>
              <a:rect b="b" l="l" r="r" t="t"/>
              <a:pathLst>
                <a:path extrusionOk="0" h="6869" w="4821">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51" name="Google Shape;8051;p118"/>
          <p:cNvGrpSpPr/>
          <p:nvPr/>
        </p:nvGrpSpPr>
        <p:grpSpPr>
          <a:xfrm>
            <a:off x="2629559" y="3664729"/>
            <a:ext cx="357468" cy="356497"/>
            <a:chOff x="-31455100" y="3909350"/>
            <a:chExt cx="294600" cy="293800"/>
          </a:xfrm>
        </p:grpSpPr>
        <p:sp>
          <p:nvSpPr>
            <p:cNvPr id="8052" name="Google Shape;8052;p118"/>
            <p:cNvSpPr/>
            <p:nvPr/>
          </p:nvSpPr>
          <p:spPr>
            <a:xfrm>
              <a:off x="-31455100" y="3909350"/>
              <a:ext cx="294600" cy="293800"/>
            </a:xfrm>
            <a:custGeom>
              <a:rect b="b" l="l" r="r" t="t"/>
              <a:pathLst>
                <a:path extrusionOk="0" h="11752" w="11784">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3" name="Google Shape;8053;p118"/>
            <p:cNvSpPr/>
            <p:nvPr/>
          </p:nvSpPr>
          <p:spPr>
            <a:xfrm>
              <a:off x="-31455100" y="3997350"/>
              <a:ext cx="215050" cy="205025"/>
            </a:xfrm>
            <a:custGeom>
              <a:rect b="b" l="l" r="r" t="t"/>
              <a:pathLst>
                <a:path extrusionOk="0" h="8201" w="8602">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54" name="Google Shape;8054;p118"/>
          <p:cNvGrpSpPr/>
          <p:nvPr/>
        </p:nvGrpSpPr>
        <p:grpSpPr>
          <a:xfrm>
            <a:off x="3970744" y="3665684"/>
            <a:ext cx="353645" cy="354586"/>
            <a:chOff x="-30345325" y="3918800"/>
            <a:chExt cx="291450" cy="292225"/>
          </a:xfrm>
        </p:grpSpPr>
        <p:sp>
          <p:nvSpPr>
            <p:cNvPr id="8055" name="Google Shape;8055;p118"/>
            <p:cNvSpPr/>
            <p:nvPr/>
          </p:nvSpPr>
          <p:spPr>
            <a:xfrm>
              <a:off x="-30174425" y="3988125"/>
              <a:ext cx="120550" cy="120175"/>
            </a:xfrm>
            <a:custGeom>
              <a:rect b="b" l="l" r="r" t="t"/>
              <a:pathLst>
                <a:path extrusionOk="0" h="4807" w="4822">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6" name="Google Shape;8056;p118"/>
            <p:cNvSpPr/>
            <p:nvPr/>
          </p:nvSpPr>
          <p:spPr>
            <a:xfrm>
              <a:off x="-30345325" y="3988125"/>
              <a:ext cx="119750" cy="120175"/>
            </a:xfrm>
            <a:custGeom>
              <a:rect b="b" l="l" r="r" t="t"/>
              <a:pathLst>
                <a:path extrusionOk="0" h="4807" w="479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7" name="Google Shape;8057;p118"/>
            <p:cNvSpPr/>
            <p:nvPr/>
          </p:nvSpPr>
          <p:spPr>
            <a:xfrm>
              <a:off x="-30293350" y="4159025"/>
              <a:ext cx="188275" cy="52000"/>
            </a:xfrm>
            <a:custGeom>
              <a:rect b="b" l="l" r="r" t="t"/>
              <a:pathLst>
                <a:path extrusionOk="0" h="2080" w="7531">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8" name="Google Shape;8058;p118"/>
            <p:cNvSpPr/>
            <p:nvPr/>
          </p:nvSpPr>
          <p:spPr>
            <a:xfrm>
              <a:off x="-30293350" y="3918800"/>
              <a:ext cx="188275" cy="34675"/>
            </a:xfrm>
            <a:custGeom>
              <a:rect b="b" l="l" r="r" t="t"/>
              <a:pathLst>
                <a:path extrusionOk="0" h="1387" w="7531">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9" name="Google Shape;8059;p118"/>
            <p:cNvSpPr/>
            <p:nvPr/>
          </p:nvSpPr>
          <p:spPr>
            <a:xfrm>
              <a:off x="-30294125" y="3970800"/>
              <a:ext cx="188250" cy="170925"/>
            </a:xfrm>
            <a:custGeom>
              <a:rect b="b" l="l" r="r" t="t"/>
              <a:pathLst>
                <a:path extrusionOk="0" h="6837" w="753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60" name="Google Shape;8060;p118"/>
          <p:cNvGrpSpPr/>
          <p:nvPr/>
        </p:nvGrpSpPr>
        <p:grpSpPr>
          <a:xfrm>
            <a:off x="2200736" y="1380546"/>
            <a:ext cx="332593" cy="353645"/>
            <a:chOff x="-34755225" y="3202075"/>
            <a:chExt cx="274100" cy="291450"/>
          </a:xfrm>
        </p:grpSpPr>
        <p:sp>
          <p:nvSpPr>
            <p:cNvPr id="8061" name="Google Shape;8061;p118"/>
            <p:cNvSpPr/>
            <p:nvPr/>
          </p:nvSpPr>
          <p:spPr>
            <a:xfrm>
              <a:off x="-34703250" y="3389525"/>
              <a:ext cx="84300" cy="34675"/>
            </a:xfrm>
            <a:custGeom>
              <a:rect b="b" l="l" r="r" t="t"/>
              <a:pathLst>
                <a:path extrusionOk="0" h="1387" w="3372">
                  <a:moveTo>
                    <a:pt x="1670" y="1"/>
                  </a:moveTo>
                  <a:cubicBezTo>
                    <a:pt x="883" y="1"/>
                    <a:pt x="158" y="599"/>
                    <a:pt x="0" y="1387"/>
                  </a:cubicBezTo>
                  <a:lnTo>
                    <a:pt x="3371" y="1387"/>
                  </a:lnTo>
                  <a:cubicBezTo>
                    <a:pt x="3214" y="599"/>
                    <a:pt x="2489"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2" name="Google Shape;8062;p118"/>
            <p:cNvSpPr/>
            <p:nvPr/>
          </p:nvSpPr>
          <p:spPr>
            <a:xfrm>
              <a:off x="-34636300" y="3348575"/>
              <a:ext cx="69325" cy="75625"/>
            </a:xfrm>
            <a:custGeom>
              <a:rect b="b" l="l" r="r" t="t"/>
              <a:pathLst>
                <a:path extrusionOk="0" h="3025" w="2773">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3" name="Google Shape;8063;p118"/>
            <p:cNvSpPr/>
            <p:nvPr/>
          </p:nvSpPr>
          <p:spPr>
            <a:xfrm>
              <a:off x="-34752875" y="3253275"/>
              <a:ext cx="126050" cy="170925"/>
            </a:xfrm>
            <a:custGeom>
              <a:rect b="b" l="l" r="r" t="t"/>
              <a:pathLst>
                <a:path extrusionOk="0" h="6837" w="5042">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4" name="Google Shape;8064;p118"/>
            <p:cNvSpPr/>
            <p:nvPr/>
          </p:nvSpPr>
          <p:spPr>
            <a:xfrm>
              <a:off x="-34677250" y="3338325"/>
              <a:ext cx="33875" cy="33900"/>
            </a:xfrm>
            <a:custGeom>
              <a:rect b="b" l="l" r="r" t="t"/>
              <a:pathLst>
                <a:path extrusionOk="0" h="1356" w="1355">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5" name="Google Shape;8065;p118"/>
            <p:cNvSpPr/>
            <p:nvPr/>
          </p:nvSpPr>
          <p:spPr>
            <a:xfrm>
              <a:off x="-34618200" y="3202500"/>
              <a:ext cx="137075" cy="135850"/>
            </a:xfrm>
            <a:custGeom>
              <a:rect b="b" l="l" r="r" t="t"/>
              <a:pathLst>
                <a:path extrusionOk="0" h="5434" w="5483">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6" name="Google Shape;8066;p118"/>
            <p:cNvSpPr/>
            <p:nvPr/>
          </p:nvSpPr>
          <p:spPr>
            <a:xfrm>
              <a:off x="-34755225" y="3440725"/>
              <a:ext cx="188250" cy="52800"/>
            </a:xfrm>
            <a:custGeom>
              <a:rect b="b" l="l" r="r" t="t"/>
              <a:pathLst>
                <a:path extrusionOk="0" h="2112" w="753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7" name="Google Shape;8067;p118"/>
            <p:cNvSpPr/>
            <p:nvPr/>
          </p:nvSpPr>
          <p:spPr>
            <a:xfrm>
              <a:off x="-34754450" y="3202075"/>
              <a:ext cx="153600" cy="33900"/>
            </a:xfrm>
            <a:custGeom>
              <a:rect b="b" l="l" r="r" t="t"/>
              <a:pathLst>
                <a:path extrusionOk="0" h="1356" w="6144">
                  <a:moveTo>
                    <a:pt x="1040" y="0"/>
                  </a:moveTo>
                  <a:cubicBezTo>
                    <a:pt x="473" y="0"/>
                    <a:pt x="1" y="473"/>
                    <a:pt x="1" y="1009"/>
                  </a:cubicBezTo>
                  <a:lnTo>
                    <a:pt x="1" y="1355"/>
                  </a:lnTo>
                  <a:lnTo>
                    <a:pt x="5104" y="1355"/>
                  </a:lnTo>
                  <a:cubicBezTo>
                    <a:pt x="5293" y="819"/>
                    <a:pt x="5672" y="347"/>
                    <a:pt x="61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68" name="Google Shape;8068;p118"/>
          <p:cNvGrpSpPr/>
          <p:nvPr/>
        </p:nvGrpSpPr>
        <p:grpSpPr>
          <a:xfrm>
            <a:off x="2190209" y="1821587"/>
            <a:ext cx="353645" cy="353645"/>
            <a:chOff x="-34763900" y="3561225"/>
            <a:chExt cx="291450" cy="291450"/>
          </a:xfrm>
        </p:grpSpPr>
        <p:sp>
          <p:nvSpPr>
            <p:cNvPr id="8069" name="Google Shape;8069;p118"/>
            <p:cNvSpPr/>
            <p:nvPr/>
          </p:nvSpPr>
          <p:spPr>
            <a:xfrm>
              <a:off x="-34693800" y="3629750"/>
              <a:ext cx="152025" cy="152825"/>
            </a:xfrm>
            <a:custGeom>
              <a:rect b="b" l="l" r="r" t="t"/>
              <a:pathLst>
                <a:path extrusionOk="0" h="6113" w="6081">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0" name="Google Shape;8070;p118"/>
            <p:cNvSpPr/>
            <p:nvPr/>
          </p:nvSpPr>
          <p:spPr>
            <a:xfrm>
              <a:off x="-34763900" y="3561225"/>
              <a:ext cx="291450" cy="291450"/>
            </a:xfrm>
            <a:custGeom>
              <a:rect b="b" l="l" r="r" t="t"/>
              <a:pathLst>
                <a:path extrusionOk="0" h="11658" w="11658">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1" name="Google Shape;8071;p118"/>
            <p:cNvSpPr/>
            <p:nvPr/>
          </p:nvSpPr>
          <p:spPr>
            <a:xfrm>
              <a:off x="-34644175" y="3680950"/>
              <a:ext cx="51225" cy="51225"/>
            </a:xfrm>
            <a:custGeom>
              <a:rect b="b" l="l" r="r" t="t"/>
              <a:pathLst>
                <a:path extrusionOk="0" h="2049" w="2049">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072" name="Google Shape;8072;p118"/>
          <p:cNvSpPr/>
          <p:nvPr/>
        </p:nvSpPr>
        <p:spPr>
          <a:xfrm>
            <a:off x="2189608" y="2257019"/>
            <a:ext cx="353645" cy="353615"/>
          </a:xfrm>
          <a:custGeom>
            <a:rect b="b" l="l" r="r" t="t"/>
            <a:pathLst>
              <a:path extrusionOk="0" h="11657" w="11658">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73" name="Google Shape;8073;p118"/>
          <p:cNvGrpSpPr/>
          <p:nvPr/>
        </p:nvGrpSpPr>
        <p:grpSpPr>
          <a:xfrm>
            <a:off x="845106" y="2730099"/>
            <a:ext cx="354586" cy="354586"/>
            <a:chOff x="-32927950" y="3227275"/>
            <a:chExt cx="292225" cy="292225"/>
          </a:xfrm>
        </p:grpSpPr>
        <p:sp>
          <p:nvSpPr>
            <p:cNvPr id="8074" name="Google Shape;8074;p118"/>
            <p:cNvSpPr/>
            <p:nvPr/>
          </p:nvSpPr>
          <p:spPr>
            <a:xfrm>
              <a:off x="-32927950" y="3228075"/>
              <a:ext cx="69325" cy="291425"/>
            </a:xfrm>
            <a:custGeom>
              <a:rect b="b" l="l" r="r" t="t"/>
              <a:pathLst>
                <a:path extrusionOk="0" h="11657" w="2773">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5" name="Google Shape;8075;p118"/>
            <p:cNvSpPr/>
            <p:nvPr/>
          </p:nvSpPr>
          <p:spPr>
            <a:xfrm>
              <a:off x="-32841300" y="3227275"/>
              <a:ext cx="154400" cy="291450"/>
            </a:xfrm>
            <a:custGeom>
              <a:rect b="b" l="l" r="r" t="t"/>
              <a:pathLst>
                <a:path extrusionOk="0" h="11658" w="6176">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6" name="Google Shape;8076;p118"/>
            <p:cNvSpPr/>
            <p:nvPr/>
          </p:nvSpPr>
          <p:spPr>
            <a:xfrm>
              <a:off x="-32669600" y="3261925"/>
              <a:ext cx="33875" cy="51225"/>
            </a:xfrm>
            <a:custGeom>
              <a:rect b="b" l="l" r="r" t="t"/>
              <a:pathLst>
                <a:path extrusionOk="0" h="2049" w="1355">
                  <a:moveTo>
                    <a:pt x="0" y="1"/>
                  </a:moveTo>
                  <a:lnTo>
                    <a:pt x="0" y="2049"/>
                  </a:lnTo>
                  <a:lnTo>
                    <a:pt x="1355" y="2049"/>
                  </a:lnTo>
                  <a:lnTo>
                    <a:pt x="1355" y="347"/>
                  </a:lnTo>
                  <a:cubicBezTo>
                    <a:pt x="1355" y="158"/>
                    <a:pt x="1197" y="1"/>
                    <a:pt x="10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7" name="Google Shape;8077;p118"/>
            <p:cNvSpPr/>
            <p:nvPr/>
          </p:nvSpPr>
          <p:spPr>
            <a:xfrm>
              <a:off x="-32669600" y="3329675"/>
              <a:ext cx="33875" cy="35450"/>
            </a:xfrm>
            <a:custGeom>
              <a:rect b="b" l="l" r="r" t="t"/>
              <a:pathLst>
                <a:path extrusionOk="0" h="1418" w="1355">
                  <a:moveTo>
                    <a:pt x="0" y="0"/>
                  </a:moveTo>
                  <a:lnTo>
                    <a:pt x="0" y="1418"/>
                  </a:lnTo>
                  <a:lnTo>
                    <a:pt x="1355" y="1418"/>
                  </a:ln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8" name="Google Shape;8078;p118"/>
            <p:cNvSpPr/>
            <p:nvPr/>
          </p:nvSpPr>
          <p:spPr>
            <a:xfrm>
              <a:off x="-32669600" y="3381650"/>
              <a:ext cx="33875" cy="51225"/>
            </a:xfrm>
            <a:custGeom>
              <a:rect b="b" l="l" r="r" t="t"/>
              <a:pathLst>
                <a:path extrusionOk="0" h="2049" w="1355">
                  <a:moveTo>
                    <a:pt x="0" y="0"/>
                  </a:moveTo>
                  <a:lnTo>
                    <a:pt x="0" y="2048"/>
                  </a:lnTo>
                  <a:lnTo>
                    <a:pt x="1008" y="2048"/>
                  </a:lnTo>
                  <a:cubicBezTo>
                    <a:pt x="1197" y="2048"/>
                    <a:pt x="1355" y="1891"/>
                    <a:pt x="1355" y="1702"/>
                  </a:cubicBez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79" name="Google Shape;8079;p118"/>
          <p:cNvGrpSpPr/>
          <p:nvPr/>
        </p:nvGrpSpPr>
        <p:grpSpPr>
          <a:xfrm>
            <a:off x="844621" y="3201213"/>
            <a:ext cx="355557" cy="353645"/>
            <a:chOff x="-32927950" y="3586425"/>
            <a:chExt cx="293025" cy="291450"/>
          </a:xfrm>
        </p:grpSpPr>
        <p:sp>
          <p:nvSpPr>
            <p:cNvPr id="8080" name="Google Shape;8080;p118"/>
            <p:cNvSpPr/>
            <p:nvPr/>
          </p:nvSpPr>
          <p:spPr>
            <a:xfrm>
              <a:off x="-32927950" y="3843975"/>
              <a:ext cx="293025" cy="33900"/>
            </a:xfrm>
            <a:custGeom>
              <a:rect b="b" l="l" r="r" t="t"/>
              <a:pathLst>
                <a:path extrusionOk="0" h="1356" w="11721">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1" name="Google Shape;8081;p118"/>
            <p:cNvSpPr/>
            <p:nvPr/>
          </p:nvSpPr>
          <p:spPr>
            <a:xfrm>
              <a:off x="-32872025" y="3723475"/>
              <a:ext cx="180400" cy="52000"/>
            </a:xfrm>
            <a:custGeom>
              <a:rect b="b" l="l" r="r" t="t"/>
              <a:pathLst>
                <a:path extrusionOk="0" h="2080" w="7216">
                  <a:moveTo>
                    <a:pt x="757" y="1"/>
                  </a:moveTo>
                  <a:lnTo>
                    <a:pt x="0" y="2080"/>
                  </a:lnTo>
                  <a:lnTo>
                    <a:pt x="7215" y="2080"/>
                  </a:lnTo>
                  <a:lnTo>
                    <a:pt x="65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2" name="Google Shape;8082;p118"/>
            <p:cNvSpPr/>
            <p:nvPr/>
          </p:nvSpPr>
          <p:spPr>
            <a:xfrm>
              <a:off x="-32890150" y="3792775"/>
              <a:ext cx="217425" cy="33900"/>
            </a:xfrm>
            <a:custGeom>
              <a:rect b="b" l="l" r="r" t="t"/>
              <a:pathLst>
                <a:path extrusionOk="0" h="1356" w="8697">
                  <a:moveTo>
                    <a:pt x="505" y="1"/>
                  </a:moveTo>
                  <a:lnTo>
                    <a:pt x="1" y="1356"/>
                  </a:lnTo>
                  <a:lnTo>
                    <a:pt x="8696" y="1356"/>
                  </a:lnTo>
                  <a:lnTo>
                    <a:pt x="822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3" name="Google Shape;8083;p118"/>
            <p:cNvSpPr/>
            <p:nvPr/>
          </p:nvSpPr>
          <p:spPr>
            <a:xfrm>
              <a:off x="-32822400" y="3586425"/>
              <a:ext cx="82725" cy="52800"/>
            </a:xfrm>
            <a:custGeom>
              <a:rect b="b" l="l" r="r" t="t"/>
              <a:pathLst>
                <a:path extrusionOk="0" h="2112" w="3309">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4" name="Google Shape;8084;p118"/>
            <p:cNvSpPr/>
            <p:nvPr/>
          </p:nvSpPr>
          <p:spPr>
            <a:xfrm>
              <a:off x="-32846825" y="3655750"/>
              <a:ext cx="131550" cy="51200"/>
            </a:xfrm>
            <a:custGeom>
              <a:rect b="b" l="l" r="r" t="t"/>
              <a:pathLst>
                <a:path extrusionOk="0" h="2048" w="5262">
                  <a:moveTo>
                    <a:pt x="694" y="0"/>
                  </a:moveTo>
                  <a:lnTo>
                    <a:pt x="1" y="2048"/>
                  </a:lnTo>
                  <a:lnTo>
                    <a:pt x="5262" y="2048"/>
                  </a:lnTo>
                  <a:lnTo>
                    <a:pt x="45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85" name="Google Shape;8085;p118"/>
          <p:cNvGrpSpPr/>
          <p:nvPr/>
        </p:nvGrpSpPr>
        <p:grpSpPr>
          <a:xfrm>
            <a:off x="845106" y="3665198"/>
            <a:ext cx="354586" cy="355557"/>
            <a:chOff x="-32927950" y="3944800"/>
            <a:chExt cx="292225" cy="293025"/>
          </a:xfrm>
        </p:grpSpPr>
        <p:sp>
          <p:nvSpPr>
            <p:cNvPr id="8086" name="Google Shape;8086;p118"/>
            <p:cNvSpPr/>
            <p:nvPr/>
          </p:nvSpPr>
          <p:spPr>
            <a:xfrm>
              <a:off x="-32927950" y="3944800"/>
              <a:ext cx="69325" cy="292225"/>
            </a:xfrm>
            <a:custGeom>
              <a:rect b="b" l="l" r="r" t="t"/>
              <a:pathLst>
                <a:path extrusionOk="0" h="11689" w="2773">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7" name="Google Shape;8087;p118"/>
            <p:cNvSpPr/>
            <p:nvPr/>
          </p:nvSpPr>
          <p:spPr>
            <a:xfrm>
              <a:off x="-32720800" y="4057425"/>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8" name="Google Shape;8088;p118"/>
            <p:cNvSpPr/>
            <p:nvPr/>
          </p:nvSpPr>
          <p:spPr>
            <a:xfrm>
              <a:off x="-32720800" y="4099950"/>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9" name="Google Shape;8089;p118"/>
            <p:cNvSpPr/>
            <p:nvPr/>
          </p:nvSpPr>
          <p:spPr>
            <a:xfrm>
              <a:off x="-32720800" y="4141700"/>
              <a:ext cx="67750" cy="26025"/>
            </a:xfrm>
            <a:custGeom>
              <a:rect b="b" l="l" r="r" t="t"/>
              <a:pathLst>
                <a:path extrusionOk="0" h="1041" w="271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0" name="Google Shape;8090;p118"/>
            <p:cNvSpPr/>
            <p:nvPr/>
          </p:nvSpPr>
          <p:spPr>
            <a:xfrm>
              <a:off x="-32754675" y="3944800"/>
              <a:ext cx="51225" cy="52000"/>
            </a:xfrm>
            <a:custGeom>
              <a:rect b="b" l="l" r="r" t="t"/>
              <a:pathLst>
                <a:path extrusionOk="0" h="2080" w="2049">
                  <a:moveTo>
                    <a:pt x="1702" y="0"/>
                  </a:moveTo>
                  <a:cubicBezTo>
                    <a:pt x="757" y="0"/>
                    <a:pt x="1" y="788"/>
                    <a:pt x="1" y="1733"/>
                  </a:cubicBezTo>
                  <a:lnTo>
                    <a:pt x="1" y="2080"/>
                  </a:lnTo>
                  <a:lnTo>
                    <a:pt x="2049" y="2080"/>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1" name="Google Shape;8091;p118"/>
            <p:cNvSpPr/>
            <p:nvPr/>
          </p:nvSpPr>
          <p:spPr>
            <a:xfrm>
              <a:off x="-32687725" y="3944800"/>
              <a:ext cx="34675" cy="55150"/>
            </a:xfrm>
            <a:custGeom>
              <a:rect b="b" l="l" r="r" t="t"/>
              <a:pathLst>
                <a:path extrusionOk="0" h="2206" w="1387">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2" name="Google Shape;8092;p118"/>
            <p:cNvSpPr/>
            <p:nvPr/>
          </p:nvSpPr>
          <p:spPr>
            <a:xfrm>
              <a:off x="-32860200" y="4014100"/>
              <a:ext cx="207150" cy="153625"/>
            </a:xfrm>
            <a:custGeom>
              <a:rect b="b" l="l" r="r" t="t"/>
              <a:pathLst>
                <a:path extrusionOk="0" h="6145" w="8286">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3" name="Google Shape;8093;p118"/>
            <p:cNvSpPr/>
            <p:nvPr/>
          </p:nvSpPr>
          <p:spPr>
            <a:xfrm>
              <a:off x="-32755450" y="4055850"/>
              <a:ext cx="51200" cy="181175"/>
            </a:xfrm>
            <a:custGeom>
              <a:rect b="b" l="l" r="r" t="t"/>
              <a:pathLst>
                <a:path extrusionOk="0" h="7247" w="2048">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4" name="Google Shape;8094;p118"/>
            <p:cNvSpPr/>
            <p:nvPr/>
          </p:nvSpPr>
          <p:spPr>
            <a:xfrm>
              <a:off x="-32686925" y="4182650"/>
              <a:ext cx="34675" cy="55175"/>
            </a:xfrm>
            <a:custGeom>
              <a:rect b="b" l="l" r="r" t="t"/>
              <a:pathLst>
                <a:path extrusionOk="0" h="2207" w="1387">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95" name="Google Shape;8095;p118"/>
          <p:cNvGrpSpPr/>
          <p:nvPr/>
        </p:nvGrpSpPr>
        <p:grpSpPr>
          <a:xfrm>
            <a:off x="3073898" y="2730449"/>
            <a:ext cx="354586" cy="353888"/>
            <a:chOff x="-31094350" y="3194000"/>
            <a:chExt cx="292225" cy="291650"/>
          </a:xfrm>
        </p:grpSpPr>
        <p:sp>
          <p:nvSpPr>
            <p:cNvPr id="8096" name="Google Shape;8096;p118"/>
            <p:cNvSpPr/>
            <p:nvPr/>
          </p:nvSpPr>
          <p:spPr>
            <a:xfrm>
              <a:off x="-31033700" y="3194000"/>
              <a:ext cx="103200" cy="34100"/>
            </a:xfrm>
            <a:custGeom>
              <a:rect b="b" l="l" r="r" t="t"/>
              <a:pathLst>
                <a:path extrusionOk="0" h="1364" w="4128">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7" name="Google Shape;8097;p118"/>
            <p:cNvSpPr/>
            <p:nvPr/>
          </p:nvSpPr>
          <p:spPr>
            <a:xfrm>
              <a:off x="-31042375" y="3346200"/>
              <a:ext cx="16550" cy="18150"/>
            </a:xfrm>
            <a:custGeom>
              <a:rect b="b" l="l" r="r" t="t"/>
              <a:pathLst>
                <a:path extrusionOk="0" h="726" w="662">
                  <a:moveTo>
                    <a:pt x="1" y="1"/>
                  </a:moveTo>
                  <a:lnTo>
                    <a:pt x="1" y="725"/>
                  </a:lnTo>
                  <a:lnTo>
                    <a:pt x="662" y="725"/>
                  </a:ln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8" name="Google Shape;8098;p118"/>
            <p:cNvSpPr/>
            <p:nvPr/>
          </p:nvSpPr>
          <p:spPr>
            <a:xfrm>
              <a:off x="-31042375" y="3278475"/>
              <a:ext cx="16550" cy="16550"/>
            </a:xfrm>
            <a:custGeom>
              <a:rect b="b" l="l" r="r" t="t"/>
              <a:pathLst>
                <a:path extrusionOk="0" h="662" w="662">
                  <a:moveTo>
                    <a:pt x="1" y="0"/>
                  </a:moveTo>
                  <a:lnTo>
                    <a:pt x="1" y="662"/>
                  </a:lnTo>
                  <a:lnTo>
                    <a:pt x="662" y="662"/>
                  </a:lnTo>
                  <a:lnTo>
                    <a:pt x="6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9" name="Google Shape;8099;p118"/>
            <p:cNvSpPr/>
            <p:nvPr/>
          </p:nvSpPr>
          <p:spPr>
            <a:xfrm>
              <a:off x="-31042375" y="3416300"/>
              <a:ext cx="16550" cy="16575"/>
            </a:xfrm>
            <a:custGeom>
              <a:rect b="b" l="l" r="r" t="t"/>
              <a:pathLst>
                <a:path extrusionOk="0" h="663" w="662">
                  <a:moveTo>
                    <a:pt x="1" y="1"/>
                  </a:moveTo>
                  <a:lnTo>
                    <a:pt x="1" y="662"/>
                  </a:lnTo>
                  <a:lnTo>
                    <a:pt x="662" y="662"/>
                  </a:ln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0" name="Google Shape;8100;p118"/>
            <p:cNvSpPr/>
            <p:nvPr/>
          </p:nvSpPr>
          <p:spPr>
            <a:xfrm>
              <a:off x="-31094350" y="3210725"/>
              <a:ext cx="222900" cy="274925"/>
            </a:xfrm>
            <a:custGeom>
              <a:rect b="b" l="l" r="r" t="t"/>
              <a:pathLst>
                <a:path extrusionOk="0" h="10997" w="8916">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1" name="Google Shape;8101;p118"/>
            <p:cNvSpPr/>
            <p:nvPr/>
          </p:nvSpPr>
          <p:spPr>
            <a:xfrm>
              <a:off x="-30853350" y="3295000"/>
              <a:ext cx="51225" cy="104000"/>
            </a:xfrm>
            <a:custGeom>
              <a:rect b="b" l="l" r="r" t="t"/>
              <a:pathLst>
                <a:path extrusionOk="0" h="4160" w="2049">
                  <a:moveTo>
                    <a:pt x="1" y="1"/>
                  </a:moveTo>
                  <a:lnTo>
                    <a:pt x="1" y="4160"/>
                  </a:lnTo>
                  <a:lnTo>
                    <a:pt x="2049" y="4160"/>
                  </a:lnTo>
                  <a:lnTo>
                    <a:pt x="2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2" name="Google Shape;8102;p118"/>
            <p:cNvSpPr/>
            <p:nvPr/>
          </p:nvSpPr>
          <p:spPr>
            <a:xfrm>
              <a:off x="-30853350" y="3227275"/>
              <a:ext cx="51225" cy="51225"/>
            </a:xfrm>
            <a:custGeom>
              <a:rect b="b" l="l" r="r" t="t"/>
              <a:pathLst>
                <a:path extrusionOk="0" h="2049" w="2049">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3" name="Google Shape;8103;p118"/>
            <p:cNvSpPr/>
            <p:nvPr/>
          </p:nvSpPr>
          <p:spPr>
            <a:xfrm>
              <a:off x="-30851775" y="3416300"/>
              <a:ext cx="46500" cy="51225"/>
            </a:xfrm>
            <a:custGeom>
              <a:rect b="b" l="l" r="r" t="t"/>
              <a:pathLst>
                <a:path extrusionOk="0" h="2049" w="1860">
                  <a:moveTo>
                    <a:pt x="1" y="1"/>
                  </a:moveTo>
                  <a:lnTo>
                    <a:pt x="599" y="1796"/>
                  </a:lnTo>
                  <a:cubicBezTo>
                    <a:pt x="694" y="1985"/>
                    <a:pt x="788" y="2048"/>
                    <a:pt x="946" y="2048"/>
                  </a:cubicBezTo>
                  <a:cubicBezTo>
                    <a:pt x="1103" y="2048"/>
                    <a:pt x="1229" y="1985"/>
                    <a:pt x="1261" y="1796"/>
                  </a:cubicBezTo>
                  <a:lnTo>
                    <a:pt x="18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04" name="Google Shape;8104;p118"/>
          <p:cNvGrpSpPr/>
          <p:nvPr/>
        </p:nvGrpSpPr>
        <p:grpSpPr>
          <a:xfrm>
            <a:off x="3074368" y="3200941"/>
            <a:ext cx="353645" cy="354191"/>
            <a:chOff x="-31093575" y="3552550"/>
            <a:chExt cx="291450" cy="291900"/>
          </a:xfrm>
        </p:grpSpPr>
        <p:sp>
          <p:nvSpPr>
            <p:cNvPr id="8105" name="Google Shape;8105;p118"/>
            <p:cNvSpPr/>
            <p:nvPr/>
          </p:nvSpPr>
          <p:spPr>
            <a:xfrm>
              <a:off x="-31011650" y="3745525"/>
              <a:ext cx="7900" cy="12625"/>
            </a:xfrm>
            <a:custGeom>
              <a:rect b="b" l="l" r="r" t="t"/>
              <a:pathLst>
                <a:path extrusionOk="0" h="505" w="316">
                  <a:moveTo>
                    <a:pt x="158" y="1"/>
                  </a:moveTo>
                  <a:lnTo>
                    <a:pt x="0" y="505"/>
                  </a:lnTo>
                  <a:lnTo>
                    <a:pt x="315" y="505"/>
                  </a:lnTo>
                  <a:lnTo>
                    <a:pt x="1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6" name="Google Shape;8106;p118"/>
            <p:cNvSpPr/>
            <p:nvPr/>
          </p:nvSpPr>
          <p:spPr>
            <a:xfrm>
              <a:off x="-31093575" y="3671500"/>
              <a:ext cx="171725" cy="172950"/>
            </a:xfrm>
            <a:custGeom>
              <a:rect b="b" l="l" r="r" t="t"/>
              <a:pathLst>
                <a:path extrusionOk="0" h="6918" w="6869">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7" name="Google Shape;8107;p118"/>
            <p:cNvSpPr/>
            <p:nvPr/>
          </p:nvSpPr>
          <p:spPr>
            <a:xfrm>
              <a:off x="-30895875" y="3621075"/>
              <a:ext cx="15775" cy="26025"/>
            </a:xfrm>
            <a:custGeom>
              <a:rect b="b" l="l" r="r" t="t"/>
              <a:pathLst>
                <a:path extrusionOk="0" h="1041" w="631">
                  <a:moveTo>
                    <a:pt x="0" y="1"/>
                  </a:moveTo>
                  <a:cubicBezTo>
                    <a:pt x="32" y="410"/>
                    <a:pt x="126" y="694"/>
                    <a:pt x="315" y="1041"/>
                  </a:cubicBezTo>
                  <a:cubicBezTo>
                    <a:pt x="473" y="694"/>
                    <a:pt x="599" y="347"/>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8" name="Google Shape;8108;p118"/>
            <p:cNvSpPr/>
            <p:nvPr/>
          </p:nvSpPr>
          <p:spPr>
            <a:xfrm>
              <a:off x="-30974650" y="3552550"/>
              <a:ext cx="172525" cy="172400"/>
            </a:xfrm>
            <a:custGeom>
              <a:rect b="b" l="l" r="r" t="t"/>
              <a:pathLst>
                <a:path extrusionOk="0" h="6896" w="6901">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09" name="Google Shape;8109;p118"/>
          <p:cNvGrpSpPr/>
          <p:nvPr/>
        </p:nvGrpSpPr>
        <p:grpSpPr>
          <a:xfrm>
            <a:off x="3074368" y="3666169"/>
            <a:ext cx="353645" cy="353615"/>
            <a:chOff x="-31093575" y="3911725"/>
            <a:chExt cx="291450" cy="291425"/>
          </a:xfrm>
        </p:grpSpPr>
        <p:sp>
          <p:nvSpPr>
            <p:cNvPr id="8110" name="Google Shape;8110;p118"/>
            <p:cNvSpPr/>
            <p:nvPr/>
          </p:nvSpPr>
          <p:spPr>
            <a:xfrm>
              <a:off x="-31093575" y="3911725"/>
              <a:ext cx="291450" cy="291425"/>
            </a:xfrm>
            <a:custGeom>
              <a:rect b="b" l="l" r="r" t="t"/>
              <a:pathLst>
                <a:path extrusionOk="0" h="11657" w="11658">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1" name="Google Shape;8111;p118"/>
            <p:cNvSpPr/>
            <p:nvPr/>
          </p:nvSpPr>
          <p:spPr>
            <a:xfrm>
              <a:off x="-31025825" y="3980250"/>
              <a:ext cx="156750" cy="154250"/>
            </a:xfrm>
            <a:custGeom>
              <a:rect b="b" l="l" r="r" t="t"/>
              <a:pathLst>
                <a:path extrusionOk="0" h="6170" w="627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12" name="Google Shape;8112;p118"/>
          <p:cNvGrpSpPr/>
          <p:nvPr/>
        </p:nvGrpSpPr>
        <p:grpSpPr>
          <a:xfrm>
            <a:off x="2183798" y="4123136"/>
            <a:ext cx="356497" cy="354586"/>
            <a:chOff x="-29946000" y="3183175"/>
            <a:chExt cx="293800" cy="292225"/>
          </a:xfrm>
        </p:grpSpPr>
        <p:sp>
          <p:nvSpPr>
            <p:cNvPr id="8113" name="Google Shape;8113;p118"/>
            <p:cNvSpPr/>
            <p:nvPr/>
          </p:nvSpPr>
          <p:spPr>
            <a:xfrm>
              <a:off x="-29839675" y="3355650"/>
              <a:ext cx="186700" cy="33900"/>
            </a:xfrm>
            <a:custGeom>
              <a:rect b="b" l="l" r="r" t="t"/>
              <a:pathLst>
                <a:path extrusionOk="0" h="1356" w="7468">
                  <a:moveTo>
                    <a:pt x="568" y="1"/>
                  </a:moveTo>
                  <a:cubicBezTo>
                    <a:pt x="568" y="505"/>
                    <a:pt x="379" y="977"/>
                    <a:pt x="1" y="1356"/>
                  </a:cubicBezTo>
                  <a:lnTo>
                    <a:pt x="7467" y="1356"/>
                  </a:lnTo>
                  <a:lnTo>
                    <a:pt x="7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4" name="Google Shape;8114;p118"/>
            <p:cNvSpPr/>
            <p:nvPr/>
          </p:nvSpPr>
          <p:spPr>
            <a:xfrm>
              <a:off x="-29824700" y="3406850"/>
              <a:ext cx="172500" cy="68550"/>
            </a:xfrm>
            <a:custGeom>
              <a:rect b="b" l="l" r="r" t="t"/>
              <a:pathLst>
                <a:path extrusionOk="0" h="2742" w="690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5" name="Google Shape;8115;p118"/>
            <p:cNvSpPr/>
            <p:nvPr/>
          </p:nvSpPr>
          <p:spPr>
            <a:xfrm>
              <a:off x="-29756975" y="3183175"/>
              <a:ext cx="69325" cy="68550"/>
            </a:xfrm>
            <a:custGeom>
              <a:rect b="b" l="l" r="r" t="t"/>
              <a:pathLst>
                <a:path extrusionOk="0" h="2742" w="2773">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6" name="Google Shape;8116;p118"/>
            <p:cNvSpPr/>
            <p:nvPr/>
          </p:nvSpPr>
          <p:spPr>
            <a:xfrm>
              <a:off x="-29790850" y="3269025"/>
              <a:ext cx="137875" cy="68550"/>
            </a:xfrm>
            <a:custGeom>
              <a:rect b="b" l="l" r="r" t="t"/>
              <a:pathLst>
                <a:path extrusionOk="0" h="2742" w="5515">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7" name="Google Shape;8117;p118"/>
            <p:cNvSpPr/>
            <p:nvPr/>
          </p:nvSpPr>
          <p:spPr>
            <a:xfrm>
              <a:off x="-29911350" y="3321000"/>
              <a:ext cx="69325" cy="68550"/>
            </a:xfrm>
            <a:custGeom>
              <a:rect b="b" l="l" r="r" t="t"/>
              <a:pathLst>
                <a:path extrusionOk="0" h="2742" w="2773">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8" name="Google Shape;8118;p118"/>
            <p:cNvSpPr/>
            <p:nvPr/>
          </p:nvSpPr>
          <p:spPr>
            <a:xfrm>
              <a:off x="-29946000" y="3406850"/>
              <a:ext cx="137075" cy="67775"/>
            </a:xfrm>
            <a:custGeom>
              <a:rect b="b" l="l" r="r" t="t"/>
              <a:pathLst>
                <a:path extrusionOk="0" h="2711" w="5483">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19" name="Google Shape;8119;p118"/>
          <p:cNvGrpSpPr/>
          <p:nvPr/>
        </p:nvGrpSpPr>
        <p:grpSpPr>
          <a:xfrm>
            <a:off x="2628330" y="1380289"/>
            <a:ext cx="358408" cy="354161"/>
            <a:chOff x="-34408675" y="3202075"/>
            <a:chExt cx="295375" cy="291875"/>
          </a:xfrm>
        </p:grpSpPr>
        <p:sp>
          <p:nvSpPr>
            <p:cNvPr id="8120" name="Google Shape;8120;p118"/>
            <p:cNvSpPr/>
            <p:nvPr/>
          </p:nvSpPr>
          <p:spPr>
            <a:xfrm>
              <a:off x="-34274775" y="3202075"/>
              <a:ext cx="161475" cy="161475"/>
            </a:xfrm>
            <a:custGeom>
              <a:rect b="b" l="l" r="r" t="t"/>
              <a:pathLst>
                <a:path extrusionOk="0" h="6459" w="6459">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1" name="Google Shape;8121;p118"/>
            <p:cNvSpPr/>
            <p:nvPr/>
          </p:nvSpPr>
          <p:spPr>
            <a:xfrm>
              <a:off x="-34378750" y="3263175"/>
              <a:ext cx="76425" cy="73600"/>
            </a:xfrm>
            <a:custGeom>
              <a:rect b="b" l="l" r="r" t="t"/>
              <a:pathLst>
                <a:path extrusionOk="0" h="2944" w="3057">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2" name="Google Shape;8122;p118"/>
            <p:cNvSpPr/>
            <p:nvPr/>
          </p:nvSpPr>
          <p:spPr>
            <a:xfrm>
              <a:off x="-34250375" y="3392300"/>
              <a:ext cx="77225" cy="74425"/>
            </a:xfrm>
            <a:custGeom>
              <a:rect b="b" l="l" r="r" t="t"/>
              <a:pathLst>
                <a:path extrusionOk="0" h="2977" w="3089">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3" name="Google Shape;8123;p118"/>
            <p:cNvSpPr/>
            <p:nvPr/>
          </p:nvSpPr>
          <p:spPr>
            <a:xfrm>
              <a:off x="-34408675" y="3290275"/>
              <a:ext cx="207150" cy="203675"/>
            </a:xfrm>
            <a:custGeom>
              <a:rect b="b" l="l" r="r" t="t"/>
              <a:pathLst>
                <a:path extrusionOk="0" h="8147" w="8286">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24" name="Google Shape;8124;p118"/>
          <p:cNvGrpSpPr/>
          <p:nvPr/>
        </p:nvGrpSpPr>
        <p:grpSpPr>
          <a:xfrm>
            <a:off x="2630241" y="1820283"/>
            <a:ext cx="354586" cy="356254"/>
            <a:chOff x="-34405525" y="3558075"/>
            <a:chExt cx="292225" cy="293600"/>
          </a:xfrm>
        </p:grpSpPr>
        <p:sp>
          <p:nvSpPr>
            <p:cNvPr id="8125" name="Google Shape;8125;p118"/>
            <p:cNvSpPr/>
            <p:nvPr/>
          </p:nvSpPr>
          <p:spPr>
            <a:xfrm>
              <a:off x="-34303150" y="3663825"/>
              <a:ext cx="189850" cy="187850"/>
            </a:xfrm>
            <a:custGeom>
              <a:rect b="b" l="l" r="r" t="t"/>
              <a:pathLst>
                <a:path extrusionOk="0" h="7514" w="7594">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6" name="Google Shape;8126;p118"/>
            <p:cNvSpPr/>
            <p:nvPr/>
          </p:nvSpPr>
          <p:spPr>
            <a:xfrm>
              <a:off x="-34250375" y="3565950"/>
              <a:ext cx="46500" cy="46500"/>
            </a:xfrm>
            <a:custGeom>
              <a:rect b="b" l="l" r="r" t="t"/>
              <a:pathLst>
                <a:path extrusionOk="0" h="1860" w="1860">
                  <a:moveTo>
                    <a:pt x="1" y="1"/>
                  </a:moveTo>
                  <a:lnTo>
                    <a:pt x="1" y="1859"/>
                  </a:lnTo>
                  <a:lnTo>
                    <a:pt x="1860" y="1859"/>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7" name="Google Shape;8127;p118"/>
            <p:cNvSpPr/>
            <p:nvPr/>
          </p:nvSpPr>
          <p:spPr>
            <a:xfrm>
              <a:off x="-34405525" y="3558075"/>
              <a:ext cx="206375" cy="276475"/>
            </a:xfrm>
            <a:custGeom>
              <a:rect b="b" l="l" r="r" t="t"/>
              <a:pathLst>
                <a:path extrusionOk="0" h="11059" w="8255">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28" name="Google Shape;8128;p118"/>
          <p:cNvGrpSpPr/>
          <p:nvPr/>
        </p:nvGrpSpPr>
        <p:grpSpPr>
          <a:xfrm>
            <a:off x="2629755" y="2256940"/>
            <a:ext cx="355557" cy="353615"/>
            <a:chOff x="-34406325" y="3919600"/>
            <a:chExt cx="293025" cy="291425"/>
          </a:xfrm>
        </p:grpSpPr>
        <p:sp>
          <p:nvSpPr>
            <p:cNvPr id="8129" name="Google Shape;8129;p118"/>
            <p:cNvSpPr/>
            <p:nvPr/>
          </p:nvSpPr>
          <p:spPr>
            <a:xfrm>
              <a:off x="-34167675" y="3932000"/>
              <a:ext cx="42550" cy="40575"/>
            </a:xfrm>
            <a:custGeom>
              <a:rect b="b" l="l" r="r" t="t"/>
              <a:pathLst>
                <a:path extrusionOk="0" h="1623" w="1702">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0" name="Google Shape;8130;p118"/>
            <p:cNvSpPr/>
            <p:nvPr/>
          </p:nvSpPr>
          <p:spPr>
            <a:xfrm>
              <a:off x="-34286600" y="3922950"/>
              <a:ext cx="171725" cy="167575"/>
            </a:xfrm>
            <a:custGeom>
              <a:rect b="b" l="l" r="r" t="t"/>
              <a:pathLst>
                <a:path extrusionOk="0" h="6703" w="6869">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1" name="Google Shape;8131;p118"/>
            <p:cNvSpPr/>
            <p:nvPr/>
          </p:nvSpPr>
          <p:spPr>
            <a:xfrm>
              <a:off x="-34406325" y="4115900"/>
              <a:ext cx="98475" cy="95125"/>
            </a:xfrm>
            <a:custGeom>
              <a:rect b="b" l="l" r="r" t="t"/>
              <a:pathLst>
                <a:path extrusionOk="0" h="3805" w="3939">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2" name="Google Shape;8132;p118"/>
            <p:cNvSpPr/>
            <p:nvPr/>
          </p:nvSpPr>
          <p:spPr>
            <a:xfrm>
              <a:off x="-34364575" y="3966850"/>
              <a:ext cx="204025" cy="204025"/>
            </a:xfrm>
            <a:custGeom>
              <a:rect b="b" l="l" r="r" t="t"/>
              <a:pathLst>
                <a:path extrusionOk="0" h="8161" w="8161">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3" name="Google Shape;8133;p118"/>
            <p:cNvSpPr/>
            <p:nvPr/>
          </p:nvSpPr>
          <p:spPr>
            <a:xfrm>
              <a:off x="-34200750" y="3919600"/>
              <a:ext cx="17350" cy="33875"/>
            </a:xfrm>
            <a:custGeom>
              <a:rect b="b" l="l" r="r" t="t"/>
              <a:pathLst>
                <a:path extrusionOk="0" h="1355" w="694">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4" name="Google Shape;8134;p118"/>
            <p:cNvSpPr/>
            <p:nvPr/>
          </p:nvSpPr>
          <p:spPr>
            <a:xfrm>
              <a:off x="-34147975" y="3989700"/>
              <a:ext cx="34675" cy="17350"/>
            </a:xfrm>
            <a:custGeom>
              <a:rect b="b" l="l" r="r" t="t"/>
              <a:pathLst>
                <a:path extrusionOk="0" h="694" w="1387">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5" name="Google Shape;8135;p118"/>
            <p:cNvSpPr/>
            <p:nvPr/>
          </p:nvSpPr>
          <p:spPr>
            <a:xfrm>
              <a:off x="-34278725" y="4116500"/>
              <a:ext cx="116600" cy="68600"/>
            </a:xfrm>
            <a:custGeom>
              <a:rect b="b" l="l" r="r" t="t"/>
              <a:pathLst>
                <a:path extrusionOk="0" h="2744" w="4664">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36" name="Google Shape;8136;p118"/>
          <p:cNvGrpSpPr/>
          <p:nvPr/>
        </p:nvGrpSpPr>
        <p:grpSpPr>
          <a:xfrm>
            <a:off x="1293653" y="2736303"/>
            <a:ext cx="353645" cy="342179"/>
            <a:chOff x="-32568800" y="3232000"/>
            <a:chExt cx="291450" cy="282000"/>
          </a:xfrm>
        </p:grpSpPr>
        <p:sp>
          <p:nvSpPr>
            <p:cNvPr id="8137" name="Google Shape;8137;p118"/>
            <p:cNvSpPr/>
            <p:nvPr/>
          </p:nvSpPr>
          <p:spPr>
            <a:xfrm>
              <a:off x="-32545150" y="3232000"/>
              <a:ext cx="244175" cy="246550"/>
            </a:xfrm>
            <a:custGeom>
              <a:rect b="b" l="l" r="r" t="t"/>
              <a:pathLst>
                <a:path extrusionOk="0" h="9862" w="9767">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8" name="Google Shape;8138;p118"/>
            <p:cNvSpPr/>
            <p:nvPr/>
          </p:nvSpPr>
          <p:spPr>
            <a:xfrm>
              <a:off x="-32568800" y="3392675"/>
              <a:ext cx="291450" cy="121325"/>
            </a:xfrm>
            <a:custGeom>
              <a:rect b="b" l="l" r="r" t="t"/>
              <a:pathLst>
                <a:path extrusionOk="0" h="4853" w="11658">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39" name="Google Shape;8139;p118"/>
          <p:cNvGrpSpPr/>
          <p:nvPr/>
        </p:nvGrpSpPr>
        <p:grpSpPr>
          <a:xfrm>
            <a:off x="1293183" y="3201213"/>
            <a:ext cx="354586" cy="353645"/>
            <a:chOff x="-32569575" y="3586425"/>
            <a:chExt cx="292225" cy="291450"/>
          </a:xfrm>
        </p:grpSpPr>
        <p:sp>
          <p:nvSpPr>
            <p:cNvPr id="8140" name="Google Shape;8140;p118"/>
            <p:cNvSpPr/>
            <p:nvPr/>
          </p:nvSpPr>
          <p:spPr>
            <a:xfrm>
              <a:off x="-32569575" y="3672275"/>
              <a:ext cx="292225" cy="205600"/>
            </a:xfrm>
            <a:custGeom>
              <a:rect b="b" l="l" r="r" t="t"/>
              <a:pathLst>
                <a:path extrusionOk="0" h="8224" w="11689">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1" name="Google Shape;8141;p118"/>
            <p:cNvSpPr/>
            <p:nvPr/>
          </p:nvSpPr>
          <p:spPr>
            <a:xfrm>
              <a:off x="-32456950" y="3586425"/>
              <a:ext cx="68550" cy="69350"/>
            </a:xfrm>
            <a:custGeom>
              <a:rect b="b" l="l" r="r" t="t"/>
              <a:pathLst>
                <a:path extrusionOk="0" h="2774" w="2742">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42" name="Google Shape;8142;p118"/>
          <p:cNvGrpSpPr/>
          <p:nvPr/>
        </p:nvGrpSpPr>
        <p:grpSpPr>
          <a:xfrm>
            <a:off x="1284098" y="3665805"/>
            <a:ext cx="372756" cy="354343"/>
            <a:chOff x="-32576675" y="3944600"/>
            <a:chExt cx="307200" cy="292025"/>
          </a:xfrm>
        </p:grpSpPr>
        <p:sp>
          <p:nvSpPr>
            <p:cNvPr id="8143" name="Google Shape;8143;p118"/>
            <p:cNvSpPr/>
            <p:nvPr/>
          </p:nvSpPr>
          <p:spPr>
            <a:xfrm>
              <a:off x="-32482950" y="3944600"/>
              <a:ext cx="213475" cy="214650"/>
            </a:xfrm>
            <a:custGeom>
              <a:rect b="b" l="l" r="r" t="t"/>
              <a:pathLst>
                <a:path extrusionOk="0" h="8586" w="8539">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4" name="Google Shape;8144;p118"/>
            <p:cNvSpPr/>
            <p:nvPr/>
          </p:nvSpPr>
          <p:spPr>
            <a:xfrm>
              <a:off x="-32576675" y="4020200"/>
              <a:ext cx="215850" cy="216425"/>
            </a:xfrm>
            <a:custGeom>
              <a:rect b="b" l="l" r="r" t="t"/>
              <a:pathLst>
                <a:path extrusionOk="0" h="8657" w="8634">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45" name="Google Shape;8145;p118"/>
          <p:cNvGrpSpPr/>
          <p:nvPr/>
        </p:nvGrpSpPr>
        <p:grpSpPr>
          <a:xfrm>
            <a:off x="3529065" y="2730100"/>
            <a:ext cx="354586" cy="354586"/>
            <a:chOff x="-30735200" y="3192625"/>
            <a:chExt cx="292225" cy="292225"/>
          </a:xfrm>
        </p:grpSpPr>
        <p:sp>
          <p:nvSpPr>
            <p:cNvPr id="8146" name="Google Shape;8146;p118"/>
            <p:cNvSpPr/>
            <p:nvPr/>
          </p:nvSpPr>
          <p:spPr>
            <a:xfrm>
              <a:off x="-30665100" y="3192625"/>
              <a:ext cx="175650" cy="223700"/>
            </a:xfrm>
            <a:custGeom>
              <a:rect b="b" l="l" r="r" t="t"/>
              <a:pathLst>
                <a:path extrusionOk="0" h="8948" w="7026">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7" name="Google Shape;8147;p118"/>
            <p:cNvSpPr/>
            <p:nvPr/>
          </p:nvSpPr>
          <p:spPr>
            <a:xfrm>
              <a:off x="-30615475" y="3278475"/>
              <a:ext cx="52775" cy="52000"/>
            </a:xfrm>
            <a:custGeom>
              <a:rect b="b" l="l" r="r" t="t"/>
              <a:pathLst>
                <a:path extrusionOk="0" h="2080" w="2111">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8" name="Google Shape;8148;p118"/>
            <p:cNvSpPr/>
            <p:nvPr/>
          </p:nvSpPr>
          <p:spPr>
            <a:xfrm>
              <a:off x="-30528850" y="3296575"/>
              <a:ext cx="85875" cy="25250"/>
            </a:xfrm>
            <a:custGeom>
              <a:rect b="b" l="l" r="r" t="t"/>
              <a:pathLst>
                <a:path extrusionOk="0" h="1010" w="3435">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9" name="Google Shape;8149;p118"/>
            <p:cNvSpPr/>
            <p:nvPr/>
          </p:nvSpPr>
          <p:spPr>
            <a:xfrm>
              <a:off x="-30546175" y="3338325"/>
              <a:ext cx="85875" cy="26025"/>
            </a:xfrm>
            <a:custGeom>
              <a:rect b="b" l="l" r="r" t="t"/>
              <a:pathLst>
                <a:path extrusionOk="0" h="1041" w="3435">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0" name="Google Shape;8150;p118"/>
            <p:cNvSpPr/>
            <p:nvPr/>
          </p:nvSpPr>
          <p:spPr>
            <a:xfrm>
              <a:off x="-30546175" y="3381650"/>
              <a:ext cx="67750" cy="26025"/>
            </a:xfrm>
            <a:custGeom>
              <a:rect b="b" l="l" r="r" t="t"/>
              <a:pathLst>
                <a:path extrusionOk="0" h="1041" w="271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1" name="Google Shape;8151;p118"/>
            <p:cNvSpPr/>
            <p:nvPr/>
          </p:nvSpPr>
          <p:spPr>
            <a:xfrm>
              <a:off x="-30546175" y="3424175"/>
              <a:ext cx="51225" cy="26025"/>
            </a:xfrm>
            <a:custGeom>
              <a:rect b="b" l="l" r="r" t="t"/>
              <a:pathLst>
                <a:path extrusionOk="0" h="1041" w="2049">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2" name="Google Shape;8152;p118"/>
            <p:cNvSpPr/>
            <p:nvPr/>
          </p:nvSpPr>
          <p:spPr>
            <a:xfrm>
              <a:off x="-30735200" y="3209325"/>
              <a:ext cx="174075" cy="275525"/>
            </a:xfrm>
            <a:custGeom>
              <a:rect b="b" l="l" r="r" t="t"/>
              <a:pathLst>
                <a:path extrusionOk="0" h="11021" w="6963">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53" name="Google Shape;8153;p118"/>
          <p:cNvGrpSpPr/>
          <p:nvPr/>
        </p:nvGrpSpPr>
        <p:grpSpPr>
          <a:xfrm>
            <a:off x="3529065" y="3201532"/>
            <a:ext cx="354586" cy="353008"/>
            <a:chOff x="-30735200" y="3552550"/>
            <a:chExt cx="292225" cy="290925"/>
          </a:xfrm>
        </p:grpSpPr>
        <p:sp>
          <p:nvSpPr>
            <p:cNvPr id="8154" name="Google Shape;8154;p118"/>
            <p:cNvSpPr/>
            <p:nvPr/>
          </p:nvSpPr>
          <p:spPr>
            <a:xfrm>
              <a:off x="-30613900" y="3655750"/>
              <a:ext cx="170925" cy="187725"/>
            </a:xfrm>
            <a:custGeom>
              <a:rect b="b" l="l" r="r" t="t"/>
              <a:pathLst>
                <a:path extrusionOk="0" h="7509" w="6837">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5" name="Google Shape;8155;p118"/>
            <p:cNvSpPr/>
            <p:nvPr/>
          </p:nvSpPr>
          <p:spPr>
            <a:xfrm>
              <a:off x="-30735200" y="3552550"/>
              <a:ext cx="188275" cy="205075"/>
            </a:xfrm>
            <a:custGeom>
              <a:rect b="b" l="l" r="r" t="t"/>
              <a:pathLst>
                <a:path extrusionOk="0" h="8203" w="7531">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56" name="Google Shape;8156;p118"/>
          <p:cNvGrpSpPr/>
          <p:nvPr/>
        </p:nvGrpSpPr>
        <p:grpSpPr>
          <a:xfrm>
            <a:off x="3529065" y="3666154"/>
            <a:ext cx="354586" cy="353645"/>
            <a:chOff x="-30735200" y="3910925"/>
            <a:chExt cx="292225" cy="291450"/>
          </a:xfrm>
        </p:grpSpPr>
        <p:sp>
          <p:nvSpPr>
            <p:cNvPr id="8157" name="Google Shape;8157;p118"/>
            <p:cNvSpPr/>
            <p:nvPr/>
          </p:nvSpPr>
          <p:spPr>
            <a:xfrm>
              <a:off x="-30683225" y="3962900"/>
              <a:ext cx="188275" cy="186700"/>
            </a:xfrm>
            <a:custGeom>
              <a:rect b="b" l="l" r="r" t="t"/>
              <a:pathLst>
                <a:path extrusionOk="0" h="7468" w="7531">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8" name="Google Shape;8158;p118"/>
            <p:cNvSpPr/>
            <p:nvPr/>
          </p:nvSpPr>
          <p:spPr>
            <a:xfrm>
              <a:off x="-30735200" y="3910925"/>
              <a:ext cx="292225" cy="291450"/>
            </a:xfrm>
            <a:custGeom>
              <a:rect b="b" l="l" r="r" t="t"/>
              <a:pathLst>
                <a:path extrusionOk="0" h="11658" w="11689">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59" name="Google Shape;8159;p118"/>
          <p:cNvSpPr/>
          <p:nvPr/>
        </p:nvSpPr>
        <p:spPr>
          <a:xfrm>
            <a:off x="2632180" y="4123242"/>
            <a:ext cx="354586" cy="353645"/>
          </a:xfrm>
          <a:custGeom>
            <a:rect b="b" l="l" r="r" t="t"/>
            <a:pathLst>
              <a:path extrusionOk="0" h="11658" w="11689">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160" name="Google Shape;8160;p118"/>
          <p:cNvGrpSpPr/>
          <p:nvPr/>
        </p:nvGrpSpPr>
        <p:grpSpPr>
          <a:xfrm>
            <a:off x="4882910" y="1379021"/>
            <a:ext cx="358971" cy="359224"/>
            <a:chOff x="-57956275" y="3197925"/>
            <a:chExt cx="319000" cy="319225"/>
          </a:xfrm>
        </p:grpSpPr>
        <p:sp>
          <p:nvSpPr>
            <p:cNvPr id="8161" name="Google Shape;8161;p118"/>
            <p:cNvSpPr/>
            <p:nvPr/>
          </p:nvSpPr>
          <p:spPr>
            <a:xfrm>
              <a:off x="-57940525" y="3353300"/>
              <a:ext cx="18150" cy="65400"/>
            </a:xfrm>
            <a:custGeom>
              <a:rect b="b" l="l" r="r" t="t"/>
              <a:pathLst>
                <a:path extrusionOk="0" h="2616" w="726">
                  <a:moveTo>
                    <a:pt x="725" y="0"/>
                  </a:moveTo>
                  <a:cubicBezTo>
                    <a:pt x="316" y="284"/>
                    <a:pt x="1" y="756"/>
                    <a:pt x="1" y="1292"/>
                  </a:cubicBezTo>
                  <a:cubicBezTo>
                    <a:pt x="1" y="1859"/>
                    <a:pt x="316" y="2332"/>
                    <a:pt x="725" y="2615"/>
                  </a:cubicBezTo>
                  <a:lnTo>
                    <a:pt x="725" y="239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2" name="Google Shape;8162;p118"/>
            <p:cNvSpPr/>
            <p:nvPr/>
          </p:nvSpPr>
          <p:spPr>
            <a:xfrm>
              <a:off x="-57679825" y="3353300"/>
              <a:ext cx="18925" cy="65400"/>
            </a:xfrm>
            <a:custGeom>
              <a:rect b="b" l="l" r="r" t="t"/>
              <a:pathLst>
                <a:path extrusionOk="0" h="2616" w="757">
                  <a:moveTo>
                    <a:pt x="1" y="0"/>
                  </a:moveTo>
                  <a:lnTo>
                    <a:pt x="1" y="2395"/>
                  </a:lnTo>
                  <a:lnTo>
                    <a:pt x="1" y="2615"/>
                  </a:lnTo>
                  <a:cubicBezTo>
                    <a:pt x="442" y="2332"/>
                    <a:pt x="757" y="1859"/>
                    <a:pt x="757" y="1292"/>
                  </a:cubicBezTo>
                  <a:cubicBezTo>
                    <a:pt x="757" y="756"/>
                    <a:pt x="442"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3" name="Google Shape;8163;p118"/>
            <p:cNvSpPr/>
            <p:nvPr/>
          </p:nvSpPr>
          <p:spPr>
            <a:xfrm>
              <a:off x="-57956275" y="3255625"/>
              <a:ext cx="319000" cy="55175"/>
            </a:xfrm>
            <a:custGeom>
              <a:rect b="b" l="l" r="r" t="t"/>
              <a:pathLst>
                <a:path extrusionOk="0" h="2207" w="1276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4" name="Google Shape;8164;p118"/>
            <p:cNvSpPr/>
            <p:nvPr/>
          </p:nvSpPr>
          <p:spPr>
            <a:xfrm>
              <a:off x="-57868050" y="3494275"/>
              <a:ext cx="18900" cy="22875"/>
            </a:xfrm>
            <a:custGeom>
              <a:rect b="b" l="l" r="r" t="t"/>
              <a:pathLst>
                <a:path extrusionOk="0" h="915" w="756">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5" name="Google Shape;8165;p118"/>
            <p:cNvSpPr/>
            <p:nvPr/>
          </p:nvSpPr>
          <p:spPr>
            <a:xfrm>
              <a:off x="-57755425" y="3494275"/>
              <a:ext cx="18125" cy="22875"/>
            </a:xfrm>
            <a:custGeom>
              <a:rect b="b" l="l" r="r" t="t"/>
              <a:pathLst>
                <a:path extrusionOk="0" h="915" w="725">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6" name="Google Shape;8166;p118"/>
            <p:cNvSpPr/>
            <p:nvPr/>
          </p:nvSpPr>
          <p:spPr>
            <a:xfrm>
              <a:off x="-57903500" y="3329675"/>
              <a:ext cx="204800" cy="187475"/>
            </a:xfrm>
            <a:custGeom>
              <a:rect b="b" l="l" r="r" t="t"/>
              <a:pathLst>
                <a:path extrusionOk="0" h="7499" w="8192">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7" name="Google Shape;8167;p118"/>
            <p:cNvSpPr/>
            <p:nvPr/>
          </p:nvSpPr>
          <p:spPr>
            <a:xfrm>
              <a:off x="-57860975" y="3197925"/>
              <a:ext cx="119750" cy="37250"/>
            </a:xfrm>
            <a:custGeom>
              <a:rect b="b" l="l" r="r" t="t"/>
              <a:pathLst>
                <a:path extrusionOk="0" h="1490" w="479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68" name="Google Shape;8168;p118"/>
          <p:cNvGrpSpPr/>
          <p:nvPr/>
        </p:nvGrpSpPr>
        <p:grpSpPr>
          <a:xfrm>
            <a:off x="4905064" y="1835446"/>
            <a:ext cx="314662" cy="358971"/>
            <a:chOff x="-57940525" y="3590375"/>
            <a:chExt cx="279625" cy="319000"/>
          </a:xfrm>
        </p:grpSpPr>
        <p:sp>
          <p:nvSpPr>
            <p:cNvPr id="8169" name="Google Shape;8169;p118"/>
            <p:cNvSpPr/>
            <p:nvPr/>
          </p:nvSpPr>
          <p:spPr>
            <a:xfrm>
              <a:off x="-57940525" y="3727425"/>
              <a:ext cx="18150" cy="63800"/>
            </a:xfrm>
            <a:custGeom>
              <a:rect b="b" l="l" r="r" t="t"/>
              <a:pathLst>
                <a:path extrusionOk="0" h="2552" w="726">
                  <a:moveTo>
                    <a:pt x="725" y="0"/>
                  </a:moveTo>
                  <a:cubicBezTo>
                    <a:pt x="253" y="252"/>
                    <a:pt x="1" y="725"/>
                    <a:pt x="1" y="1260"/>
                  </a:cubicBezTo>
                  <a:cubicBezTo>
                    <a:pt x="1" y="1827"/>
                    <a:pt x="316" y="2300"/>
                    <a:pt x="725" y="2552"/>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0" name="Google Shape;8170;p118"/>
            <p:cNvSpPr/>
            <p:nvPr/>
          </p:nvSpPr>
          <p:spPr>
            <a:xfrm>
              <a:off x="-57904300" y="3686450"/>
              <a:ext cx="205600" cy="111075"/>
            </a:xfrm>
            <a:custGeom>
              <a:rect b="b" l="l" r="r" t="t"/>
              <a:pathLst>
                <a:path extrusionOk="0" h="4443" w="8224">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1" name="Google Shape;8171;p118"/>
            <p:cNvSpPr/>
            <p:nvPr/>
          </p:nvSpPr>
          <p:spPr>
            <a:xfrm>
              <a:off x="-57903500" y="3590375"/>
              <a:ext cx="205575" cy="117375"/>
            </a:xfrm>
            <a:custGeom>
              <a:rect b="b" l="l" r="r" t="t"/>
              <a:pathLst>
                <a:path extrusionOk="0" h="4695" w="8223">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2" name="Google Shape;8172;p118"/>
            <p:cNvSpPr/>
            <p:nvPr/>
          </p:nvSpPr>
          <p:spPr>
            <a:xfrm>
              <a:off x="-57903500" y="3798700"/>
              <a:ext cx="204800" cy="110675"/>
            </a:xfrm>
            <a:custGeom>
              <a:rect b="b" l="l" r="r" t="t"/>
              <a:pathLst>
                <a:path extrusionOk="0" h="4427" w="8192">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3" name="Google Shape;8173;p118"/>
            <p:cNvSpPr/>
            <p:nvPr/>
          </p:nvSpPr>
          <p:spPr>
            <a:xfrm>
              <a:off x="-57679825" y="3726625"/>
              <a:ext cx="18925" cy="63825"/>
            </a:xfrm>
            <a:custGeom>
              <a:rect b="b" l="l" r="r" t="t"/>
              <a:pathLst>
                <a:path extrusionOk="0" h="2553" w="757">
                  <a:moveTo>
                    <a:pt x="1" y="1"/>
                  </a:moveTo>
                  <a:lnTo>
                    <a:pt x="1" y="2552"/>
                  </a:lnTo>
                  <a:cubicBezTo>
                    <a:pt x="442" y="2269"/>
                    <a:pt x="757" y="1796"/>
                    <a:pt x="757" y="1261"/>
                  </a:cubicBezTo>
                  <a:cubicBezTo>
                    <a:pt x="757" y="757"/>
                    <a:pt x="442"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74" name="Google Shape;8174;p118"/>
          <p:cNvGrpSpPr/>
          <p:nvPr/>
        </p:nvGrpSpPr>
        <p:grpSpPr>
          <a:xfrm>
            <a:off x="4875945" y="2276817"/>
            <a:ext cx="358099" cy="358999"/>
            <a:chOff x="-57959425" y="3982600"/>
            <a:chExt cx="318225" cy="319025"/>
          </a:xfrm>
        </p:grpSpPr>
        <p:sp>
          <p:nvSpPr>
            <p:cNvPr id="8175" name="Google Shape;8175;p118"/>
            <p:cNvSpPr/>
            <p:nvPr/>
          </p:nvSpPr>
          <p:spPr>
            <a:xfrm>
              <a:off x="-57771975" y="4150375"/>
              <a:ext cx="17350" cy="18125"/>
            </a:xfrm>
            <a:custGeom>
              <a:rect b="b" l="l" r="r" t="t"/>
              <a:pathLst>
                <a:path extrusionOk="0" h="725" w="694">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6" name="Google Shape;8176;p118"/>
            <p:cNvSpPr/>
            <p:nvPr/>
          </p:nvSpPr>
          <p:spPr>
            <a:xfrm>
              <a:off x="-57959425" y="3982600"/>
              <a:ext cx="318225" cy="130775"/>
            </a:xfrm>
            <a:custGeom>
              <a:rect b="b" l="l" r="r" t="t"/>
              <a:pathLst>
                <a:path extrusionOk="0" h="5231" w="12729">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7" name="Google Shape;8177;p118"/>
            <p:cNvSpPr/>
            <p:nvPr/>
          </p:nvSpPr>
          <p:spPr>
            <a:xfrm>
              <a:off x="-57903500" y="4125950"/>
              <a:ext cx="204800" cy="175675"/>
            </a:xfrm>
            <a:custGeom>
              <a:rect b="b" l="l" r="r" t="t"/>
              <a:pathLst>
                <a:path extrusionOk="0" h="7027" w="8192">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8" name="Google Shape;8178;p118"/>
            <p:cNvSpPr/>
            <p:nvPr/>
          </p:nvSpPr>
          <p:spPr>
            <a:xfrm>
              <a:off x="-57835775" y="4113350"/>
              <a:ext cx="138650" cy="70125"/>
            </a:xfrm>
            <a:custGeom>
              <a:rect b="b" l="l" r="r" t="t"/>
              <a:pathLst>
                <a:path extrusionOk="0" h="2805" w="5546">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79" name="Google Shape;8179;p118"/>
          <p:cNvGrpSpPr/>
          <p:nvPr/>
        </p:nvGrpSpPr>
        <p:grpSpPr>
          <a:xfrm>
            <a:off x="7076112" y="1380146"/>
            <a:ext cx="357226" cy="357226"/>
            <a:chOff x="-55987225" y="3198925"/>
            <a:chExt cx="317450" cy="317450"/>
          </a:xfrm>
        </p:grpSpPr>
        <p:sp>
          <p:nvSpPr>
            <p:cNvPr id="8180" name="Google Shape;8180;p118"/>
            <p:cNvSpPr/>
            <p:nvPr/>
          </p:nvSpPr>
          <p:spPr>
            <a:xfrm>
              <a:off x="-55987225" y="3261925"/>
              <a:ext cx="173300" cy="198500"/>
            </a:xfrm>
            <a:custGeom>
              <a:rect b="b" l="l" r="r" t="t"/>
              <a:pathLst>
                <a:path extrusionOk="0" h="7940" w="6932">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1" name="Google Shape;8181;p118"/>
            <p:cNvSpPr/>
            <p:nvPr/>
          </p:nvSpPr>
          <p:spPr>
            <a:xfrm>
              <a:off x="-55837575" y="3198925"/>
              <a:ext cx="167800" cy="298525"/>
            </a:xfrm>
            <a:custGeom>
              <a:rect b="b" l="l" r="r" t="t"/>
              <a:pathLst>
                <a:path extrusionOk="0" h="11941" w="6712">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2" name="Google Shape;8182;p118"/>
            <p:cNvSpPr/>
            <p:nvPr/>
          </p:nvSpPr>
          <p:spPr>
            <a:xfrm>
              <a:off x="-55931300" y="3435200"/>
              <a:ext cx="194575" cy="81175"/>
            </a:xfrm>
            <a:custGeom>
              <a:rect b="b" l="l" r="r" t="t"/>
              <a:pathLst>
                <a:path extrusionOk="0" h="3247" w="7783">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3" name="Google Shape;8183;p118"/>
            <p:cNvSpPr/>
            <p:nvPr/>
          </p:nvSpPr>
          <p:spPr>
            <a:xfrm>
              <a:off x="-55927350" y="3202850"/>
              <a:ext cx="70900" cy="71200"/>
            </a:xfrm>
            <a:custGeom>
              <a:rect b="b" l="l" r="r" t="t"/>
              <a:pathLst>
                <a:path extrusionOk="0" h="2848" w="2836">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84" name="Google Shape;8184;p118"/>
          <p:cNvGrpSpPr/>
          <p:nvPr/>
        </p:nvGrpSpPr>
        <p:grpSpPr>
          <a:xfrm>
            <a:off x="7076112" y="1836178"/>
            <a:ext cx="357226" cy="357367"/>
            <a:chOff x="-55987225" y="3591025"/>
            <a:chExt cx="317450" cy="317575"/>
          </a:xfrm>
        </p:grpSpPr>
        <p:sp>
          <p:nvSpPr>
            <p:cNvPr id="8185" name="Google Shape;8185;p118"/>
            <p:cNvSpPr/>
            <p:nvPr/>
          </p:nvSpPr>
          <p:spPr>
            <a:xfrm>
              <a:off x="-55950200" y="3740025"/>
              <a:ext cx="204800" cy="168575"/>
            </a:xfrm>
            <a:custGeom>
              <a:rect b="b" l="l" r="r" t="t"/>
              <a:pathLst>
                <a:path extrusionOk="0" h="6743" w="8192">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6" name="Google Shape;8186;p118"/>
            <p:cNvSpPr/>
            <p:nvPr/>
          </p:nvSpPr>
          <p:spPr>
            <a:xfrm>
              <a:off x="-55967525" y="3591025"/>
              <a:ext cx="297750" cy="131700"/>
            </a:xfrm>
            <a:custGeom>
              <a:rect b="b" l="l" r="r" t="t"/>
              <a:pathLst>
                <a:path extrusionOk="0" h="5268" w="1191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7" name="Google Shape;8187;p118"/>
            <p:cNvSpPr/>
            <p:nvPr/>
          </p:nvSpPr>
          <p:spPr>
            <a:xfrm>
              <a:off x="-55875375" y="3703000"/>
              <a:ext cx="55950" cy="17350"/>
            </a:xfrm>
            <a:custGeom>
              <a:rect b="b" l="l" r="r" t="t"/>
              <a:pathLst>
                <a:path extrusionOk="0" h="694" w="2238">
                  <a:moveTo>
                    <a:pt x="347" y="0"/>
                  </a:moveTo>
                  <a:cubicBezTo>
                    <a:pt x="158" y="0"/>
                    <a:pt x="1" y="158"/>
                    <a:pt x="1" y="347"/>
                  </a:cubicBezTo>
                  <a:lnTo>
                    <a:pt x="1" y="694"/>
                  </a:lnTo>
                  <a:lnTo>
                    <a:pt x="2238" y="694"/>
                  </a:lnTo>
                  <a:lnTo>
                    <a:pt x="2238" y="347"/>
                  </a:lnTo>
                  <a:cubicBezTo>
                    <a:pt x="2238" y="158"/>
                    <a:pt x="2080" y="0"/>
                    <a:pt x="18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8" name="Google Shape;8188;p118"/>
            <p:cNvSpPr/>
            <p:nvPr/>
          </p:nvSpPr>
          <p:spPr>
            <a:xfrm>
              <a:off x="-55987225" y="3746325"/>
              <a:ext cx="18150" cy="63825"/>
            </a:xfrm>
            <a:custGeom>
              <a:rect b="b" l="l" r="r" t="t"/>
              <a:pathLst>
                <a:path extrusionOk="0" h="2553" w="726">
                  <a:moveTo>
                    <a:pt x="726" y="0"/>
                  </a:moveTo>
                  <a:cubicBezTo>
                    <a:pt x="253" y="221"/>
                    <a:pt x="1" y="693"/>
                    <a:pt x="1" y="1260"/>
                  </a:cubicBezTo>
                  <a:cubicBezTo>
                    <a:pt x="1" y="1796"/>
                    <a:pt x="316" y="2269"/>
                    <a:pt x="726" y="2552"/>
                  </a:cubicBezTo>
                  <a:lnTo>
                    <a:pt x="7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9" name="Google Shape;8189;p118"/>
            <p:cNvSpPr/>
            <p:nvPr/>
          </p:nvSpPr>
          <p:spPr>
            <a:xfrm>
              <a:off x="-55725725"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90" name="Google Shape;8190;p118"/>
          <p:cNvGrpSpPr/>
          <p:nvPr/>
        </p:nvGrpSpPr>
        <p:grpSpPr>
          <a:xfrm>
            <a:off x="7090027" y="2276817"/>
            <a:ext cx="358999" cy="358999"/>
            <a:chOff x="-55988800" y="3982600"/>
            <a:chExt cx="319025" cy="319025"/>
          </a:xfrm>
        </p:grpSpPr>
        <p:sp>
          <p:nvSpPr>
            <p:cNvPr id="8191" name="Google Shape;8191;p118"/>
            <p:cNvSpPr/>
            <p:nvPr/>
          </p:nvSpPr>
          <p:spPr>
            <a:xfrm>
              <a:off x="-55791875" y="3982600"/>
              <a:ext cx="102400" cy="102425"/>
            </a:xfrm>
            <a:custGeom>
              <a:rect b="b" l="l" r="r" t="t"/>
              <a:pathLst>
                <a:path extrusionOk="0" h="4097" w="4096">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2" name="Google Shape;8192;p118"/>
            <p:cNvSpPr/>
            <p:nvPr/>
          </p:nvSpPr>
          <p:spPr>
            <a:xfrm>
              <a:off x="-55969100" y="3982600"/>
              <a:ext cx="102400" cy="102425"/>
            </a:xfrm>
            <a:custGeom>
              <a:rect b="b" l="l" r="r" t="t"/>
              <a:pathLst>
                <a:path extrusionOk="0" h="4097" w="4096">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3" name="Google Shape;8193;p118"/>
            <p:cNvSpPr/>
            <p:nvPr/>
          </p:nvSpPr>
          <p:spPr>
            <a:xfrm>
              <a:off x="-55819450" y="4021200"/>
              <a:ext cx="92950" cy="92175"/>
            </a:xfrm>
            <a:custGeom>
              <a:rect b="b" l="l" r="r" t="t"/>
              <a:pathLst>
                <a:path extrusionOk="0" h="3687" w="3718">
                  <a:moveTo>
                    <a:pt x="32" y="0"/>
                  </a:moveTo>
                  <a:lnTo>
                    <a:pt x="32" y="1103"/>
                  </a:lnTo>
                  <a:cubicBezTo>
                    <a:pt x="1" y="2521"/>
                    <a:pt x="1198" y="3686"/>
                    <a:pt x="2615" y="3686"/>
                  </a:cubicBezTo>
                  <a:lnTo>
                    <a:pt x="3718" y="3686"/>
                  </a:lnTo>
                  <a:cubicBezTo>
                    <a:pt x="3529" y="1733"/>
                    <a:pt x="1985" y="158"/>
                    <a:pt x="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4" name="Google Shape;8194;p118"/>
            <p:cNvSpPr/>
            <p:nvPr/>
          </p:nvSpPr>
          <p:spPr>
            <a:xfrm>
              <a:off x="-55930500" y="4021200"/>
              <a:ext cx="92950" cy="92175"/>
            </a:xfrm>
            <a:custGeom>
              <a:rect b="b" l="l" r="r" t="t"/>
              <a:pathLst>
                <a:path extrusionOk="0" h="3687" w="3718">
                  <a:moveTo>
                    <a:pt x="3718" y="0"/>
                  </a:moveTo>
                  <a:cubicBezTo>
                    <a:pt x="1733" y="158"/>
                    <a:pt x="158" y="1733"/>
                    <a:pt x="0" y="3686"/>
                  </a:cubicBezTo>
                  <a:lnTo>
                    <a:pt x="1103" y="3686"/>
                  </a:lnTo>
                  <a:cubicBezTo>
                    <a:pt x="2552" y="3686"/>
                    <a:pt x="3718" y="2521"/>
                    <a:pt x="3718" y="1103"/>
                  </a:cubicBezTo>
                  <a:lnTo>
                    <a:pt x="37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5" name="Google Shape;8195;p118"/>
            <p:cNvSpPr/>
            <p:nvPr/>
          </p:nvSpPr>
          <p:spPr>
            <a:xfrm>
              <a:off x="-55988800" y="4086575"/>
              <a:ext cx="319025" cy="215050"/>
            </a:xfrm>
            <a:custGeom>
              <a:rect b="b" l="l" r="r" t="t"/>
              <a:pathLst>
                <a:path extrusionOk="0" h="8602" w="12761">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96" name="Google Shape;8196;p118"/>
          <p:cNvGrpSpPr/>
          <p:nvPr/>
        </p:nvGrpSpPr>
        <p:grpSpPr>
          <a:xfrm>
            <a:off x="5748546" y="2734774"/>
            <a:ext cx="356326" cy="358971"/>
            <a:chOff x="-54026025" y="3192625"/>
            <a:chExt cx="316650" cy="319000"/>
          </a:xfrm>
        </p:grpSpPr>
        <p:sp>
          <p:nvSpPr>
            <p:cNvPr id="8197" name="Google Shape;8197;p118"/>
            <p:cNvSpPr/>
            <p:nvPr/>
          </p:nvSpPr>
          <p:spPr>
            <a:xfrm>
              <a:off x="-54026025" y="3312350"/>
              <a:ext cx="18125" cy="63800"/>
            </a:xfrm>
            <a:custGeom>
              <a:rect b="b" l="l" r="r" t="t"/>
              <a:pathLst>
                <a:path extrusionOk="0" h="2552" w="725">
                  <a:moveTo>
                    <a:pt x="725" y="0"/>
                  </a:moveTo>
                  <a:cubicBezTo>
                    <a:pt x="315" y="189"/>
                    <a:pt x="0" y="693"/>
                    <a:pt x="0" y="1260"/>
                  </a:cubicBezTo>
                  <a:cubicBezTo>
                    <a:pt x="0" y="1796"/>
                    <a:pt x="315" y="2268"/>
                    <a:pt x="725" y="2552"/>
                  </a:cubicBezTo>
                  <a:lnTo>
                    <a:pt x="725" y="158"/>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8" name="Google Shape;8198;p118"/>
            <p:cNvSpPr/>
            <p:nvPr/>
          </p:nvSpPr>
          <p:spPr>
            <a:xfrm>
              <a:off x="-53890550" y="3192625"/>
              <a:ext cx="125250" cy="56725"/>
            </a:xfrm>
            <a:custGeom>
              <a:rect b="b" l="l" r="r" t="t"/>
              <a:pathLst>
                <a:path extrusionOk="0" h="2269" w="501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9" name="Google Shape;8199;p118"/>
            <p:cNvSpPr/>
            <p:nvPr/>
          </p:nvSpPr>
          <p:spPr>
            <a:xfrm>
              <a:off x="-53839375" y="3306025"/>
              <a:ext cx="55175" cy="55175"/>
            </a:xfrm>
            <a:custGeom>
              <a:rect b="b" l="l" r="r" t="t"/>
              <a:pathLst>
                <a:path extrusionOk="0" h="2207" w="2207">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0" name="Google Shape;8200;p118"/>
            <p:cNvSpPr/>
            <p:nvPr/>
          </p:nvSpPr>
          <p:spPr>
            <a:xfrm>
              <a:off x="-53950425" y="3306025"/>
              <a:ext cx="55150" cy="55175"/>
            </a:xfrm>
            <a:custGeom>
              <a:rect b="b" l="l" r="r" t="t"/>
              <a:pathLst>
                <a:path extrusionOk="0" h="2207" w="2206">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1" name="Google Shape;8201;p118"/>
            <p:cNvSpPr/>
            <p:nvPr/>
          </p:nvSpPr>
          <p:spPr>
            <a:xfrm>
              <a:off x="-53985075" y="3400950"/>
              <a:ext cx="236300" cy="110675"/>
            </a:xfrm>
            <a:custGeom>
              <a:rect b="b" l="l" r="r" t="t"/>
              <a:pathLst>
                <a:path extrusionOk="0" h="4427" w="9452">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2" name="Google Shape;8202;p118"/>
            <p:cNvSpPr/>
            <p:nvPr/>
          </p:nvSpPr>
          <p:spPr>
            <a:xfrm>
              <a:off x="-53986650" y="3342275"/>
              <a:ext cx="241025" cy="55150"/>
            </a:xfrm>
            <a:custGeom>
              <a:rect b="b" l="l" r="r" t="t"/>
              <a:pathLst>
                <a:path extrusionOk="0" h="2206" w="9641">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3" name="Google Shape;8203;p118"/>
            <p:cNvSpPr/>
            <p:nvPr/>
          </p:nvSpPr>
          <p:spPr>
            <a:xfrm>
              <a:off x="-53989000" y="3199700"/>
              <a:ext cx="241800" cy="123700"/>
            </a:xfrm>
            <a:custGeom>
              <a:rect b="b" l="l" r="r" t="t"/>
              <a:pathLst>
                <a:path extrusionOk="0" h="4948" w="9672">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4" name="Google Shape;8204;p118"/>
            <p:cNvSpPr/>
            <p:nvPr/>
          </p:nvSpPr>
          <p:spPr>
            <a:xfrm>
              <a:off x="-53728300" y="3310775"/>
              <a:ext cx="18925" cy="64600"/>
            </a:xfrm>
            <a:custGeom>
              <a:rect b="b" l="l" r="r" t="t"/>
              <a:pathLst>
                <a:path extrusionOk="0" h="2584" w="757">
                  <a:moveTo>
                    <a:pt x="0" y="0"/>
                  </a:moveTo>
                  <a:lnTo>
                    <a:pt x="0" y="158"/>
                  </a:lnTo>
                  <a:lnTo>
                    <a:pt x="0" y="2583"/>
                  </a:lnTo>
                  <a:cubicBezTo>
                    <a:pt x="441" y="2300"/>
                    <a:pt x="756" y="1827"/>
                    <a:pt x="756" y="1260"/>
                  </a:cubicBezTo>
                  <a:cubicBezTo>
                    <a:pt x="756" y="756"/>
                    <a:pt x="473"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05" name="Google Shape;8205;p118"/>
          <p:cNvGrpSpPr/>
          <p:nvPr/>
        </p:nvGrpSpPr>
        <p:grpSpPr>
          <a:xfrm>
            <a:off x="5768492" y="3205748"/>
            <a:ext cx="316434" cy="358099"/>
            <a:chOff x="-54007925" y="3584850"/>
            <a:chExt cx="281200" cy="318225"/>
          </a:xfrm>
        </p:grpSpPr>
        <p:sp>
          <p:nvSpPr>
            <p:cNvPr id="8206" name="Google Shape;8206;p118"/>
            <p:cNvSpPr/>
            <p:nvPr/>
          </p:nvSpPr>
          <p:spPr>
            <a:xfrm>
              <a:off x="-53943325" y="3716375"/>
              <a:ext cx="151250" cy="18950"/>
            </a:xfrm>
            <a:custGeom>
              <a:rect b="b" l="l" r="r" t="t"/>
              <a:pathLst>
                <a:path extrusionOk="0" h="758" w="6050">
                  <a:moveTo>
                    <a:pt x="0" y="1"/>
                  </a:moveTo>
                  <a:cubicBezTo>
                    <a:pt x="441" y="474"/>
                    <a:pt x="1040" y="757"/>
                    <a:pt x="1702" y="757"/>
                  </a:cubicBezTo>
                  <a:lnTo>
                    <a:pt x="4348" y="757"/>
                  </a:lnTo>
                  <a:cubicBezTo>
                    <a:pt x="5041" y="757"/>
                    <a:pt x="5608" y="474"/>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7" name="Google Shape;8207;p118"/>
            <p:cNvSpPr/>
            <p:nvPr/>
          </p:nvSpPr>
          <p:spPr>
            <a:xfrm>
              <a:off x="-53970100" y="3679375"/>
              <a:ext cx="205575" cy="18125"/>
            </a:xfrm>
            <a:custGeom>
              <a:rect b="b" l="l" r="r" t="t"/>
              <a:pathLst>
                <a:path extrusionOk="0" h="725" w="8223">
                  <a:moveTo>
                    <a:pt x="0" y="0"/>
                  </a:moveTo>
                  <a:lnTo>
                    <a:pt x="0" y="725"/>
                  </a:lnTo>
                  <a:lnTo>
                    <a:pt x="8223" y="725"/>
                  </a:lnTo>
                  <a:lnTo>
                    <a:pt x="82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8" name="Google Shape;8208;p118"/>
            <p:cNvSpPr/>
            <p:nvPr/>
          </p:nvSpPr>
          <p:spPr>
            <a:xfrm>
              <a:off x="-53970100" y="3715600"/>
              <a:ext cx="204800" cy="187475"/>
            </a:xfrm>
            <a:custGeom>
              <a:rect b="b" l="l" r="r" t="t"/>
              <a:pathLst>
                <a:path extrusionOk="0" h="7499" w="8192">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9" name="Google Shape;8209;p118"/>
            <p:cNvSpPr/>
            <p:nvPr/>
          </p:nvSpPr>
          <p:spPr>
            <a:xfrm>
              <a:off x="-54007125" y="3584850"/>
              <a:ext cx="278825" cy="74850"/>
            </a:xfrm>
            <a:custGeom>
              <a:rect b="b" l="l" r="r" t="t"/>
              <a:pathLst>
                <a:path extrusionOk="0" h="2994" w="11153">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0" name="Google Shape;8210;p118"/>
            <p:cNvSpPr/>
            <p:nvPr/>
          </p:nvSpPr>
          <p:spPr>
            <a:xfrm>
              <a:off x="-54007925"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1" name="Google Shape;8211;p118"/>
            <p:cNvSpPr/>
            <p:nvPr/>
          </p:nvSpPr>
          <p:spPr>
            <a:xfrm>
              <a:off x="-53745625" y="3740025"/>
              <a:ext cx="18900" cy="64600"/>
            </a:xfrm>
            <a:custGeom>
              <a:rect b="b" l="l" r="r" t="t"/>
              <a:pathLst>
                <a:path extrusionOk="0" h="2584" w="756">
                  <a:moveTo>
                    <a:pt x="0" y="0"/>
                  </a:moveTo>
                  <a:lnTo>
                    <a:pt x="0" y="2584"/>
                  </a:lnTo>
                  <a:cubicBezTo>
                    <a:pt x="441" y="2300"/>
                    <a:pt x="756" y="1827"/>
                    <a:pt x="756" y="1260"/>
                  </a:cubicBezTo>
                  <a:cubicBezTo>
                    <a:pt x="693" y="725"/>
                    <a:pt x="441"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12" name="Google Shape;8212;p118"/>
          <p:cNvGrpSpPr/>
          <p:nvPr/>
        </p:nvGrpSpPr>
        <p:grpSpPr>
          <a:xfrm>
            <a:off x="5768492" y="3667633"/>
            <a:ext cx="316434" cy="358914"/>
            <a:chOff x="-54007925" y="3975575"/>
            <a:chExt cx="281200" cy="318950"/>
          </a:xfrm>
        </p:grpSpPr>
        <p:sp>
          <p:nvSpPr>
            <p:cNvPr id="8213" name="Google Shape;8213;p118"/>
            <p:cNvSpPr/>
            <p:nvPr/>
          </p:nvSpPr>
          <p:spPr>
            <a:xfrm>
              <a:off x="-53988225" y="3975575"/>
              <a:ext cx="244175" cy="142825"/>
            </a:xfrm>
            <a:custGeom>
              <a:rect b="b" l="l" r="r" t="t"/>
              <a:pathLst>
                <a:path extrusionOk="0" h="5713" w="9767">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4" name="Google Shape;8214;p118"/>
            <p:cNvSpPr/>
            <p:nvPr/>
          </p:nvSpPr>
          <p:spPr>
            <a:xfrm>
              <a:off x="-53970100" y="4100750"/>
              <a:ext cx="204800" cy="193775"/>
            </a:xfrm>
            <a:custGeom>
              <a:rect b="b" l="l" r="r" t="t"/>
              <a:pathLst>
                <a:path extrusionOk="0" h="7751" w="8192">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5" name="Google Shape;8215;p118"/>
            <p:cNvSpPr/>
            <p:nvPr/>
          </p:nvSpPr>
          <p:spPr>
            <a:xfrm>
              <a:off x="-53745625" y="4132250"/>
              <a:ext cx="18900" cy="63825"/>
            </a:xfrm>
            <a:custGeom>
              <a:rect b="b" l="l" r="r" t="t"/>
              <a:pathLst>
                <a:path extrusionOk="0" h="2553" w="756">
                  <a:moveTo>
                    <a:pt x="0" y="1"/>
                  </a:moveTo>
                  <a:lnTo>
                    <a:pt x="0" y="2552"/>
                  </a:lnTo>
                  <a:cubicBezTo>
                    <a:pt x="441" y="2269"/>
                    <a:pt x="756" y="1796"/>
                    <a:pt x="756" y="1261"/>
                  </a:cubicBezTo>
                  <a:cubicBezTo>
                    <a:pt x="693" y="694"/>
                    <a:pt x="441" y="22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6" name="Google Shape;8216;p118"/>
            <p:cNvSpPr/>
            <p:nvPr/>
          </p:nvSpPr>
          <p:spPr>
            <a:xfrm>
              <a:off x="-54007925"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17" name="Google Shape;8217;p118"/>
          <p:cNvGrpSpPr/>
          <p:nvPr/>
        </p:nvGrpSpPr>
        <p:grpSpPr>
          <a:xfrm>
            <a:off x="8003359" y="2752104"/>
            <a:ext cx="274770" cy="358492"/>
            <a:chOff x="-52005775" y="3208025"/>
            <a:chExt cx="244175" cy="318575"/>
          </a:xfrm>
        </p:grpSpPr>
        <p:sp>
          <p:nvSpPr>
            <p:cNvPr id="8218" name="Google Shape;8218;p118"/>
            <p:cNvSpPr/>
            <p:nvPr/>
          </p:nvSpPr>
          <p:spPr>
            <a:xfrm>
              <a:off x="-51800200" y="3469850"/>
              <a:ext cx="38600" cy="56750"/>
            </a:xfrm>
            <a:custGeom>
              <a:rect b="b" l="l" r="r" t="t"/>
              <a:pathLst>
                <a:path extrusionOk="0" h="2270" w="1544">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9" name="Google Shape;8219;p118"/>
            <p:cNvSpPr/>
            <p:nvPr/>
          </p:nvSpPr>
          <p:spPr>
            <a:xfrm>
              <a:off x="-52005775" y="3208025"/>
              <a:ext cx="111875" cy="131900"/>
            </a:xfrm>
            <a:custGeom>
              <a:rect b="b" l="l" r="r" t="t"/>
              <a:pathLst>
                <a:path extrusionOk="0" h="5276" w="4475">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0" name="Google Shape;8220;p118"/>
            <p:cNvSpPr/>
            <p:nvPr/>
          </p:nvSpPr>
          <p:spPr>
            <a:xfrm>
              <a:off x="-51800200" y="3385575"/>
              <a:ext cx="37025" cy="37850"/>
            </a:xfrm>
            <a:custGeom>
              <a:rect b="b" l="l" r="r" t="t"/>
              <a:pathLst>
                <a:path extrusionOk="0" h="1514" w="1481">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1" name="Google Shape;8221;p118"/>
            <p:cNvSpPr/>
            <p:nvPr/>
          </p:nvSpPr>
          <p:spPr>
            <a:xfrm>
              <a:off x="-51800200" y="3348575"/>
              <a:ext cx="37025" cy="37025"/>
            </a:xfrm>
            <a:custGeom>
              <a:rect b="b" l="l" r="r" t="t"/>
              <a:pathLst>
                <a:path extrusionOk="0" h="1481" w="1481">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2" name="Google Shape;8222;p118"/>
            <p:cNvSpPr/>
            <p:nvPr/>
          </p:nvSpPr>
          <p:spPr>
            <a:xfrm>
              <a:off x="-51800200" y="3423400"/>
              <a:ext cx="37025" cy="37025"/>
            </a:xfrm>
            <a:custGeom>
              <a:rect b="b" l="l" r="r" t="t"/>
              <a:pathLst>
                <a:path extrusionOk="0" h="1481" w="1481">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3" name="Google Shape;8223;p118"/>
            <p:cNvSpPr/>
            <p:nvPr/>
          </p:nvSpPr>
          <p:spPr>
            <a:xfrm>
              <a:off x="-51875025" y="3208025"/>
              <a:ext cx="111850" cy="131125"/>
            </a:xfrm>
            <a:custGeom>
              <a:rect b="b" l="l" r="r" t="t"/>
              <a:pathLst>
                <a:path extrusionOk="0" h="5245" w="4474">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4" name="Google Shape;8224;p118"/>
            <p:cNvSpPr/>
            <p:nvPr/>
          </p:nvSpPr>
          <p:spPr>
            <a:xfrm>
              <a:off x="-52005000" y="3469850"/>
              <a:ext cx="38625" cy="56750"/>
            </a:xfrm>
            <a:custGeom>
              <a:rect b="b" l="l" r="r" t="t"/>
              <a:pathLst>
                <a:path extrusionOk="0" h="2270" w="1545">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5" name="Google Shape;8225;p118"/>
            <p:cNvSpPr/>
            <p:nvPr/>
          </p:nvSpPr>
          <p:spPr>
            <a:xfrm>
              <a:off x="-52005000" y="3423400"/>
              <a:ext cx="37050" cy="37025"/>
            </a:xfrm>
            <a:custGeom>
              <a:rect b="b" l="l" r="r" t="t"/>
              <a:pathLst>
                <a:path extrusionOk="0" h="1481" w="1482">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6" name="Google Shape;8226;p118"/>
            <p:cNvSpPr/>
            <p:nvPr/>
          </p:nvSpPr>
          <p:spPr>
            <a:xfrm>
              <a:off x="-52005000" y="3385575"/>
              <a:ext cx="37050" cy="37850"/>
            </a:xfrm>
            <a:custGeom>
              <a:rect b="b" l="l" r="r" t="t"/>
              <a:pathLst>
                <a:path extrusionOk="0" h="1514" w="1482">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7" name="Google Shape;8227;p118"/>
            <p:cNvSpPr/>
            <p:nvPr/>
          </p:nvSpPr>
          <p:spPr>
            <a:xfrm>
              <a:off x="-51957725" y="3298150"/>
              <a:ext cx="148100" cy="209550"/>
            </a:xfrm>
            <a:custGeom>
              <a:rect b="b" l="l" r="r" t="t"/>
              <a:pathLst>
                <a:path extrusionOk="0" h="8382" w="5924">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8" name="Google Shape;8228;p118"/>
            <p:cNvSpPr/>
            <p:nvPr/>
          </p:nvSpPr>
          <p:spPr>
            <a:xfrm>
              <a:off x="-52005000" y="3348575"/>
              <a:ext cx="37050" cy="37025"/>
            </a:xfrm>
            <a:custGeom>
              <a:rect b="b" l="l" r="r" t="t"/>
              <a:pathLst>
                <a:path extrusionOk="0" h="1481" w="1482">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29" name="Google Shape;8229;p118"/>
          <p:cNvGrpSpPr/>
          <p:nvPr/>
        </p:nvGrpSpPr>
        <p:grpSpPr>
          <a:xfrm>
            <a:off x="5309825" y="1380146"/>
            <a:ext cx="358099" cy="358099"/>
            <a:chOff x="-57568775" y="3198925"/>
            <a:chExt cx="318225" cy="318225"/>
          </a:xfrm>
        </p:grpSpPr>
        <p:sp>
          <p:nvSpPr>
            <p:cNvPr id="8230" name="Google Shape;8230;p118"/>
            <p:cNvSpPr/>
            <p:nvPr/>
          </p:nvSpPr>
          <p:spPr>
            <a:xfrm>
              <a:off x="-57530950" y="3373775"/>
              <a:ext cx="18125" cy="64600"/>
            </a:xfrm>
            <a:custGeom>
              <a:rect b="b" l="l" r="r" t="t"/>
              <a:pathLst>
                <a:path extrusionOk="0" h="2584" w="725">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1" name="Google Shape;8231;p118"/>
            <p:cNvSpPr/>
            <p:nvPr/>
          </p:nvSpPr>
          <p:spPr>
            <a:xfrm>
              <a:off x="-57568775" y="3406850"/>
              <a:ext cx="99275" cy="110300"/>
            </a:xfrm>
            <a:custGeom>
              <a:rect b="b" l="l" r="r" t="t"/>
              <a:pathLst>
                <a:path extrusionOk="0" h="4412" w="3971">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2" name="Google Shape;8232;p118"/>
            <p:cNvSpPr/>
            <p:nvPr/>
          </p:nvSpPr>
          <p:spPr>
            <a:xfrm>
              <a:off x="-57494725" y="3254850"/>
              <a:ext cx="207175" cy="262300"/>
            </a:xfrm>
            <a:custGeom>
              <a:rect b="b" l="l" r="r" t="t"/>
              <a:pathLst>
                <a:path extrusionOk="0" h="10492" w="8287">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3" name="Google Shape;8233;p118"/>
            <p:cNvSpPr/>
            <p:nvPr/>
          </p:nvSpPr>
          <p:spPr>
            <a:xfrm>
              <a:off x="-57269475" y="3372975"/>
              <a:ext cx="18925" cy="63825"/>
            </a:xfrm>
            <a:custGeom>
              <a:rect b="b" l="l" r="r" t="t"/>
              <a:pathLst>
                <a:path extrusionOk="0" h="2553" w="757">
                  <a:moveTo>
                    <a:pt x="1" y="1"/>
                  </a:moveTo>
                  <a:lnTo>
                    <a:pt x="1" y="2553"/>
                  </a:lnTo>
                  <a:cubicBezTo>
                    <a:pt x="442" y="2301"/>
                    <a:pt x="757" y="1828"/>
                    <a:pt x="757" y="1261"/>
                  </a:cubicBezTo>
                  <a:cubicBezTo>
                    <a:pt x="757" y="757"/>
                    <a:pt x="473"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4" name="Google Shape;8234;p118"/>
            <p:cNvSpPr/>
            <p:nvPr/>
          </p:nvSpPr>
          <p:spPr>
            <a:xfrm>
              <a:off x="-57436450" y="3198925"/>
              <a:ext cx="185900" cy="154400"/>
            </a:xfrm>
            <a:custGeom>
              <a:rect b="b" l="l" r="r" t="t"/>
              <a:pathLst>
                <a:path extrusionOk="0" h="6176" w="7436">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5" name="Google Shape;8235;p118"/>
            <p:cNvSpPr/>
            <p:nvPr/>
          </p:nvSpPr>
          <p:spPr>
            <a:xfrm>
              <a:off x="-57532525" y="3215450"/>
              <a:ext cx="77975" cy="148900"/>
            </a:xfrm>
            <a:custGeom>
              <a:rect b="b" l="l" r="r" t="t"/>
              <a:pathLst>
                <a:path extrusionOk="0" h="5956" w="3119">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36" name="Google Shape;8236;p118"/>
          <p:cNvGrpSpPr/>
          <p:nvPr/>
        </p:nvGrpSpPr>
        <p:grpSpPr>
          <a:xfrm>
            <a:off x="5331543" y="1835446"/>
            <a:ext cx="314662" cy="358099"/>
            <a:chOff x="-57549075" y="3590375"/>
            <a:chExt cx="279625" cy="318225"/>
          </a:xfrm>
        </p:grpSpPr>
        <p:sp>
          <p:nvSpPr>
            <p:cNvPr id="8237" name="Google Shape;8237;p118"/>
            <p:cNvSpPr/>
            <p:nvPr/>
          </p:nvSpPr>
          <p:spPr>
            <a:xfrm>
              <a:off x="-57493150" y="3777825"/>
              <a:ext cx="167000" cy="74850"/>
            </a:xfrm>
            <a:custGeom>
              <a:rect b="b" l="l" r="r" t="t"/>
              <a:pathLst>
                <a:path extrusionOk="0" h="2994" w="668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8" name="Google Shape;8238;p118"/>
            <p:cNvSpPr/>
            <p:nvPr/>
          </p:nvSpPr>
          <p:spPr>
            <a:xfrm>
              <a:off x="-57478975" y="3647075"/>
              <a:ext cx="139425" cy="37050"/>
            </a:xfrm>
            <a:custGeom>
              <a:rect b="b" l="l" r="r" t="t"/>
              <a:pathLst>
                <a:path extrusionOk="0" h="1482" w="5577">
                  <a:moveTo>
                    <a:pt x="2804" y="1"/>
                  </a:moveTo>
                  <a:cubicBezTo>
                    <a:pt x="1639" y="1"/>
                    <a:pt x="599" y="568"/>
                    <a:pt x="1" y="1481"/>
                  </a:cubicBezTo>
                  <a:lnTo>
                    <a:pt x="5577" y="1481"/>
                  </a:lnTo>
                  <a:cubicBezTo>
                    <a:pt x="4947" y="568"/>
                    <a:pt x="3939" y="1"/>
                    <a:pt x="28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9" name="Google Shape;8239;p118"/>
            <p:cNvSpPr/>
            <p:nvPr/>
          </p:nvSpPr>
          <p:spPr>
            <a:xfrm>
              <a:off x="-57493950" y="3703775"/>
              <a:ext cx="168575" cy="55175"/>
            </a:xfrm>
            <a:custGeom>
              <a:rect b="b" l="l" r="r" t="t"/>
              <a:pathLst>
                <a:path extrusionOk="0" h="2207" w="6743">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0" name="Google Shape;8240;p118"/>
            <p:cNvSpPr/>
            <p:nvPr/>
          </p:nvSpPr>
          <p:spPr>
            <a:xfrm>
              <a:off x="-57549075" y="3590375"/>
              <a:ext cx="279625" cy="318225"/>
            </a:xfrm>
            <a:custGeom>
              <a:rect b="b" l="l" r="r" t="t"/>
              <a:pathLst>
                <a:path extrusionOk="0" h="12729" w="11185">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41" name="Google Shape;8241;p118"/>
          <p:cNvGrpSpPr/>
          <p:nvPr/>
        </p:nvGrpSpPr>
        <p:grpSpPr>
          <a:xfrm>
            <a:off x="5323740" y="2276817"/>
            <a:ext cx="359871" cy="359871"/>
            <a:chOff x="-57570350" y="3982600"/>
            <a:chExt cx="319800" cy="319800"/>
          </a:xfrm>
        </p:grpSpPr>
        <p:sp>
          <p:nvSpPr>
            <p:cNvPr id="8242" name="Google Shape;8242;p118"/>
            <p:cNvSpPr/>
            <p:nvPr/>
          </p:nvSpPr>
          <p:spPr>
            <a:xfrm>
              <a:off x="-57570350" y="4033000"/>
              <a:ext cx="319800" cy="269400"/>
            </a:xfrm>
            <a:custGeom>
              <a:rect b="b" l="l" r="r" t="t"/>
              <a:pathLst>
                <a:path extrusionOk="0" h="10776" w="12792">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3" name="Google Shape;8243;p118"/>
            <p:cNvSpPr/>
            <p:nvPr/>
          </p:nvSpPr>
          <p:spPr>
            <a:xfrm>
              <a:off x="-57493150" y="4151150"/>
              <a:ext cx="55150" cy="36250"/>
            </a:xfrm>
            <a:custGeom>
              <a:rect b="b" l="l" r="r" t="t"/>
              <a:pathLst>
                <a:path extrusionOk="0" h="1450" w="2206">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4" name="Google Shape;8244;p118"/>
            <p:cNvSpPr/>
            <p:nvPr/>
          </p:nvSpPr>
          <p:spPr>
            <a:xfrm>
              <a:off x="-57381300" y="4151150"/>
              <a:ext cx="55925" cy="36250"/>
            </a:xfrm>
            <a:custGeom>
              <a:rect b="b" l="l" r="r" t="t"/>
              <a:pathLst>
                <a:path extrusionOk="0" h="1450" w="2237">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5" name="Google Shape;8245;p118"/>
            <p:cNvSpPr/>
            <p:nvPr/>
          </p:nvSpPr>
          <p:spPr>
            <a:xfrm>
              <a:off x="-57442750" y="3982600"/>
              <a:ext cx="65400" cy="93750"/>
            </a:xfrm>
            <a:custGeom>
              <a:rect b="b" l="l" r="r" t="t"/>
              <a:pathLst>
                <a:path extrusionOk="0" h="3750" w="2616">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46" name="Google Shape;8246;p118"/>
          <p:cNvGrpSpPr/>
          <p:nvPr/>
        </p:nvGrpSpPr>
        <p:grpSpPr>
          <a:xfrm>
            <a:off x="7538779" y="1379246"/>
            <a:ext cx="314662" cy="358999"/>
            <a:chOff x="-55576850" y="3198125"/>
            <a:chExt cx="279625" cy="319025"/>
          </a:xfrm>
        </p:grpSpPr>
        <p:sp>
          <p:nvSpPr>
            <p:cNvPr id="8247" name="Google Shape;8247;p118"/>
            <p:cNvSpPr/>
            <p:nvPr/>
          </p:nvSpPr>
          <p:spPr>
            <a:xfrm>
              <a:off x="-55576850" y="3335975"/>
              <a:ext cx="18900" cy="63825"/>
            </a:xfrm>
            <a:custGeom>
              <a:rect b="b" l="l" r="r" t="t"/>
              <a:pathLst>
                <a:path extrusionOk="0" h="2553" w="756">
                  <a:moveTo>
                    <a:pt x="756" y="0"/>
                  </a:moveTo>
                  <a:cubicBezTo>
                    <a:pt x="315" y="221"/>
                    <a:pt x="0" y="693"/>
                    <a:pt x="0" y="1260"/>
                  </a:cubicBezTo>
                  <a:cubicBezTo>
                    <a:pt x="0" y="1796"/>
                    <a:pt x="315" y="2269"/>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8" name="Google Shape;8248;p118"/>
            <p:cNvSpPr/>
            <p:nvPr/>
          </p:nvSpPr>
          <p:spPr>
            <a:xfrm>
              <a:off x="-55539850" y="3198125"/>
              <a:ext cx="206375" cy="99275"/>
            </a:xfrm>
            <a:custGeom>
              <a:rect b="b" l="l" r="r" t="t"/>
              <a:pathLst>
                <a:path extrusionOk="0" h="3971" w="8255">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9" name="Google Shape;8249;p118"/>
            <p:cNvSpPr/>
            <p:nvPr/>
          </p:nvSpPr>
          <p:spPr>
            <a:xfrm>
              <a:off x="-55539850" y="3275325"/>
              <a:ext cx="204800" cy="241825"/>
            </a:xfrm>
            <a:custGeom>
              <a:rect b="b" l="l" r="r" t="t"/>
              <a:pathLst>
                <a:path extrusionOk="0" h="9673" w="8192">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0" name="Google Shape;8250;p118"/>
            <p:cNvSpPr/>
            <p:nvPr/>
          </p:nvSpPr>
          <p:spPr>
            <a:xfrm>
              <a:off x="-55316150" y="3335975"/>
              <a:ext cx="18925" cy="63825"/>
            </a:xfrm>
            <a:custGeom>
              <a:rect b="b" l="l" r="r" t="t"/>
              <a:pathLst>
                <a:path extrusionOk="0" h="2553" w="757">
                  <a:moveTo>
                    <a:pt x="0" y="0"/>
                  </a:moveTo>
                  <a:lnTo>
                    <a:pt x="0" y="2552"/>
                  </a:lnTo>
                  <a:cubicBezTo>
                    <a:pt x="441" y="2269"/>
                    <a:pt x="756" y="1796"/>
                    <a:pt x="756" y="1260"/>
                  </a:cubicBezTo>
                  <a:cubicBezTo>
                    <a:pt x="756" y="693"/>
                    <a:pt x="473"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51" name="Google Shape;8251;p118"/>
          <p:cNvGrpSpPr/>
          <p:nvPr/>
        </p:nvGrpSpPr>
        <p:grpSpPr>
          <a:xfrm>
            <a:off x="7516174" y="1835221"/>
            <a:ext cx="359871" cy="358324"/>
            <a:chOff x="-55596550" y="3590175"/>
            <a:chExt cx="319800" cy="318425"/>
          </a:xfrm>
        </p:grpSpPr>
        <p:sp>
          <p:nvSpPr>
            <p:cNvPr id="8252" name="Google Shape;8252;p118"/>
            <p:cNvSpPr/>
            <p:nvPr/>
          </p:nvSpPr>
          <p:spPr>
            <a:xfrm>
              <a:off x="-55596550" y="3590175"/>
              <a:ext cx="319800" cy="112850"/>
            </a:xfrm>
            <a:custGeom>
              <a:rect b="b" l="l" r="r" t="t"/>
              <a:pathLst>
                <a:path extrusionOk="0" h="4514" w="12792">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3" name="Google Shape;8253;p118"/>
            <p:cNvSpPr/>
            <p:nvPr/>
          </p:nvSpPr>
          <p:spPr>
            <a:xfrm>
              <a:off x="-55539850" y="3721900"/>
              <a:ext cx="204800" cy="186700"/>
            </a:xfrm>
            <a:custGeom>
              <a:rect b="b" l="l" r="r" t="t"/>
              <a:pathLst>
                <a:path extrusionOk="0" h="7468" w="8192">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4" name="Google Shape;8254;p118"/>
            <p:cNvSpPr/>
            <p:nvPr/>
          </p:nvSpPr>
          <p:spPr>
            <a:xfrm>
              <a:off x="-55316150" y="3726625"/>
              <a:ext cx="18925" cy="63825"/>
            </a:xfrm>
            <a:custGeom>
              <a:rect b="b" l="l" r="r" t="t"/>
              <a:pathLst>
                <a:path extrusionOk="0" h="2553" w="757">
                  <a:moveTo>
                    <a:pt x="0" y="1"/>
                  </a:moveTo>
                  <a:lnTo>
                    <a:pt x="0" y="2552"/>
                  </a:lnTo>
                  <a:cubicBezTo>
                    <a:pt x="441" y="2269"/>
                    <a:pt x="756" y="1796"/>
                    <a:pt x="756" y="1261"/>
                  </a:cubicBezTo>
                  <a:cubicBezTo>
                    <a:pt x="756" y="757"/>
                    <a:pt x="473" y="284"/>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5" name="Google Shape;8255;p118"/>
            <p:cNvSpPr/>
            <p:nvPr/>
          </p:nvSpPr>
          <p:spPr>
            <a:xfrm>
              <a:off x="-55576850" y="3727425"/>
              <a:ext cx="18900" cy="63800"/>
            </a:xfrm>
            <a:custGeom>
              <a:rect b="b" l="l" r="r" t="t"/>
              <a:pathLst>
                <a:path extrusionOk="0" h="2552" w="756">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56" name="Google Shape;8256;p118"/>
          <p:cNvGrpSpPr/>
          <p:nvPr/>
        </p:nvGrpSpPr>
        <p:grpSpPr>
          <a:xfrm>
            <a:off x="7531412" y="2276564"/>
            <a:ext cx="358999" cy="359252"/>
            <a:chOff x="-55595775" y="3982375"/>
            <a:chExt cx="319025" cy="319250"/>
          </a:xfrm>
        </p:grpSpPr>
        <p:sp>
          <p:nvSpPr>
            <p:cNvPr id="8257" name="Google Shape;8257;p118"/>
            <p:cNvSpPr/>
            <p:nvPr/>
          </p:nvSpPr>
          <p:spPr>
            <a:xfrm>
              <a:off x="-55441400" y="3982375"/>
              <a:ext cx="125250" cy="145175"/>
            </a:xfrm>
            <a:custGeom>
              <a:rect b="b" l="l" r="r" t="t"/>
              <a:pathLst>
                <a:path extrusionOk="0" h="5807" w="501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8" name="Google Shape;8258;p118"/>
            <p:cNvSpPr/>
            <p:nvPr/>
          </p:nvSpPr>
          <p:spPr>
            <a:xfrm>
              <a:off x="-55343725" y="4203125"/>
              <a:ext cx="66975" cy="41000"/>
            </a:xfrm>
            <a:custGeom>
              <a:rect b="b" l="l" r="r" t="t"/>
              <a:pathLst>
                <a:path extrusionOk="0" h="1640" w="2679">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9" name="Google Shape;8259;p118"/>
            <p:cNvSpPr/>
            <p:nvPr/>
          </p:nvSpPr>
          <p:spPr>
            <a:xfrm>
              <a:off x="-55557950" y="4019625"/>
              <a:ext cx="147300" cy="94525"/>
            </a:xfrm>
            <a:custGeom>
              <a:rect b="b" l="l" r="r" t="t"/>
              <a:pathLst>
                <a:path extrusionOk="0" h="3781" w="5892">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0" name="Google Shape;8260;p118"/>
            <p:cNvSpPr/>
            <p:nvPr/>
          </p:nvSpPr>
          <p:spPr>
            <a:xfrm>
              <a:off x="-55557950" y="4042450"/>
              <a:ext cx="206375" cy="259175"/>
            </a:xfrm>
            <a:custGeom>
              <a:rect b="b" l="l" r="r" t="t"/>
              <a:pathLst>
                <a:path extrusionOk="0" h="10367" w="8255">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1" name="Google Shape;8261;p118"/>
            <p:cNvSpPr/>
            <p:nvPr/>
          </p:nvSpPr>
          <p:spPr>
            <a:xfrm>
              <a:off x="-55335050" y="4136200"/>
              <a:ext cx="18900" cy="64600"/>
            </a:xfrm>
            <a:custGeom>
              <a:rect b="b" l="l" r="r" t="t"/>
              <a:pathLst>
                <a:path extrusionOk="0" h="2584" w="756">
                  <a:moveTo>
                    <a:pt x="0" y="0"/>
                  </a:moveTo>
                  <a:lnTo>
                    <a:pt x="0" y="2426"/>
                  </a:lnTo>
                  <a:lnTo>
                    <a:pt x="0" y="2583"/>
                  </a:lnTo>
                  <a:cubicBezTo>
                    <a:pt x="441" y="2331"/>
                    <a:pt x="756" y="1859"/>
                    <a:pt x="756" y="1292"/>
                  </a:cubicBezTo>
                  <a:cubicBezTo>
                    <a:pt x="756" y="756"/>
                    <a:pt x="441" y="28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2" name="Google Shape;8262;p118"/>
            <p:cNvSpPr/>
            <p:nvPr/>
          </p:nvSpPr>
          <p:spPr>
            <a:xfrm>
              <a:off x="-55595775" y="4136975"/>
              <a:ext cx="18925" cy="65400"/>
            </a:xfrm>
            <a:custGeom>
              <a:rect b="b" l="l" r="r" t="t"/>
              <a:pathLst>
                <a:path extrusionOk="0" h="2616" w="757">
                  <a:moveTo>
                    <a:pt x="757" y="1"/>
                  </a:moveTo>
                  <a:cubicBezTo>
                    <a:pt x="284" y="284"/>
                    <a:pt x="1" y="757"/>
                    <a:pt x="1" y="1292"/>
                  </a:cubicBezTo>
                  <a:cubicBezTo>
                    <a:pt x="1" y="1859"/>
                    <a:pt x="316" y="2332"/>
                    <a:pt x="757" y="2615"/>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63" name="Google Shape;8263;p118"/>
          <p:cNvGrpSpPr/>
          <p:nvPr/>
        </p:nvGrpSpPr>
        <p:grpSpPr>
          <a:xfrm>
            <a:off x="6188595" y="2734774"/>
            <a:ext cx="358999" cy="358099"/>
            <a:chOff x="-53635375" y="3192625"/>
            <a:chExt cx="319025" cy="318225"/>
          </a:xfrm>
        </p:grpSpPr>
        <p:sp>
          <p:nvSpPr>
            <p:cNvPr id="8264" name="Google Shape;8264;p118"/>
            <p:cNvSpPr/>
            <p:nvPr/>
          </p:nvSpPr>
          <p:spPr>
            <a:xfrm>
              <a:off x="-53560550" y="3342275"/>
              <a:ext cx="167000" cy="151250"/>
            </a:xfrm>
            <a:custGeom>
              <a:rect b="b" l="l" r="r" t="t"/>
              <a:pathLst>
                <a:path extrusionOk="0" h="6050" w="668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5" name="Google Shape;8265;p118"/>
            <p:cNvSpPr/>
            <p:nvPr/>
          </p:nvSpPr>
          <p:spPr>
            <a:xfrm>
              <a:off x="-53559750" y="3305250"/>
              <a:ext cx="168575" cy="18150"/>
            </a:xfrm>
            <a:custGeom>
              <a:rect b="b" l="l" r="r" t="t"/>
              <a:pathLst>
                <a:path extrusionOk="0" h="726" w="6743">
                  <a:moveTo>
                    <a:pt x="0" y="0"/>
                  </a:moveTo>
                  <a:lnTo>
                    <a:pt x="0" y="725"/>
                  </a:lnTo>
                  <a:lnTo>
                    <a:pt x="6742" y="725"/>
                  </a:lnTo>
                  <a:lnTo>
                    <a:pt x="67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6" name="Google Shape;8266;p118"/>
            <p:cNvSpPr/>
            <p:nvPr/>
          </p:nvSpPr>
          <p:spPr>
            <a:xfrm>
              <a:off x="-53635375" y="3192625"/>
              <a:ext cx="319025" cy="318225"/>
            </a:xfrm>
            <a:custGeom>
              <a:rect b="b" l="l" r="r" t="t"/>
              <a:pathLst>
                <a:path extrusionOk="0" h="12729" w="12761">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67" name="Google Shape;8267;p118"/>
          <p:cNvGrpSpPr/>
          <p:nvPr/>
        </p:nvGrpSpPr>
        <p:grpSpPr>
          <a:xfrm>
            <a:off x="6210763" y="3205748"/>
            <a:ext cx="314662" cy="358999"/>
            <a:chOff x="-53615675" y="3584850"/>
            <a:chExt cx="279625" cy="319025"/>
          </a:xfrm>
        </p:grpSpPr>
        <p:sp>
          <p:nvSpPr>
            <p:cNvPr id="8268" name="Google Shape;8268;p118"/>
            <p:cNvSpPr/>
            <p:nvPr/>
          </p:nvSpPr>
          <p:spPr>
            <a:xfrm>
              <a:off x="-53577075" y="3584850"/>
              <a:ext cx="204800" cy="319025"/>
            </a:xfrm>
            <a:custGeom>
              <a:rect b="b" l="l" r="r" t="t"/>
              <a:pathLst>
                <a:path extrusionOk="0" h="12761" w="8192">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9" name="Google Shape;8269;p118"/>
            <p:cNvSpPr/>
            <p:nvPr/>
          </p:nvSpPr>
          <p:spPr>
            <a:xfrm>
              <a:off x="-53615675" y="3739225"/>
              <a:ext cx="20500" cy="65400"/>
            </a:xfrm>
            <a:custGeom>
              <a:rect b="b" l="l" r="r" t="t"/>
              <a:pathLst>
                <a:path extrusionOk="0" h="2616" w="82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0" name="Google Shape;8270;p118"/>
            <p:cNvSpPr/>
            <p:nvPr/>
          </p:nvSpPr>
          <p:spPr>
            <a:xfrm>
              <a:off x="-53356550" y="3738450"/>
              <a:ext cx="20500" cy="64600"/>
            </a:xfrm>
            <a:custGeom>
              <a:rect b="b" l="l" r="r" t="t"/>
              <a:pathLst>
                <a:path extrusionOk="0" h="2584" w="82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71" name="Google Shape;8271;p118"/>
          <p:cNvGrpSpPr/>
          <p:nvPr/>
        </p:nvGrpSpPr>
        <p:grpSpPr>
          <a:xfrm>
            <a:off x="6188609" y="3668674"/>
            <a:ext cx="358971" cy="357874"/>
            <a:chOff x="-53634575" y="3976500"/>
            <a:chExt cx="319000" cy="318025"/>
          </a:xfrm>
        </p:grpSpPr>
        <p:sp>
          <p:nvSpPr>
            <p:cNvPr id="8272" name="Google Shape;8272;p118"/>
            <p:cNvSpPr/>
            <p:nvPr/>
          </p:nvSpPr>
          <p:spPr>
            <a:xfrm>
              <a:off x="-53634575" y="3976500"/>
              <a:ext cx="319000" cy="93550"/>
            </a:xfrm>
            <a:custGeom>
              <a:rect b="b" l="l" r="r" t="t"/>
              <a:pathLst>
                <a:path extrusionOk="0" h="3742" w="1276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3" name="Google Shape;8273;p118"/>
            <p:cNvSpPr/>
            <p:nvPr/>
          </p:nvSpPr>
          <p:spPr>
            <a:xfrm>
              <a:off x="-53614900" y="4163750"/>
              <a:ext cx="140225" cy="130775"/>
            </a:xfrm>
            <a:custGeom>
              <a:rect b="b" l="l" r="r" t="t"/>
              <a:pathLst>
                <a:path extrusionOk="0" h="5231" w="5609">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4" name="Google Shape;8274;p118"/>
            <p:cNvSpPr/>
            <p:nvPr/>
          </p:nvSpPr>
          <p:spPr>
            <a:xfrm>
              <a:off x="-53616475" y="4088925"/>
              <a:ext cx="126050" cy="74850"/>
            </a:xfrm>
            <a:custGeom>
              <a:rect b="b" l="l" r="r" t="t"/>
              <a:pathLst>
                <a:path extrusionOk="0" h="2994" w="5042">
                  <a:moveTo>
                    <a:pt x="1" y="1"/>
                  </a:moveTo>
                  <a:lnTo>
                    <a:pt x="1" y="2994"/>
                  </a:lnTo>
                  <a:cubicBezTo>
                    <a:pt x="32" y="2175"/>
                    <a:pt x="694" y="1481"/>
                    <a:pt x="1513" y="1481"/>
                  </a:cubicBezTo>
                  <a:lnTo>
                    <a:pt x="2521" y="1481"/>
                  </a:lnTo>
                  <a:cubicBezTo>
                    <a:pt x="3561" y="1481"/>
                    <a:pt x="4569" y="914"/>
                    <a:pt x="50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5" name="Google Shape;8275;p118"/>
            <p:cNvSpPr/>
            <p:nvPr/>
          </p:nvSpPr>
          <p:spPr>
            <a:xfrm>
              <a:off x="-53475475" y="4163750"/>
              <a:ext cx="139425" cy="130775"/>
            </a:xfrm>
            <a:custGeom>
              <a:rect b="b" l="l" r="r" t="t"/>
              <a:pathLst>
                <a:path extrusionOk="0" h="5231" w="5577">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6" name="Google Shape;8276;p118"/>
            <p:cNvSpPr/>
            <p:nvPr/>
          </p:nvSpPr>
          <p:spPr>
            <a:xfrm>
              <a:off x="-53559750" y="4100750"/>
              <a:ext cx="167775" cy="174875"/>
            </a:xfrm>
            <a:custGeom>
              <a:rect b="b" l="l" r="r" t="t"/>
              <a:pathLst>
                <a:path extrusionOk="0" h="6995" w="6711">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7" name="Google Shape;8277;p118"/>
            <p:cNvSpPr/>
            <p:nvPr/>
          </p:nvSpPr>
          <p:spPr>
            <a:xfrm>
              <a:off x="-53373875" y="4144850"/>
              <a:ext cx="18925" cy="37825"/>
            </a:xfrm>
            <a:custGeom>
              <a:rect b="b" l="l" r="r" t="t"/>
              <a:pathLst>
                <a:path extrusionOk="0" h="1513" w="757">
                  <a:moveTo>
                    <a:pt x="0" y="1"/>
                  </a:moveTo>
                  <a:lnTo>
                    <a:pt x="0" y="1513"/>
                  </a:lnTo>
                  <a:cubicBezTo>
                    <a:pt x="410" y="1513"/>
                    <a:pt x="757" y="1135"/>
                    <a:pt x="757" y="757"/>
                  </a:cubicBezTo>
                  <a:cubicBezTo>
                    <a:pt x="757" y="347"/>
                    <a:pt x="441" y="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8" name="Google Shape;8278;p118"/>
            <p:cNvSpPr/>
            <p:nvPr/>
          </p:nvSpPr>
          <p:spPr>
            <a:xfrm>
              <a:off x="-53596775" y="4144850"/>
              <a:ext cx="18125" cy="37825"/>
            </a:xfrm>
            <a:custGeom>
              <a:rect b="b" l="l" r="r" t="t"/>
              <a:pathLst>
                <a:path extrusionOk="0" h="1513" w="725">
                  <a:moveTo>
                    <a:pt x="725" y="1"/>
                  </a:moveTo>
                  <a:cubicBezTo>
                    <a:pt x="347" y="1"/>
                    <a:pt x="1" y="347"/>
                    <a:pt x="1" y="757"/>
                  </a:cubicBezTo>
                  <a:cubicBezTo>
                    <a:pt x="1" y="1135"/>
                    <a:pt x="347" y="1513"/>
                    <a:pt x="725" y="1513"/>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9" name="Google Shape;8279;p118"/>
            <p:cNvSpPr/>
            <p:nvPr/>
          </p:nvSpPr>
          <p:spPr>
            <a:xfrm>
              <a:off x="-53461300" y="4088925"/>
              <a:ext cx="125250" cy="74850"/>
            </a:xfrm>
            <a:custGeom>
              <a:rect b="b" l="l" r="r" t="t"/>
              <a:pathLst>
                <a:path extrusionOk="0" h="2994" w="5010">
                  <a:moveTo>
                    <a:pt x="0" y="1"/>
                  </a:moveTo>
                  <a:cubicBezTo>
                    <a:pt x="504" y="914"/>
                    <a:pt x="1450" y="1481"/>
                    <a:pt x="2521" y="1481"/>
                  </a:cubicBezTo>
                  <a:lnTo>
                    <a:pt x="3497" y="1481"/>
                  </a:lnTo>
                  <a:cubicBezTo>
                    <a:pt x="4348" y="1481"/>
                    <a:pt x="5010" y="2175"/>
                    <a:pt x="5010" y="2994"/>
                  </a:cubicBezTo>
                  <a:lnTo>
                    <a:pt x="501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80" name="Google Shape;8280;p118"/>
          <p:cNvGrpSpPr/>
          <p:nvPr/>
        </p:nvGrpSpPr>
        <p:grpSpPr>
          <a:xfrm>
            <a:off x="7983413" y="3211628"/>
            <a:ext cx="314662" cy="358436"/>
            <a:chOff x="-52023900" y="3590075"/>
            <a:chExt cx="279625" cy="318525"/>
          </a:xfrm>
        </p:grpSpPr>
        <p:sp>
          <p:nvSpPr>
            <p:cNvPr id="8281" name="Google Shape;8281;p118"/>
            <p:cNvSpPr/>
            <p:nvPr/>
          </p:nvSpPr>
          <p:spPr>
            <a:xfrm>
              <a:off x="-52005000" y="3611625"/>
              <a:ext cx="92175" cy="92175"/>
            </a:xfrm>
            <a:custGeom>
              <a:rect b="b" l="l" r="r" t="t"/>
              <a:pathLst>
                <a:path extrusionOk="0" h="3687" w="3687">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2" name="Google Shape;8282;p118"/>
            <p:cNvSpPr/>
            <p:nvPr/>
          </p:nvSpPr>
          <p:spPr>
            <a:xfrm>
              <a:off x="-51894725" y="3614000"/>
              <a:ext cx="121325" cy="106350"/>
            </a:xfrm>
            <a:custGeom>
              <a:rect b="b" l="l" r="r" t="t"/>
              <a:pathLst>
                <a:path extrusionOk="0" h="4254" w="4853">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3" name="Google Shape;8283;p118"/>
            <p:cNvSpPr/>
            <p:nvPr/>
          </p:nvSpPr>
          <p:spPr>
            <a:xfrm>
              <a:off x="-51838000" y="3590075"/>
              <a:ext cx="76400" cy="74350"/>
            </a:xfrm>
            <a:custGeom>
              <a:rect b="b" l="l" r="r" t="t"/>
              <a:pathLst>
                <a:path extrusionOk="0" h="2974" w="3056">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4" name="Google Shape;8284;p118"/>
            <p:cNvSpPr/>
            <p:nvPr/>
          </p:nvSpPr>
          <p:spPr>
            <a:xfrm>
              <a:off x="-51988450" y="3666775"/>
              <a:ext cx="204800" cy="241825"/>
            </a:xfrm>
            <a:custGeom>
              <a:rect b="b" l="l" r="r" t="t"/>
              <a:pathLst>
                <a:path extrusionOk="0" h="9673" w="8192">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5" name="Google Shape;8285;p118"/>
            <p:cNvSpPr/>
            <p:nvPr/>
          </p:nvSpPr>
          <p:spPr>
            <a:xfrm>
              <a:off x="-51893150" y="3797500"/>
              <a:ext cx="18150" cy="17375"/>
            </a:xfrm>
            <a:custGeom>
              <a:rect b="b" l="l" r="r" t="t"/>
              <a:pathLst>
                <a:path extrusionOk="0" h="695" w="726">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6" name="Google Shape;8286;p118"/>
            <p:cNvSpPr/>
            <p:nvPr/>
          </p:nvSpPr>
          <p:spPr>
            <a:xfrm>
              <a:off x="-51763200"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7" name="Google Shape;8287;p118"/>
            <p:cNvSpPr/>
            <p:nvPr/>
          </p:nvSpPr>
          <p:spPr>
            <a:xfrm>
              <a:off x="-52023900" y="3746325"/>
              <a:ext cx="18925" cy="63825"/>
            </a:xfrm>
            <a:custGeom>
              <a:rect b="b" l="l" r="r" t="t"/>
              <a:pathLst>
                <a:path extrusionOk="0" h="2553" w="757">
                  <a:moveTo>
                    <a:pt x="757" y="0"/>
                  </a:moveTo>
                  <a:cubicBezTo>
                    <a:pt x="316" y="221"/>
                    <a:pt x="1" y="693"/>
                    <a:pt x="1" y="1260"/>
                  </a:cubicBezTo>
                  <a:cubicBezTo>
                    <a:pt x="1" y="1796"/>
                    <a:pt x="316" y="2269"/>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88" name="Google Shape;8288;p118"/>
          <p:cNvGrpSpPr/>
          <p:nvPr/>
        </p:nvGrpSpPr>
        <p:grpSpPr>
          <a:xfrm>
            <a:off x="5746654" y="1380146"/>
            <a:ext cx="358971" cy="358971"/>
            <a:chOff x="-57173375" y="3198925"/>
            <a:chExt cx="319000" cy="319000"/>
          </a:xfrm>
        </p:grpSpPr>
        <p:sp>
          <p:nvSpPr>
            <p:cNvPr id="8289" name="Google Shape;8289;p118"/>
            <p:cNvSpPr/>
            <p:nvPr/>
          </p:nvSpPr>
          <p:spPr>
            <a:xfrm>
              <a:off x="-57120600" y="3237525"/>
              <a:ext cx="204800" cy="92825"/>
            </a:xfrm>
            <a:custGeom>
              <a:rect b="b" l="l" r="r" t="t"/>
              <a:pathLst>
                <a:path extrusionOk="0" h="3713" w="8192">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0" name="Google Shape;8290;p118"/>
            <p:cNvSpPr/>
            <p:nvPr/>
          </p:nvSpPr>
          <p:spPr>
            <a:xfrm>
              <a:off x="-57053650" y="3273750"/>
              <a:ext cx="70100" cy="74850"/>
            </a:xfrm>
            <a:custGeom>
              <a:rect b="b" l="l" r="r" t="t"/>
              <a:pathLst>
                <a:path extrusionOk="0" h="2994" w="2804">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1" name="Google Shape;8291;p118"/>
            <p:cNvSpPr/>
            <p:nvPr/>
          </p:nvSpPr>
          <p:spPr>
            <a:xfrm>
              <a:off x="-57058375" y="3198925"/>
              <a:ext cx="82700" cy="26800"/>
            </a:xfrm>
            <a:custGeom>
              <a:rect b="b" l="l" r="r" t="t"/>
              <a:pathLst>
                <a:path extrusionOk="0" h="1072" w="3308">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2" name="Google Shape;8292;p118"/>
            <p:cNvSpPr/>
            <p:nvPr/>
          </p:nvSpPr>
          <p:spPr>
            <a:xfrm>
              <a:off x="-57173375" y="3338325"/>
              <a:ext cx="319000" cy="179600"/>
            </a:xfrm>
            <a:custGeom>
              <a:rect b="b" l="l" r="r" t="t"/>
              <a:pathLst>
                <a:path extrusionOk="0" h="7184" w="1276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93" name="Google Shape;8293;p118"/>
          <p:cNvGrpSpPr/>
          <p:nvPr/>
        </p:nvGrpSpPr>
        <p:grpSpPr>
          <a:xfrm>
            <a:off x="5747541" y="1857587"/>
            <a:ext cx="357198" cy="314690"/>
            <a:chOff x="-57176525" y="3610050"/>
            <a:chExt cx="317425" cy="279650"/>
          </a:xfrm>
        </p:grpSpPr>
        <p:sp>
          <p:nvSpPr>
            <p:cNvPr id="8294" name="Google Shape;8294;p118"/>
            <p:cNvSpPr/>
            <p:nvPr/>
          </p:nvSpPr>
          <p:spPr>
            <a:xfrm>
              <a:off x="-57109575" y="3610050"/>
              <a:ext cx="181950" cy="56750"/>
            </a:xfrm>
            <a:custGeom>
              <a:rect b="b" l="l" r="r" t="t"/>
              <a:pathLst>
                <a:path extrusionOk="0" h="2270" w="7278">
                  <a:moveTo>
                    <a:pt x="3655" y="1"/>
                  </a:moveTo>
                  <a:cubicBezTo>
                    <a:pt x="2080" y="1"/>
                    <a:pt x="693" y="914"/>
                    <a:pt x="0" y="2269"/>
                  </a:cubicBezTo>
                  <a:lnTo>
                    <a:pt x="7278" y="2269"/>
                  </a:lnTo>
                  <a:cubicBezTo>
                    <a:pt x="6648" y="914"/>
                    <a:pt x="5262" y="1"/>
                    <a:pt x="36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5" name="Google Shape;8295;p118"/>
            <p:cNvSpPr/>
            <p:nvPr/>
          </p:nvSpPr>
          <p:spPr>
            <a:xfrm>
              <a:off x="-57120600" y="3684100"/>
              <a:ext cx="88225" cy="36375"/>
            </a:xfrm>
            <a:custGeom>
              <a:rect b="b" l="l" r="r" t="t"/>
              <a:pathLst>
                <a:path extrusionOk="0" h="1455" w="3529">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6" name="Google Shape;8296;p118"/>
            <p:cNvSpPr/>
            <p:nvPr/>
          </p:nvSpPr>
          <p:spPr>
            <a:xfrm>
              <a:off x="-57176525" y="3747100"/>
              <a:ext cx="28375" cy="67775"/>
            </a:xfrm>
            <a:custGeom>
              <a:rect b="b" l="l" r="r" t="t"/>
              <a:pathLst>
                <a:path extrusionOk="0" h="2711" w="1135">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7" name="Google Shape;8297;p118"/>
            <p:cNvSpPr/>
            <p:nvPr/>
          </p:nvSpPr>
          <p:spPr>
            <a:xfrm>
              <a:off x="-57139500" y="3743175"/>
              <a:ext cx="37825" cy="89025"/>
            </a:xfrm>
            <a:custGeom>
              <a:rect b="b" l="l" r="r" t="t"/>
              <a:pathLst>
                <a:path extrusionOk="0" h="3561" w="1513">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8" name="Google Shape;8298;p118"/>
            <p:cNvSpPr/>
            <p:nvPr/>
          </p:nvSpPr>
          <p:spPr>
            <a:xfrm>
              <a:off x="-57104075" y="3684875"/>
              <a:ext cx="244975" cy="204825"/>
            </a:xfrm>
            <a:custGeom>
              <a:rect b="b" l="l" r="r" t="t"/>
              <a:pathLst>
                <a:path extrusionOk="0" h="8193" w="9799">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99" name="Google Shape;8299;p118"/>
          <p:cNvGrpSpPr/>
          <p:nvPr/>
        </p:nvGrpSpPr>
        <p:grpSpPr>
          <a:xfrm>
            <a:off x="7957995" y="1380146"/>
            <a:ext cx="358099" cy="356326"/>
            <a:chOff x="-55202750" y="3198925"/>
            <a:chExt cx="318225" cy="316650"/>
          </a:xfrm>
        </p:grpSpPr>
        <p:sp>
          <p:nvSpPr>
            <p:cNvPr id="8300" name="Google Shape;8300;p118"/>
            <p:cNvSpPr/>
            <p:nvPr/>
          </p:nvSpPr>
          <p:spPr>
            <a:xfrm>
              <a:off x="-55130275" y="3293425"/>
              <a:ext cx="167775" cy="168575"/>
            </a:xfrm>
            <a:custGeom>
              <a:rect b="b" l="l" r="r" t="t"/>
              <a:pathLst>
                <a:path extrusionOk="0" h="6743" w="6711">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1" name="Google Shape;8301;p118"/>
            <p:cNvSpPr/>
            <p:nvPr/>
          </p:nvSpPr>
          <p:spPr>
            <a:xfrm>
              <a:off x="-55202750" y="3198925"/>
              <a:ext cx="318225" cy="316650"/>
            </a:xfrm>
            <a:custGeom>
              <a:rect b="b" l="l" r="r" t="t"/>
              <a:pathLst>
                <a:path extrusionOk="0" h="12666" w="12729">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02" name="Google Shape;8302;p118"/>
          <p:cNvGrpSpPr/>
          <p:nvPr/>
        </p:nvGrpSpPr>
        <p:grpSpPr>
          <a:xfrm>
            <a:off x="7968629" y="1835446"/>
            <a:ext cx="336830" cy="358099"/>
            <a:chOff x="-55194875" y="3590375"/>
            <a:chExt cx="299325" cy="318225"/>
          </a:xfrm>
        </p:grpSpPr>
        <p:sp>
          <p:nvSpPr>
            <p:cNvPr id="8303" name="Google Shape;8303;p118"/>
            <p:cNvSpPr/>
            <p:nvPr/>
          </p:nvSpPr>
          <p:spPr>
            <a:xfrm>
              <a:off x="-55194875" y="3667550"/>
              <a:ext cx="37050" cy="241050"/>
            </a:xfrm>
            <a:custGeom>
              <a:rect b="b" l="l" r="r" t="t"/>
              <a:pathLst>
                <a:path extrusionOk="0" h="9642" w="1482">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4" name="Google Shape;8304;p118"/>
            <p:cNvSpPr/>
            <p:nvPr/>
          </p:nvSpPr>
          <p:spPr>
            <a:xfrm>
              <a:off x="-55065700" y="3643925"/>
              <a:ext cx="132350" cy="40200"/>
            </a:xfrm>
            <a:custGeom>
              <a:rect b="b" l="l" r="r" t="t"/>
              <a:pathLst>
                <a:path extrusionOk="0" h="1608" w="5294">
                  <a:moveTo>
                    <a:pt x="5294" y="1"/>
                  </a:moveTo>
                  <a:lnTo>
                    <a:pt x="1" y="1607"/>
                  </a:lnTo>
                  <a:lnTo>
                    <a:pt x="5294" y="1607"/>
                  </a:lnTo>
                  <a:lnTo>
                    <a:pt x="52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5" name="Google Shape;8305;p118"/>
            <p:cNvSpPr/>
            <p:nvPr/>
          </p:nvSpPr>
          <p:spPr>
            <a:xfrm>
              <a:off x="-55138950" y="3703000"/>
              <a:ext cx="204800" cy="168575"/>
            </a:xfrm>
            <a:custGeom>
              <a:rect b="b" l="l" r="r" t="t"/>
              <a:pathLst>
                <a:path extrusionOk="0" h="6743" w="8192">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6" name="Google Shape;8306;p118"/>
            <p:cNvSpPr/>
            <p:nvPr/>
          </p:nvSpPr>
          <p:spPr>
            <a:xfrm>
              <a:off x="-55138950" y="3590375"/>
              <a:ext cx="204025" cy="92950"/>
            </a:xfrm>
            <a:custGeom>
              <a:rect b="b" l="l" r="r" t="t"/>
              <a:pathLst>
                <a:path extrusionOk="0" h="3718" w="8161">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7" name="Google Shape;8307;p118"/>
            <p:cNvSpPr/>
            <p:nvPr/>
          </p:nvSpPr>
          <p:spPr>
            <a:xfrm>
              <a:off x="-54914475" y="3688825"/>
              <a:ext cx="18925" cy="64600"/>
            </a:xfrm>
            <a:custGeom>
              <a:rect b="b" l="l" r="r" t="t"/>
              <a:pathLst>
                <a:path extrusionOk="0" h="2584" w="757">
                  <a:moveTo>
                    <a:pt x="1" y="0"/>
                  </a:moveTo>
                  <a:lnTo>
                    <a:pt x="1" y="2584"/>
                  </a:lnTo>
                  <a:cubicBezTo>
                    <a:pt x="442" y="2300"/>
                    <a:pt x="757" y="1828"/>
                    <a:pt x="757" y="1261"/>
                  </a:cubicBezTo>
                  <a:cubicBezTo>
                    <a:pt x="757" y="756"/>
                    <a:pt x="442"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08" name="Google Shape;8308;p118"/>
          <p:cNvGrpSpPr/>
          <p:nvPr/>
        </p:nvGrpSpPr>
        <p:grpSpPr>
          <a:xfrm>
            <a:off x="7973247" y="2277717"/>
            <a:ext cx="357198" cy="357198"/>
            <a:chOff x="-55203525" y="3983400"/>
            <a:chExt cx="317425" cy="317425"/>
          </a:xfrm>
        </p:grpSpPr>
        <p:sp>
          <p:nvSpPr>
            <p:cNvPr id="8309" name="Google Shape;8309;p118"/>
            <p:cNvSpPr/>
            <p:nvPr/>
          </p:nvSpPr>
          <p:spPr>
            <a:xfrm>
              <a:off x="-55147600" y="4094450"/>
              <a:ext cx="204800" cy="206375"/>
            </a:xfrm>
            <a:custGeom>
              <a:rect b="b" l="l" r="r" t="t"/>
              <a:pathLst>
                <a:path extrusionOk="0" h="8255" w="8192">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0" name="Google Shape;8310;p118"/>
            <p:cNvSpPr/>
            <p:nvPr/>
          </p:nvSpPr>
          <p:spPr>
            <a:xfrm>
              <a:off x="-55203525" y="4027500"/>
              <a:ext cx="317425" cy="196925"/>
            </a:xfrm>
            <a:custGeom>
              <a:rect b="b" l="l" r="r" t="t"/>
              <a:pathLst>
                <a:path extrusionOk="0" h="7877" w="12697">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1" name="Google Shape;8311;p118"/>
            <p:cNvSpPr/>
            <p:nvPr/>
          </p:nvSpPr>
          <p:spPr>
            <a:xfrm>
              <a:off x="-55128700" y="3983400"/>
              <a:ext cx="166200" cy="54350"/>
            </a:xfrm>
            <a:custGeom>
              <a:rect b="b" l="l" r="r" t="t"/>
              <a:pathLst>
                <a:path extrusionOk="0" h="2174" w="6648">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12" name="Google Shape;8312;p118"/>
          <p:cNvGrpSpPr/>
          <p:nvPr/>
        </p:nvGrpSpPr>
        <p:grpSpPr>
          <a:xfrm>
            <a:off x="6639727" y="2734774"/>
            <a:ext cx="335930" cy="358971"/>
            <a:chOff x="-53232900" y="3192625"/>
            <a:chExt cx="298525" cy="319000"/>
          </a:xfrm>
        </p:grpSpPr>
        <p:sp>
          <p:nvSpPr>
            <p:cNvPr id="8313" name="Google Shape;8313;p118"/>
            <p:cNvSpPr/>
            <p:nvPr/>
          </p:nvSpPr>
          <p:spPr>
            <a:xfrm>
              <a:off x="-52972975" y="3315500"/>
              <a:ext cx="37825" cy="55925"/>
            </a:xfrm>
            <a:custGeom>
              <a:rect b="b" l="l" r="r" t="t"/>
              <a:pathLst>
                <a:path extrusionOk="0" h="2237" w="1513">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4" name="Google Shape;8314;p118"/>
            <p:cNvSpPr/>
            <p:nvPr/>
          </p:nvSpPr>
          <p:spPr>
            <a:xfrm>
              <a:off x="-52978500" y="3259575"/>
              <a:ext cx="44125" cy="55950"/>
            </a:xfrm>
            <a:custGeom>
              <a:rect b="b" l="l" r="r" t="t"/>
              <a:pathLst>
                <a:path extrusionOk="0" h="2238" w="1765">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5" name="Google Shape;8315;p118"/>
            <p:cNvSpPr/>
            <p:nvPr/>
          </p:nvSpPr>
          <p:spPr>
            <a:xfrm>
              <a:off x="-53232900" y="3324950"/>
              <a:ext cx="242625" cy="55925"/>
            </a:xfrm>
            <a:custGeom>
              <a:rect b="b" l="l" r="r" t="t"/>
              <a:pathLst>
                <a:path extrusionOk="0" h="2237" w="9705">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6" name="Google Shape;8316;p118"/>
            <p:cNvSpPr/>
            <p:nvPr/>
          </p:nvSpPr>
          <p:spPr>
            <a:xfrm>
              <a:off x="-53232100" y="3399775"/>
              <a:ext cx="241825" cy="111850"/>
            </a:xfrm>
            <a:custGeom>
              <a:rect b="b" l="l" r="r" t="t"/>
              <a:pathLst>
                <a:path extrusionOk="0" h="4474" w="9673">
                  <a:moveTo>
                    <a:pt x="0" y="0"/>
                  </a:moveTo>
                  <a:cubicBezTo>
                    <a:pt x="158" y="2457"/>
                    <a:pt x="2269" y="4474"/>
                    <a:pt x="4821" y="4474"/>
                  </a:cubicBezTo>
                  <a:cubicBezTo>
                    <a:pt x="7372" y="4474"/>
                    <a:pt x="9452" y="2457"/>
                    <a:pt x="96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7" name="Google Shape;8317;p118"/>
            <p:cNvSpPr/>
            <p:nvPr/>
          </p:nvSpPr>
          <p:spPr>
            <a:xfrm>
              <a:off x="-53134450" y="3287125"/>
              <a:ext cx="44125" cy="18925"/>
            </a:xfrm>
            <a:custGeom>
              <a:rect b="b" l="l" r="r" t="t"/>
              <a:pathLst>
                <a:path extrusionOk="0" h="757" w="1765">
                  <a:moveTo>
                    <a:pt x="1" y="1"/>
                  </a:moveTo>
                  <a:lnTo>
                    <a:pt x="410" y="757"/>
                  </a:lnTo>
                  <a:lnTo>
                    <a:pt x="1419" y="757"/>
                  </a:lnTo>
                  <a:lnTo>
                    <a:pt x="17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8" name="Google Shape;8318;p118"/>
            <p:cNvSpPr/>
            <p:nvPr/>
          </p:nvSpPr>
          <p:spPr>
            <a:xfrm>
              <a:off x="-53232900" y="3287125"/>
              <a:ext cx="86675" cy="18925"/>
            </a:xfrm>
            <a:custGeom>
              <a:rect b="b" l="l" r="r" t="t"/>
              <a:pathLst>
                <a:path extrusionOk="0" h="757" w="3467">
                  <a:moveTo>
                    <a:pt x="127" y="1"/>
                  </a:moveTo>
                  <a:cubicBezTo>
                    <a:pt x="95" y="253"/>
                    <a:pt x="32" y="473"/>
                    <a:pt x="1" y="757"/>
                  </a:cubicBezTo>
                  <a:lnTo>
                    <a:pt x="3466" y="757"/>
                  </a:lnTo>
                  <a:lnTo>
                    <a:pt x="31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9" name="Google Shape;8319;p118"/>
            <p:cNvSpPr/>
            <p:nvPr/>
          </p:nvSpPr>
          <p:spPr>
            <a:xfrm>
              <a:off x="-53078525" y="3287125"/>
              <a:ext cx="86675" cy="18925"/>
            </a:xfrm>
            <a:custGeom>
              <a:rect b="b" l="l" r="r" t="t"/>
              <a:pathLst>
                <a:path extrusionOk="0" h="757" w="3467">
                  <a:moveTo>
                    <a:pt x="379" y="1"/>
                  </a:moveTo>
                  <a:lnTo>
                    <a:pt x="1" y="757"/>
                  </a:lnTo>
                  <a:lnTo>
                    <a:pt x="3466" y="757"/>
                  </a:lnTo>
                  <a:cubicBezTo>
                    <a:pt x="3466" y="536"/>
                    <a:pt x="3435" y="253"/>
                    <a:pt x="3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0" name="Google Shape;8320;p118"/>
            <p:cNvSpPr/>
            <p:nvPr/>
          </p:nvSpPr>
          <p:spPr>
            <a:xfrm>
              <a:off x="-53224225" y="3192625"/>
              <a:ext cx="223700" cy="74850"/>
            </a:xfrm>
            <a:custGeom>
              <a:rect b="b" l="l" r="r" t="t"/>
              <a:pathLst>
                <a:path extrusionOk="0" h="2994" w="8948">
                  <a:moveTo>
                    <a:pt x="4506" y="0"/>
                  </a:moveTo>
                  <a:cubicBezTo>
                    <a:pt x="2489" y="0"/>
                    <a:pt x="756" y="1260"/>
                    <a:pt x="0" y="2993"/>
                  </a:cubicBezTo>
                  <a:lnTo>
                    <a:pt x="8948" y="2993"/>
                  </a:lnTo>
                  <a:cubicBezTo>
                    <a:pt x="8255" y="1260"/>
                    <a:pt x="6522" y="0"/>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21" name="Google Shape;8321;p118"/>
          <p:cNvGrpSpPr/>
          <p:nvPr/>
        </p:nvGrpSpPr>
        <p:grpSpPr>
          <a:xfrm>
            <a:off x="6629093" y="3205748"/>
            <a:ext cx="357198" cy="356326"/>
            <a:chOff x="-53242350" y="3584850"/>
            <a:chExt cx="317425" cy="316650"/>
          </a:xfrm>
        </p:grpSpPr>
        <p:sp>
          <p:nvSpPr>
            <p:cNvPr id="8322" name="Google Shape;8322;p118"/>
            <p:cNvSpPr/>
            <p:nvPr/>
          </p:nvSpPr>
          <p:spPr>
            <a:xfrm>
              <a:off x="-53202975" y="3584850"/>
              <a:ext cx="237900" cy="98475"/>
            </a:xfrm>
            <a:custGeom>
              <a:rect b="b" l="l" r="r" t="t"/>
              <a:pathLst>
                <a:path extrusionOk="0" h="3939" w="9516">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3" name="Google Shape;8323;p118"/>
            <p:cNvSpPr/>
            <p:nvPr/>
          </p:nvSpPr>
          <p:spPr>
            <a:xfrm>
              <a:off x="-53242350" y="3711650"/>
              <a:ext cx="80350" cy="155975"/>
            </a:xfrm>
            <a:custGeom>
              <a:rect b="b" l="l" r="r" t="t"/>
              <a:pathLst>
                <a:path extrusionOk="0" h="6239" w="3214">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4" name="Google Shape;8324;p118"/>
            <p:cNvSpPr/>
            <p:nvPr/>
          </p:nvSpPr>
          <p:spPr>
            <a:xfrm>
              <a:off x="-53206125" y="3686850"/>
              <a:ext cx="243400" cy="84700"/>
            </a:xfrm>
            <a:custGeom>
              <a:rect b="b" l="l" r="r" t="t"/>
              <a:pathLst>
                <a:path extrusionOk="0" h="3388" w="9736">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5" name="Google Shape;8325;p118"/>
            <p:cNvSpPr/>
            <p:nvPr/>
          </p:nvSpPr>
          <p:spPr>
            <a:xfrm>
              <a:off x="-53186425" y="3775450"/>
              <a:ext cx="205600" cy="126050"/>
            </a:xfrm>
            <a:custGeom>
              <a:rect b="b" l="l" r="r" t="t"/>
              <a:pathLst>
                <a:path extrusionOk="0" h="5042" w="8224">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6" name="Google Shape;8326;p118"/>
            <p:cNvSpPr/>
            <p:nvPr/>
          </p:nvSpPr>
          <p:spPr>
            <a:xfrm>
              <a:off x="-52962725" y="3710875"/>
              <a:ext cx="37800" cy="95325"/>
            </a:xfrm>
            <a:custGeom>
              <a:rect b="b" l="l" r="r" t="t"/>
              <a:pathLst>
                <a:path extrusionOk="0" h="3813" w="1512">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27" name="Google Shape;8327;p118"/>
          <p:cNvGrpSpPr/>
          <p:nvPr/>
        </p:nvGrpSpPr>
        <p:grpSpPr>
          <a:xfrm>
            <a:off x="6650362" y="3668449"/>
            <a:ext cx="314662" cy="358999"/>
            <a:chOff x="-53224225" y="3976300"/>
            <a:chExt cx="279625" cy="319025"/>
          </a:xfrm>
        </p:grpSpPr>
        <p:sp>
          <p:nvSpPr>
            <p:cNvPr id="8328" name="Google Shape;8328;p118"/>
            <p:cNvSpPr/>
            <p:nvPr/>
          </p:nvSpPr>
          <p:spPr>
            <a:xfrm>
              <a:off x="-53224225" y="4132250"/>
              <a:ext cx="18925" cy="63825"/>
            </a:xfrm>
            <a:custGeom>
              <a:rect b="b" l="l" r="r" t="t"/>
              <a:pathLst>
                <a:path extrusionOk="0" h="2553" w="757">
                  <a:moveTo>
                    <a:pt x="756" y="1"/>
                  </a:moveTo>
                  <a:cubicBezTo>
                    <a:pt x="315" y="284"/>
                    <a:pt x="0" y="757"/>
                    <a:pt x="0" y="1292"/>
                  </a:cubicBezTo>
                  <a:cubicBezTo>
                    <a:pt x="0" y="1796"/>
                    <a:pt x="315" y="2269"/>
                    <a:pt x="756" y="2552"/>
                  </a:cubicBezTo>
                  <a:lnTo>
                    <a:pt x="756" y="2395"/>
                  </a:lnTo>
                  <a:lnTo>
                    <a:pt x="7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9" name="Google Shape;8329;p118"/>
            <p:cNvSpPr/>
            <p:nvPr/>
          </p:nvSpPr>
          <p:spPr>
            <a:xfrm>
              <a:off x="-53185625" y="4014900"/>
              <a:ext cx="204800" cy="117375"/>
            </a:xfrm>
            <a:custGeom>
              <a:rect b="b" l="l" r="r" t="t"/>
              <a:pathLst>
                <a:path extrusionOk="0" h="4695" w="8192">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0" name="Google Shape;8330;p118"/>
            <p:cNvSpPr/>
            <p:nvPr/>
          </p:nvSpPr>
          <p:spPr>
            <a:xfrm>
              <a:off x="-53187200" y="4110200"/>
              <a:ext cx="205575" cy="185125"/>
            </a:xfrm>
            <a:custGeom>
              <a:rect b="b" l="l" r="r" t="t"/>
              <a:pathLst>
                <a:path extrusionOk="0" h="7405" w="8223">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1" name="Google Shape;8331;p118"/>
            <p:cNvSpPr/>
            <p:nvPr/>
          </p:nvSpPr>
          <p:spPr>
            <a:xfrm>
              <a:off x="-53020225" y="4211800"/>
              <a:ext cx="74825" cy="83525"/>
            </a:xfrm>
            <a:custGeom>
              <a:rect b="b" l="l" r="r" t="t"/>
              <a:pathLst>
                <a:path extrusionOk="0" h="3341" w="2993">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2" name="Google Shape;8332;p118"/>
            <p:cNvSpPr/>
            <p:nvPr/>
          </p:nvSpPr>
          <p:spPr>
            <a:xfrm>
              <a:off x="-53224225" y="4211025"/>
              <a:ext cx="74850" cy="83500"/>
            </a:xfrm>
            <a:custGeom>
              <a:rect b="b" l="l" r="r" t="t"/>
              <a:pathLst>
                <a:path extrusionOk="0" h="3340" w="2994">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3" name="Google Shape;8333;p118"/>
            <p:cNvSpPr/>
            <p:nvPr/>
          </p:nvSpPr>
          <p:spPr>
            <a:xfrm>
              <a:off x="-52962725" y="4131475"/>
              <a:ext cx="18125" cy="63800"/>
            </a:xfrm>
            <a:custGeom>
              <a:rect b="b" l="l" r="r" t="t"/>
              <a:pathLst>
                <a:path extrusionOk="0" h="2552" w="725">
                  <a:moveTo>
                    <a:pt x="0" y="0"/>
                  </a:moveTo>
                  <a:lnTo>
                    <a:pt x="0" y="2394"/>
                  </a:lnTo>
                  <a:lnTo>
                    <a:pt x="0" y="2552"/>
                  </a:lnTo>
                  <a:cubicBezTo>
                    <a:pt x="410" y="2300"/>
                    <a:pt x="725" y="1827"/>
                    <a:pt x="725" y="1292"/>
                  </a:cubicBezTo>
                  <a:cubicBezTo>
                    <a:pt x="725" y="725"/>
                    <a:pt x="410"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4" name="Google Shape;8334;p118"/>
            <p:cNvSpPr/>
            <p:nvPr/>
          </p:nvSpPr>
          <p:spPr>
            <a:xfrm>
              <a:off x="-53125775" y="3976300"/>
              <a:ext cx="82725" cy="26800"/>
            </a:xfrm>
            <a:custGeom>
              <a:rect b="b" l="l" r="r" t="t"/>
              <a:pathLst>
                <a:path extrusionOk="0" h="1072" w="3309">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35" name="Google Shape;8335;p118"/>
          <p:cNvGrpSpPr/>
          <p:nvPr/>
        </p:nvGrpSpPr>
        <p:grpSpPr>
          <a:xfrm>
            <a:off x="7961258" y="3676129"/>
            <a:ext cx="358971" cy="358408"/>
            <a:chOff x="-52043575" y="3983125"/>
            <a:chExt cx="319000" cy="318500"/>
          </a:xfrm>
        </p:grpSpPr>
        <p:sp>
          <p:nvSpPr>
            <p:cNvPr id="8336" name="Google Shape;8336;p118"/>
            <p:cNvSpPr/>
            <p:nvPr/>
          </p:nvSpPr>
          <p:spPr>
            <a:xfrm>
              <a:off x="-52043575" y="3983200"/>
              <a:ext cx="55150" cy="105750"/>
            </a:xfrm>
            <a:custGeom>
              <a:rect b="b" l="l" r="r" t="t"/>
              <a:pathLst>
                <a:path extrusionOk="0" h="4230" w="2206">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7" name="Google Shape;8337;p118"/>
            <p:cNvSpPr/>
            <p:nvPr/>
          </p:nvSpPr>
          <p:spPr>
            <a:xfrm>
              <a:off x="-51985300" y="3983400"/>
              <a:ext cx="204800" cy="129975"/>
            </a:xfrm>
            <a:custGeom>
              <a:rect b="b" l="l" r="r" t="t"/>
              <a:pathLst>
                <a:path extrusionOk="0" h="5199" w="8192">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8" name="Google Shape;8338;p118"/>
            <p:cNvSpPr/>
            <p:nvPr/>
          </p:nvSpPr>
          <p:spPr>
            <a:xfrm>
              <a:off x="-51855350" y="3987325"/>
              <a:ext cx="74075" cy="89825"/>
            </a:xfrm>
            <a:custGeom>
              <a:rect b="b" l="l" r="r" t="t"/>
              <a:pathLst>
                <a:path extrusionOk="0" h="3593" w="2963">
                  <a:moveTo>
                    <a:pt x="1" y="1"/>
                  </a:moveTo>
                  <a:lnTo>
                    <a:pt x="1" y="3592"/>
                  </a:lnTo>
                  <a:lnTo>
                    <a:pt x="2962" y="3592"/>
                  </a:lnTo>
                  <a:cubicBezTo>
                    <a:pt x="2836" y="2647"/>
                    <a:pt x="2427" y="1733"/>
                    <a:pt x="1765" y="1009"/>
                  </a:cubicBezTo>
                  <a:cubicBezTo>
                    <a:pt x="1261" y="505"/>
                    <a:pt x="663" y="190"/>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9" name="Google Shape;8339;p118"/>
            <p:cNvSpPr/>
            <p:nvPr/>
          </p:nvSpPr>
          <p:spPr>
            <a:xfrm>
              <a:off x="-51985300" y="3987325"/>
              <a:ext cx="74050" cy="89825"/>
            </a:xfrm>
            <a:custGeom>
              <a:rect b="b" l="l" r="r" t="t"/>
              <a:pathLst>
                <a:path extrusionOk="0" h="3593" w="2962">
                  <a:moveTo>
                    <a:pt x="2962" y="1"/>
                  </a:moveTo>
                  <a:cubicBezTo>
                    <a:pt x="1324" y="473"/>
                    <a:pt x="158" y="1891"/>
                    <a:pt x="1" y="3592"/>
                  </a:cubicBezTo>
                  <a:lnTo>
                    <a:pt x="2962" y="3592"/>
                  </a:ln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0" name="Google Shape;8340;p118"/>
            <p:cNvSpPr/>
            <p:nvPr/>
          </p:nvSpPr>
          <p:spPr>
            <a:xfrm>
              <a:off x="-51985300" y="4190350"/>
              <a:ext cx="204800" cy="111275"/>
            </a:xfrm>
            <a:custGeom>
              <a:rect b="b" l="l" r="r" t="t"/>
              <a:pathLst>
                <a:path extrusionOk="0" h="4451" w="8192">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1" name="Google Shape;8341;p118"/>
            <p:cNvSpPr/>
            <p:nvPr/>
          </p:nvSpPr>
          <p:spPr>
            <a:xfrm>
              <a:off x="-51985300" y="4133050"/>
              <a:ext cx="204800" cy="55925"/>
            </a:xfrm>
            <a:custGeom>
              <a:rect b="b" l="l" r="r" t="t"/>
              <a:pathLst>
                <a:path extrusionOk="0" h="2237" w="8192">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2" name="Google Shape;8342;p118"/>
            <p:cNvSpPr/>
            <p:nvPr/>
          </p:nvSpPr>
          <p:spPr>
            <a:xfrm>
              <a:off x="-51780525" y="3983125"/>
              <a:ext cx="55950" cy="105825"/>
            </a:xfrm>
            <a:custGeom>
              <a:rect b="b" l="l" r="r" t="t"/>
              <a:pathLst>
                <a:path extrusionOk="0" h="4233" w="2238">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3" name="Google Shape;8343;p118"/>
            <p:cNvSpPr/>
            <p:nvPr/>
          </p:nvSpPr>
          <p:spPr>
            <a:xfrm>
              <a:off x="-52023900" y="4139350"/>
              <a:ext cx="18925" cy="63800"/>
            </a:xfrm>
            <a:custGeom>
              <a:rect b="b" l="l" r="r" t="t"/>
              <a:pathLst>
                <a:path extrusionOk="0" h="2552" w="757">
                  <a:moveTo>
                    <a:pt x="757" y="0"/>
                  </a:moveTo>
                  <a:cubicBezTo>
                    <a:pt x="316" y="221"/>
                    <a:pt x="1" y="693"/>
                    <a:pt x="1" y="1260"/>
                  </a:cubicBezTo>
                  <a:cubicBezTo>
                    <a:pt x="1" y="1796"/>
                    <a:pt x="316" y="2268"/>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4" name="Google Shape;8344;p118"/>
            <p:cNvSpPr/>
            <p:nvPr/>
          </p:nvSpPr>
          <p:spPr>
            <a:xfrm>
              <a:off x="-51763200" y="4139350"/>
              <a:ext cx="18925" cy="63800"/>
            </a:xfrm>
            <a:custGeom>
              <a:rect b="b" l="l" r="r" t="t"/>
              <a:pathLst>
                <a:path extrusionOk="0" h="2552" w="757">
                  <a:moveTo>
                    <a:pt x="1" y="0"/>
                  </a:moveTo>
                  <a:lnTo>
                    <a:pt x="1" y="2552"/>
                  </a:lnTo>
                  <a:cubicBezTo>
                    <a:pt x="442" y="2268"/>
                    <a:pt x="757" y="1796"/>
                    <a:pt x="757" y="1260"/>
                  </a:cubicBezTo>
                  <a:cubicBezTo>
                    <a:pt x="757" y="693"/>
                    <a:pt x="442"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45" name="Google Shape;8345;p118"/>
          <p:cNvGrpSpPr/>
          <p:nvPr/>
        </p:nvGrpSpPr>
        <p:grpSpPr>
          <a:xfrm>
            <a:off x="6215199" y="1380146"/>
            <a:ext cx="314662" cy="358971"/>
            <a:chOff x="-56766175" y="3198925"/>
            <a:chExt cx="279625" cy="319000"/>
          </a:xfrm>
        </p:grpSpPr>
        <p:sp>
          <p:nvSpPr>
            <p:cNvPr id="8346" name="Google Shape;8346;p118"/>
            <p:cNvSpPr/>
            <p:nvPr/>
          </p:nvSpPr>
          <p:spPr>
            <a:xfrm>
              <a:off x="-56766175" y="3335975"/>
              <a:ext cx="18925" cy="63825"/>
            </a:xfrm>
            <a:custGeom>
              <a:rect b="b" l="l" r="r" t="t"/>
              <a:pathLst>
                <a:path extrusionOk="0" h="2553" w="757">
                  <a:moveTo>
                    <a:pt x="757" y="0"/>
                  </a:moveTo>
                  <a:cubicBezTo>
                    <a:pt x="316" y="221"/>
                    <a:pt x="1" y="693"/>
                    <a:pt x="1" y="1260"/>
                  </a:cubicBezTo>
                  <a:cubicBezTo>
                    <a:pt x="1" y="1796"/>
                    <a:pt x="316" y="2269"/>
                    <a:pt x="757" y="2552"/>
                  </a:cubicBezTo>
                  <a:lnTo>
                    <a:pt x="757" y="158"/>
                  </a:ln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7" name="Google Shape;8347;p118"/>
            <p:cNvSpPr/>
            <p:nvPr/>
          </p:nvSpPr>
          <p:spPr>
            <a:xfrm>
              <a:off x="-56747275" y="3198925"/>
              <a:ext cx="222925" cy="93750"/>
            </a:xfrm>
            <a:custGeom>
              <a:rect b="b" l="l" r="r" t="t"/>
              <a:pathLst>
                <a:path extrusionOk="0" h="3750" w="8917">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8" name="Google Shape;8348;p118"/>
            <p:cNvSpPr/>
            <p:nvPr/>
          </p:nvSpPr>
          <p:spPr>
            <a:xfrm>
              <a:off x="-56710250" y="3348575"/>
              <a:ext cx="55150" cy="55150"/>
            </a:xfrm>
            <a:custGeom>
              <a:rect b="b" l="l" r="r" t="t"/>
              <a:pathLst>
                <a:path extrusionOk="0" h="2206" w="2206">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9" name="Google Shape;8349;p118"/>
            <p:cNvSpPr/>
            <p:nvPr/>
          </p:nvSpPr>
          <p:spPr>
            <a:xfrm>
              <a:off x="-56597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0" name="Google Shape;8350;p118"/>
            <p:cNvSpPr/>
            <p:nvPr/>
          </p:nvSpPr>
          <p:spPr>
            <a:xfrm>
              <a:off x="-56727575" y="3376925"/>
              <a:ext cx="204800" cy="141000"/>
            </a:xfrm>
            <a:custGeom>
              <a:rect b="b" l="l" r="r" t="t"/>
              <a:pathLst>
                <a:path extrusionOk="0" h="5640" w="8192">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1" name="Google Shape;8351;p118"/>
            <p:cNvSpPr/>
            <p:nvPr/>
          </p:nvSpPr>
          <p:spPr>
            <a:xfrm>
              <a:off x="-56729150" y="3289500"/>
              <a:ext cx="204000" cy="87450"/>
            </a:xfrm>
            <a:custGeom>
              <a:rect b="b" l="l" r="r" t="t"/>
              <a:pathLst>
                <a:path extrusionOk="0" h="3498" w="816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2" name="Google Shape;8352;p118"/>
            <p:cNvSpPr/>
            <p:nvPr/>
          </p:nvSpPr>
          <p:spPr>
            <a:xfrm>
              <a:off x="-56505475" y="3335975"/>
              <a:ext cx="18925" cy="63825"/>
            </a:xfrm>
            <a:custGeom>
              <a:rect b="b" l="l" r="r" t="t"/>
              <a:pathLst>
                <a:path extrusionOk="0" h="2553" w="757">
                  <a:moveTo>
                    <a:pt x="1" y="0"/>
                  </a:moveTo>
                  <a:lnTo>
                    <a:pt x="1" y="2552"/>
                  </a:lnTo>
                  <a:cubicBezTo>
                    <a:pt x="442" y="2269"/>
                    <a:pt x="757" y="1796"/>
                    <a:pt x="757" y="1260"/>
                  </a:cubicBezTo>
                  <a:cubicBezTo>
                    <a:pt x="757" y="693"/>
                    <a:pt x="473"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53" name="Google Shape;8353;p118"/>
          <p:cNvGrpSpPr/>
          <p:nvPr/>
        </p:nvGrpSpPr>
        <p:grpSpPr>
          <a:xfrm>
            <a:off x="6214313" y="1835446"/>
            <a:ext cx="316434" cy="358099"/>
            <a:chOff x="-56766175" y="3590375"/>
            <a:chExt cx="281200" cy="318225"/>
          </a:xfrm>
        </p:grpSpPr>
        <p:sp>
          <p:nvSpPr>
            <p:cNvPr id="8354" name="Google Shape;8354;p118"/>
            <p:cNvSpPr/>
            <p:nvPr/>
          </p:nvSpPr>
          <p:spPr>
            <a:xfrm>
              <a:off x="-56766175" y="3632900"/>
              <a:ext cx="281200" cy="275700"/>
            </a:xfrm>
            <a:custGeom>
              <a:rect b="b" l="l" r="r" t="t"/>
              <a:pathLst>
                <a:path extrusionOk="0" h="11028" w="11248">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5" name="Google Shape;8355;p118"/>
            <p:cNvSpPr/>
            <p:nvPr/>
          </p:nvSpPr>
          <p:spPr>
            <a:xfrm>
              <a:off x="-56709475" y="3722700"/>
              <a:ext cx="167800" cy="153600"/>
            </a:xfrm>
            <a:custGeom>
              <a:rect b="b" l="l" r="r" t="t"/>
              <a:pathLst>
                <a:path extrusionOk="0" h="6144" w="6712">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6" name="Google Shape;8356;p118"/>
            <p:cNvSpPr/>
            <p:nvPr/>
          </p:nvSpPr>
          <p:spPr>
            <a:xfrm>
              <a:off x="-56654325" y="3833750"/>
              <a:ext cx="55150" cy="55950"/>
            </a:xfrm>
            <a:custGeom>
              <a:rect b="b" l="l" r="r" t="t"/>
              <a:pathLst>
                <a:path extrusionOk="0" h="2238" w="2206">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7" name="Google Shape;8357;p118"/>
            <p:cNvSpPr/>
            <p:nvPr/>
          </p:nvSpPr>
          <p:spPr>
            <a:xfrm>
              <a:off x="-56710250" y="3590375"/>
              <a:ext cx="167775" cy="74850"/>
            </a:xfrm>
            <a:custGeom>
              <a:rect b="b" l="l" r="r" t="t"/>
              <a:pathLst>
                <a:path extrusionOk="0" h="2994" w="6711">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58" name="Google Shape;8358;p118"/>
          <p:cNvGrpSpPr/>
          <p:nvPr/>
        </p:nvGrpSpPr>
        <p:grpSpPr>
          <a:xfrm>
            <a:off x="6251269" y="2276817"/>
            <a:ext cx="272126" cy="358099"/>
            <a:chOff x="-56747275" y="3982600"/>
            <a:chExt cx="241825" cy="318225"/>
          </a:xfrm>
        </p:grpSpPr>
        <p:sp>
          <p:nvSpPr>
            <p:cNvPr id="8359" name="Google Shape;8359;p118"/>
            <p:cNvSpPr/>
            <p:nvPr/>
          </p:nvSpPr>
          <p:spPr>
            <a:xfrm>
              <a:off x="-56635425" y="4076325"/>
              <a:ext cx="18125" cy="37050"/>
            </a:xfrm>
            <a:custGeom>
              <a:rect b="b" l="l" r="r" t="t"/>
              <a:pathLst>
                <a:path extrusionOk="0" h="1482" w="725">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0" name="Google Shape;8360;p118"/>
            <p:cNvSpPr/>
            <p:nvPr/>
          </p:nvSpPr>
          <p:spPr>
            <a:xfrm>
              <a:off x="-56618900" y="3991275"/>
              <a:ext cx="113450" cy="136250"/>
            </a:xfrm>
            <a:custGeom>
              <a:rect b="b" l="l" r="r" t="t"/>
              <a:pathLst>
                <a:path extrusionOk="0" h="5450" w="4538">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1" name="Google Shape;8361;p118"/>
            <p:cNvSpPr/>
            <p:nvPr/>
          </p:nvSpPr>
          <p:spPr>
            <a:xfrm>
              <a:off x="-56601550" y="4094450"/>
              <a:ext cx="31525" cy="19700"/>
            </a:xfrm>
            <a:custGeom>
              <a:rect b="b" l="l" r="r" t="t"/>
              <a:pathLst>
                <a:path extrusionOk="0" h="788" w="1261">
                  <a:moveTo>
                    <a:pt x="158" y="0"/>
                  </a:moveTo>
                  <a:lnTo>
                    <a:pt x="158" y="63"/>
                  </a:lnTo>
                  <a:cubicBezTo>
                    <a:pt x="158" y="315"/>
                    <a:pt x="95" y="567"/>
                    <a:pt x="0" y="788"/>
                  </a:cubicBezTo>
                  <a:lnTo>
                    <a:pt x="1260" y="788"/>
                  </a:lnTo>
                  <a:lnTo>
                    <a:pt x="1260" y="756"/>
                  </a:lnTo>
                  <a:lnTo>
                    <a:pt x="1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2" name="Google Shape;8362;p118"/>
            <p:cNvSpPr/>
            <p:nvPr/>
          </p:nvSpPr>
          <p:spPr>
            <a:xfrm>
              <a:off x="-56688200" y="4085775"/>
              <a:ext cx="37050" cy="27600"/>
            </a:xfrm>
            <a:custGeom>
              <a:rect b="b" l="l" r="r" t="t"/>
              <a:pathLst>
                <a:path extrusionOk="0" h="1104" w="1482">
                  <a:moveTo>
                    <a:pt x="1355" y="1"/>
                  </a:moveTo>
                  <a:lnTo>
                    <a:pt x="1" y="1103"/>
                  </a:lnTo>
                  <a:lnTo>
                    <a:pt x="1481" y="1103"/>
                  </a:lnTo>
                  <a:cubicBezTo>
                    <a:pt x="1418" y="883"/>
                    <a:pt x="1324" y="631"/>
                    <a:pt x="1324" y="347"/>
                  </a:cubicBezTo>
                  <a:cubicBezTo>
                    <a:pt x="1324" y="253"/>
                    <a:pt x="1324" y="127"/>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3" name="Google Shape;8363;p118"/>
            <p:cNvSpPr/>
            <p:nvPr/>
          </p:nvSpPr>
          <p:spPr>
            <a:xfrm>
              <a:off x="-56747275" y="3982600"/>
              <a:ext cx="189850" cy="143850"/>
            </a:xfrm>
            <a:custGeom>
              <a:rect b="b" l="l" r="r" t="t"/>
              <a:pathLst>
                <a:path extrusionOk="0" h="5754" w="7594">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4" name="Google Shape;8364;p118"/>
            <p:cNvSpPr/>
            <p:nvPr/>
          </p:nvSpPr>
          <p:spPr>
            <a:xfrm>
              <a:off x="-56654325" y="4217500"/>
              <a:ext cx="55150" cy="83325"/>
            </a:xfrm>
            <a:custGeom>
              <a:rect b="b" l="l" r="r" t="t"/>
              <a:pathLst>
                <a:path extrusionOk="0" h="3333" w="2206">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5" name="Google Shape;8365;p118"/>
            <p:cNvSpPr/>
            <p:nvPr/>
          </p:nvSpPr>
          <p:spPr>
            <a:xfrm>
              <a:off x="-56729150" y="4132250"/>
              <a:ext cx="204800" cy="157550"/>
            </a:xfrm>
            <a:custGeom>
              <a:rect b="b" l="l" r="r" t="t"/>
              <a:pathLst>
                <a:path extrusionOk="0" h="6302" w="8192">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66" name="Google Shape;8366;p118"/>
          <p:cNvGrpSpPr/>
          <p:nvPr/>
        </p:nvGrpSpPr>
        <p:grpSpPr>
          <a:xfrm>
            <a:off x="4859020" y="3219055"/>
            <a:ext cx="358999" cy="342991"/>
            <a:chOff x="-54812875" y="3596675"/>
            <a:chExt cx="319025" cy="304800"/>
          </a:xfrm>
        </p:grpSpPr>
        <p:sp>
          <p:nvSpPr>
            <p:cNvPr id="8367" name="Google Shape;8367;p118"/>
            <p:cNvSpPr/>
            <p:nvPr/>
          </p:nvSpPr>
          <p:spPr>
            <a:xfrm>
              <a:off x="-54812875" y="3607700"/>
              <a:ext cx="74850" cy="293775"/>
            </a:xfrm>
            <a:custGeom>
              <a:rect b="b" l="l" r="r" t="t"/>
              <a:pathLst>
                <a:path extrusionOk="0" h="11751" w="2994">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8" name="Google Shape;8368;p118"/>
            <p:cNvSpPr/>
            <p:nvPr/>
          </p:nvSpPr>
          <p:spPr>
            <a:xfrm>
              <a:off x="-54662425" y="3621875"/>
              <a:ext cx="18125" cy="61450"/>
            </a:xfrm>
            <a:custGeom>
              <a:rect b="b" l="l" r="r" t="t"/>
              <a:pathLst>
                <a:path extrusionOk="0" h="2458" w="725">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9" name="Google Shape;8369;p118"/>
            <p:cNvSpPr/>
            <p:nvPr/>
          </p:nvSpPr>
          <p:spPr>
            <a:xfrm>
              <a:off x="-54737250" y="3652600"/>
              <a:ext cx="66175" cy="37825"/>
            </a:xfrm>
            <a:custGeom>
              <a:rect b="b" l="l" r="r" t="t"/>
              <a:pathLst>
                <a:path extrusionOk="0" h="1513" w="2647">
                  <a:moveTo>
                    <a:pt x="0" y="0"/>
                  </a:moveTo>
                  <a:lnTo>
                    <a:pt x="599" y="1512"/>
                  </a:lnTo>
                  <a:lnTo>
                    <a:pt x="2647" y="1512"/>
                  </a:lnTo>
                  <a:cubicBezTo>
                    <a:pt x="2458" y="1103"/>
                    <a:pt x="2206" y="599"/>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0" name="Google Shape;8370;p118"/>
            <p:cNvSpPr/>
            <p:nvPr/>
          </p:nvSpPr>
          <p:spPr>
            <a:xfrm>
              <a:off x="-54568700" y="3608475"/>
              <a:ext cx="74850" cy="293000"/>
            </a:xfrm>
            <a:custGeom>
              <a:rect b="b" l="l" r="r" t="t"/>
              <a:pathLst>
                <a:path extrusionOk="0" h="11720" w="2994">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1" name="Google Shape;8371;p118"/>
            <p:cNvSpPr/>
            <p:nvPr/>
          </p:nvSpPr>
          <p:spPr>
            <a:xfrm>
              <a:off x="-54636450" y="3652600"/>
              <a:ext cx="66975" cy="37825"/>
            </a:xfrm>
            <a:custGeom>
              <a:rect b="b" l="l" r="r" t="t"/>
              <a:pathLst>
                <a:path extrusionOk="0" h="1513" w="2679">
                  <a:moveTo>
                    <a:pt x="411" y="0"/>
                  </a:moveTo>
                  <a:cubicBezTo>
                    <a:pt x="411" y="599"/>
                    <a:pt x="221" y="1103"/>
                    <a:pt x="1" y="1512"/>
                  </a:cubicBezTo>
                  <a:lnTo>
                    <a:pt x="2080" y="1512"/>
                  </a:lnTo>
                  <a:lnTo>
                    <a:pt x="2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2" name="Google Shape;8372;p118"/>
            <p:cNvSpPr/>
            <p:nvPr/>
          </p:nvSpPr>
          <p:spPr>
            <a:xfrm>
              <a:off x="-54760100" y="3596675"/>
              <a:ext cx="212675" cy="37025"/>
            </a:xfrm>
            <a:custGeom>
              <a:rect b="b" l="l" r="r" t="t"/>
              <a:pathLst>
                <a:path extrusionOk="0" h="1481" w="8507">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3" name="Google Shape;8373;p118"/>
            <p:cNvSpPr/>
            <p:nvPr/>
          </p:nvSpPr>
          <p:spPr>
            <a:xfrm>
              <a:off x="-54738050" y="3708500"/>
              <a:ext cx="169375" cy="186700"/>
            </a:xfrm>
            <a:custGeom>
              <a:rect b="b" l="l" r="r" t="t"/>
              <a:pathLst>
                <a:path extrusionOk="0" h="7468" w="6775">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374" name="Google Shape;8374;p118"/>
          <p:cNvSpPr/>
          <p:nvPr/>
        </p:nvSpPr>
        <p:spPr>
          <a:xfrm>
            <a:off x="5033910" y="3593325"/>
            <a:ext cx="8018" cy="900"/>
          </a:xfrm>
          <a:custGeom>
            <a:rect b="b" l="l" r="r" t="t"/>
            <a:pathLst>
              <a:path extrusionOk="0" h="32" w="285">
                <a:moveTo>
                  <a:pt x="1" y="0"/>
                </a:moveTo>
                <a:cubicBezTo>
                  <a:pt x="95" y="32"/>
                  <a:pt x="158" y="32"/>
                  <a:pt x="284" y="32"/>
                </a:cubicBezTo>
                <a:cubicBezTo>
                  <a:pt x="221" y="32"/>
                  <a:pt x="127" y="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5" name="Google Shape;8375;p118"/>
          <p:cNvSpPr/>
          <p:nvPr/>
        </p:nvSpPr>
        <p:spPr>
          <a:xfrm>
            <a:off x="5034361" y="3594198"/>
            <a:ext cx="7118" cy="928"/>
          </a:xfrm>
          <a:custGeom>
            <a:rect b="b" l="l" r="r" t="t"/>
            <a:pathLst>
              <a:path extrusionOk="0" h="33" w="253">
                <a:moveTo>
                  <a:pt x="253" y="1"/>
                </a:moveTo>
                <a:lnTo>
                  <a:pt x="253" y="1"/>
                </a:lnTo>
                <a:cubicBezTo>
                  <a:pt x="189" y="1"/>
                  <a:pt x="64" y="1"/>
                  <a:pt x="1" y="32"/>
                </a:cubicBezTo>
                <a:cubicBezTo>
                  <a:pt x="95" y="1"/>
                  <a:pt x="190" y="1"/>
                  <a:pt x="2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376" name="Google Shape;8376;p118"/>
          <p:cNvGrpSpPr/>
          <p:nvPr/>
        </p:nvGrpSpPr>
        <p:grpSpPr>
          <a:xfrm>
            <a:off x="4881188" y="3675538"/>
            <a:ext cx="314662" cy="358099"/>
            <a:chOff x="-54793175" y="3982600"/>
            <a:chExt cx="279625" cy="318225"/>
          </a:xfrm>
        </p:grpSpPr>
        <p:sp>
          <p:nvSpPr>
            <p:cNvPr id="8377" name="Google Shape;8377;p118"/>
            <p:cNvSpPr/>
            <p:nvPr/>
          </p:nvSpPr>
          <p:spPr>
            <a:xfrm>
              <a:off x="-54646675" y="3982600"/>
              <a:ext cx="113425" cy="111075"/>
            </a:xfrm>
            <a:custGeom>
              <a:rect b="b" l="l" r="r" t="t"/>
              <a:pathLst>
                <a:path extrusionOk="0" h="4443" w="4537">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8" name="Google Shape;8378;p118"/>
            <p:cNvSpPr/>
            <p:nvPr/>
          </p:nvSpPr>
          <p:spPr>
            <a:xfrm>
              <a:off x="-54644325" y="4003075"/>
              <a:ext cx="36250" cy="90600"/>
            </a:xfrm>
            <a:custGeom>
              <a:rect b="b" l="l" r="r" t="t"/>
              <a:pathLst>
                <a:path extrusionOk="0" h="3624" w="1450">
                  <a:moveTo>
                    <a:pt x="1" y="1"/>
                  </a:moveTo>
                  <a:lnTo>
                    <a:pt x="1" y="3624"/>
                  </a:lnTo>
                  <a:lnTo>
                    <a:pt x="1450" y="3624"/>
                  </a:lnTo>
                  <a:cubicBezTo>
                    <a:pt x="1419" y="1765"/>
                    <a:pt x="726" y="379"/>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9" name="Google Shape;8379;p118"/>
            <p:cNvSpPr/>
            <p:nvPr/>
          </p:nvSpPr>
          <p:spPr>
            <a:xfrm>
              <a:off x="-54773475" y="3983400"/>
              <a:ext cx="113425" cy="111075"/>
            </a:xfrm>
            <a:custGeom>
              <a:rect b="b" l="l" r="r" t="t"/>
              <a:pathLst>
                <a:path extrusionOk="0" h="4443" w="4537">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0" name="Google Shape;8380;p118"/>
            <p:cNvSpPr/>
            <p:nvPr/>
          </p:nvSpPr>
          <p:spPr>
            <a:xfrm>
              <a:off x="-54699450" y="4003075"/>
              <a:ext cx="36250" cy="90600"/>
            </a:xfrm>
            <a:custGeom>
              <a:rect b="b" l="l" r="r" t="t"/>
              <a:pathLst>
                <a:path extrusionOk="0" h="3624" w="1450">
                  <a:moveTo>
                    <a:pt x="1450" y="1"/>
                  </a:moveTo>
                  <a:cubicBezTo>
                    <a:pt x="725" y="379"/>
                    <a:pt x="64" y="1765"/>
                    <a:pt x="1" y="3624"/>
                  </a:cubicBezTo>
                  <a:lnTo>
                    <a:pt x="1450" y="3624"/>
                  </a:lnTo>
                  <a:lnTo>
                    <a:pt x="14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1" name="Google Shape;8381;p118"/>
            <p:cNvSpPr/>
            <p:nvPr/>
          </p:nvSpPr>
          <p:spPr>
            <a:xfrm>
              <a:off x="-54756150" y="4112550"/>
              <a:ext cx="204800" cy="188275"/>
            </a:xfrm>
            <a:custGeom>
              <a:rect b="b" l="l" r="r" t="t"/>
              <a:pathLst>
                <a:path extrusionOk="0" h="7531" w="8192">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2" name="Google Shape;8382;p118"/>
            <p:cNvSpPr/>
            <p:nvPr/>
          </p:nvSpPr>
          <p:spPr>
            <a:xfrm>
              <a:off x="-54532475" y="4136975"/>
              <a:ext cx="18925" cy="63825"/>
            </a:xfrm>
            <a:custGeom>
              <a:rect b="b" l="l" r="r" t="t"/>
              <a:pathLst>
                <a:path extrusionOk="0" h="2553" w="757">
                  <a:moveTo>
                    <a:pt x="1" y="1"/>
                  </a:moveTo>
                  <a:lnTo>
                    <a:pt x="1" y="2552"/>
                  </a:lnTo>
                  <a:cubicBezTo>
                    <a:pt x="442" y="2300"/>
                    <a:pt x="757" y="1828"/>
                    <a:pt x="757" y="1261"/>
                  </a:cubicBezTo>
                  <a:cubicBezTo>
                    <a:pt x="757" y="757"/>
                    <a:pt x="442"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3" name="Google Shape;8383;p118"/>
            <p:cNvSpPr/>
            <p:nvPr/>
          </p:nvSpPr>
          <p:spPr>
            <a:xfrm>
              <a:off x="-54793175" y="4136975"/>
              <a:ext cx="18925" cy="65400"/>
            </a:xfrm>
            <a:custGeom>
              <a:rect b="b" l="l" r="r" t="t"/>
              <a:pathLst>
                <a:path extrusionOk="0" h="2616" w="757">
                  <a:moveTo>
                    <a:pt x="757" y="1"/>
                  </a:moveTo>
                  <a:cubicBezTo>
                    <a:pt x="316" y="284"/>
                    <a:pt x="0" y="757"/>
                    <a:pt x="0" y="1292"/>
                  </a:cubicBezTo>
                  <a:cubicBezTo>
                    <a:pt x="0" y="1859"/>
                    <a:pt x="316" y="2332"/>
                    <a:pt x="757" y="2615"/>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84" name="Google Shape;8384;p118"/>
          <p:cNvGrpSpPr/>
          <p:nvPr/>
        </p:nvGrpSpPr>
        <p:grpSpPr>
          <a:xfrm>
            <a:off x="7092647" y="2734774"/>
            <a:ext cx="314662" cy="358099"/>
            <a:chOff x="-52832000" y="3192625"/>
            <a:chExt cx="279625" cy="318225"/>
          </a:xfrm>
        </p:grpSpPr>
        <p:sp>
          <p:nvSpPr>
            <p:cNvPr id="8385" name="Google Shape;8385;p118"/>
            <p:cNvSpPr/>
            <p:nvPr/>
          </p:nvSpPr>
          <p:spPr>
            <a:xfrm>
              <a:off x="-52574450" y="3306025"/>
              <a:ext cx="22075" cy="110300"/>
            </a:xfrm>
            <a:custGeom>
              <a:rect b="b" l="l" r="r" t="t"/>
              <a:pathLst>
                <a:path extrusionOk="0" h="4412" w="883">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6" name="Google Shape;8386;p118"/>
            <p:cNvSpPr/>
            <p:nvPr/>
          </p:nvSpPr>
          <p:spPr>
            <a:xfrm>
              <a:off x="-52826475" y="3192625"/>
              <a:ext cx="267800" cy="100050"/>
            </a:xfrm>
            <a:custGeom>
              <a:rect b="b" l="l" r="r" t="t"/>
              <a:pathLst>
                <a:path extrusionOk="0" h="4002" w="10712">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7" name="Google Shape;8387;p118"/>
            <p:cNvSpPr/>
            <p:nvPr/>
          </p:nvSpPr>
          <p:spPr>
            <a:xfrm>
              <a:off x="-52794975" y="3361175"/>
              <a:ext cx="204800" cy="149675"/>
            </a:xfrm>
            <a:custGeom>
              <a:rect b="b" l="l" r="r" t="t"/>
              <a:pathLst>
                <a:path extrusionOk="0" h="5987" w="8192">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8" name="Google Shape;8388;p118"/>
            <p:cNvSpPr/>
            <p:nvPr/>
          </p:nvSpPr>
          <p:spPr>
            <a:xfrm>
              <a:off x="-52791025" y="3231225"/>
              <a:ext cx="137850" cy="74825"/>
            </a:xfrm>
            <a:custGeom>
              <a:rect b="b" l="l" r="r" t="t"/>
              <a:pathLst>
                <a:path extrusionOk="0" h="2993" w="5514">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9" name="Google Shape;8389;p118"/>
            <p:cNvSpPr/>
            <p:nvPr/>
          </p:nvSpPr>
          <p:spPr>
            <a:xfrm>
              <a:off x="-52683125" y="3361950"/>
              <a:ext cx="74825" cy="37850"/>
            </a:xfrm>
            <a:custGeom>
              <a:rect b="b" l="l" r="r" t="t"/>
              <a:pathLst>
                <a:path extrusionOk="0" h="1514" w="2993">
                  <a:moveTo>
                    <a:pt x="0" y="1"/>
                  </a:moveTo>
                  <a:cubicBezTo>
                    <a:pt x="0" y="851"/>
                    <a:pt x="662" y="1513"/>
                    <a:pt x="1481" y="1513"/>
                  </a:cubicBezTo>
                  <a:cubicBezTo>
                    <a:pt x="2300" y="1513"/>
                    <a:pt x="2993" y="820"/>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0" name="Google Shape;8390;p118"/>
            <p:cNvSpPr/>
            <p:nvPr/>
          </p:nvSpPr>
          <p:spPr>
            <a:xfrm>
              <a:off x="-52794975" y="3247750"/>
              <a:ext cx="204800" cy="104000"/>
            </a:xfrm>
            <a:custGeom>
              <a:rect b="b" l="l" r="r" t="t"/>
              <a:pathLst>
                <a:path extrusionOk="0" h="4160" w="8192">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1" name="Google Shape;8391;p118"/>
            <p:cNvSpPr/>
            <p:nvPr/>
          </p:nvSpPr>
          <p:spPr>
            <a:xfrm>
              <a:off x="-52776850" y="3361950"/>
              <a:ext cx="74825" cy="37850"/>
            </a:xfrm>
            <a:custGeom>
              <a:rect b="b" l="l" r="r" t="t"/>
              <a:pathLst>
                <a:path extrusionOk="0" h="1514" w="2993">
                  <a:moveTo>
                    <a:pt x="0" y="1"/>
                  </a:moveTo>
                  <a:cubicBezTo>
                    <a:pt x="0" y="851"/>
                    <a:pt x="662" y="1513"/>
                    <a:pt x="1481" y="1513"/>
                  </a:cubicBezTo>
                  <a:cubicBezTo>
                    <a:pt x="2332" y="1513"/>
                    <a:pt x="2993" y="820"/>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2" name="Google Shape;8392;p118"/>
            <p:cNvSpPr/>
            <p:nvPr/>
          </p:nvSpPr>
          <p:spPr>
            <a:xfrm>
              <a:off x="-52832000" y="3306025"/>
              <a:ext cx="21300" cy="110300"/>
            </a:xfrm>
            <a:custGeom>
              <a:rect b="b" l="l" r="r" t="t"/>
              <a:pathLst>
                <a:path extrusionOk="0" h="4412" w="852">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93" name="Google Shape;8393;p118"/>
          <p:cNvGrpSpPr/>
          <p:nvPr/>
        </p:nvGrpSpPr>
        <p:grpSpPr>
          <a:xfrm>
            <a:off x="5779179" y="2276142"/>
            <a:ext cx="323524" cy="358774"/>
            <a:chOff x="-57162350" y="3982000"/>
            <a:chExt cx="287500" cy="318825"/>
          </a:xfrm>
        </p:grpSpPr>
        <p:sp>
          <p:nvSpPr>
            <p:cNvPr id="8394" name="Google Shape;8394;p118"/>
            <p:cNvSpPr/>
            <p:nvPr/>
          </p:nvSpPr>
          <p:spPr>
            <a:xfrm>
              <a:off x="-56989850" y="4151150"/>
              <a:ext cx="55150" cy="55150"/>
            </a:xfrm>
            <a:custGeom>
              <a:rect b="b" l="l" r="r" t="t"/>
              <a:pathLst>
                <a:path extrusionOk="0" h="2206" w="2206">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5" name="Google Shape;8395;p118"/>
            <p:cNvSpPr/>
            <p:nvPr/>
          </p:nvSpPr>
          <p:spPr>
            <a:xfrm>
              <a:off x="-57162350" y="3982000"/>
              <a:ext cx="287500" cy="161300"/>
            </a:xfrm>
            <a:custGeom>
              <a:rect b="b" l="l" r="r" t="t"/>
              <a:pathLst>
                <a:path extrusionOk="0" h="6452" w="1150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6" name="Google Shape;8396;p118"/>
            <p:cNvSpPr/>
            <p:nvPr/>
          </p:nvSpPr>
          <p:spPr>
            <a:xfrm>
              <a:off x="-57119850" y="4066875"/>
              <a:ext cx="126075" cy="111875"/>
            </a:xfrm>
            <a:custGeom>
              <a:rect b="b" l="l" r="r" t="t"/>
              <a:pathLst>
                <a:path extrusionOk="0" h="4475" w="5043">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7" name="Google Shape;8397;p118"/>
            <p:cNvSpPr/>
            <p:nvPr/>
          </p:nvSpPr>
          <p:spPr>
            <a:xfrm>
              <a:off x="-57100925" y="4151150"/>
              <a:ext cx="55175" cy="55150"/>
            </a:xfrm>
            <a:custGeom>
              <a:rect b="b" l="l" r="r" t="t"/>
              <a:pathLst>
                <a:path extrusionOk="0" h="2206" w="2207">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8" name="Google Shape;8398;p118"/>
            <p:cNvSpPr/>
            <p:nvPr/>
          </p:nvSpPr>
          <p:spPr>
            <a:xfrm>
              <a:off x="-57119825" y="4179500"/>
              <a:ext cx="204800" cy="121325"/>
            </a:xfrm>
            <a:custGeom>
              <a:rect b="b" l="l" r="r" t="t"/>
              <a:pathLst>
                <a:path extrusionOk="0" h="4853" w="8192">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9" name="Google Shape;8399;p118"/>
            <p:cNvSpPr/>
            <p:nvPr/>
          </p:nvSpPr>
          <p:spPr>
            <a:xfrm>
              <a:off x="-57158400" y="4156675"/>
              <a:ext cx="18900" cy="63825"/>
            </a:xfrm>
            <a:custGeom>
              <a:rect b="b" l="l" r="r" t="t"/>
              <a:pathLst>
                <a:path extrusionOk="0" h="2553" w="756">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0" name="Google Shape;8400;p118"/>
            <p:cNvSpPr/>
            <p:nvPr/>
          </p:nvSpPr>
          <p:spPr>
            <a:xfrm>
              <a:off x="-56896125" y="4155875"/>
              <a:ext cx="18925" cy="63825"/>
            </a:xfrm>
            <a:custGeom>
              <a:rect b="b" l="l" r="r" t="t"/>
              <a:pathLst>
                <a:path extrusionOk="0" h="2553" w="757">
                  <a:moveTo>
                    <a:pt x="0" y="1"/>
                  </a:moveTo>
                  <a:lnTo>
                    <a:pt x="0" y="2553"/>
                  </a:lnTo>
                  <a:cubicBezTo>
                    <a:pt x="441" y="2269"/>
                    <a:pt x="756" y="1796"/>
                    <a:pt x="756" y="1261"/>
                  </a:cubicBezTo>
                  <a:cubicBezTo>
                    <a:pt x="756" y="757"/>
                    <a:pt x="441" y="284"/>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1" name="Google Shape;8401;p118"/>
            <p:cNvSpPr/>
            <p:nvPr/>
          </p:nvSpPr>
          <p:spPr>
            <a:xfrm>
              <a:off x="-56924475" y="4149575"/>
              <a:ext cx="9450" cy="29175"/>
            </a:xfrm>
            <a:custGeom>
              <a:rect b="b" l="l" r="r" t="t"/>
              <a:pathLst>
                <a:path extrusionOk="0" h="1167" w="378">
                  <a:moveTo>
                    <a:pt x="0" y="1"/>
                  </a:moveTo>
                  <a:cubicBezTo>
                    <a:pt x="221" y="379"/>
                    <a:pt x="378" y="757"/>
                    <a:pt x="378" y="1166"/>
                  </a:cubicBezTo>
                  <a:lnTo>
                    <a:pt x="378" y="883"/>
                  </a:lnTo>
                  <a:lnTo>
                    <a:pt x="3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02" name="Google Shape;8402;p118"/>
          <p:cNvGrpSpPr/>
          <p:nvPr/>
        </p:nvGrpSpPr>
        <p:grpSpPr>
          <a:xfrm>
            <a:off x="7070492" y="3206648"/>
            <a:ext cx="358971" cy="357198"/>
            <a:chOff x="-52851675" y="3585650"/>
            <a:chExt cx="319000" cy="317425"/>
          </a:xfrm>
        </p:grpSpPr>
        <p:sp>
          <p:nvSpPr>
            <p:cNvPr id="8403" name="Google Shape;8403;p118"/>
            <p:cNvSpPr/>
            <p:nvPr/>
          </p:nvSpPr>
          <p:spPr>
            <a:xfrm>
              <a:off x="-52851675" y="3641575"/>
              <a:ext cx="319000" cy="106350"/>
            </a:xfrm>
            <a:custGeom>
              <a:rect b="b" l="l" r="r" t="t"/>
              <a:pathLst>
                <a:path extrusionOk="0" h="4254" w="1276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4" name="Google Shape;8404;p118"/>
            <p:cNvSpPr/>
            <p:nvPr/>
          </p:nvSpPr>
          <p:spPr>
            <a:xfrm>
              <a:off x="-52787100" y="3585650"/>
              <a:ext cx="189050" cy="52000"/>
            </a:xfrm>
            <a:custGeom>
              <a:rect b="b" l="l" r="r" t="t"/>
              <a:pathLst>
                <a:path extrusionOk="0" h="2080" w="7562">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5" name="Google Shape;8405;p118"/>
            <p:cNvSpPr/>
            <p:nvPr/>
          </p:nvSpPr>
          <p:spPr>
            <a:xfrm>
              <a:off x="-52794975" y="3696700"/>
              <a:ext cx="127625" cy="74850"/>
            </a:xfrm>
            <a:custGeom>
              <a:rect b="b" l="l" r="r" t="t"/>
              <a:pathLst>
                <a:path extrusionOk="0" h="2994" w="5105">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6" name="Google Shape;8406;p118"/>
            <p:cNvSpPr/>
            <p:nvPr/>
          </p:nvSpPr>
          <p:spPr>
            <a:xfrm>
              <a:off x="-52795750" y="3700625"/>
              <a:ext cx="204800" cy="202450"/>
            </a:xfrm>
            <a:custGeom>
              <a:rect b="b" l="l" r="r" t="t"/>
              <a:pathLst>
                <a:path extrusionOk="0" h="8098" w="8192">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7" name="Google Shape;8407;p118"/>
            <p:cNvSpPr/>
            <p:nvPr/>
          </p:nvSpPr>
          <p:spPr>
            <a:xfrm>
              <a:off x="-52832775" y="3740025"/>
              <a:ext cx="18125" cy="64600"/>
            </a:xfrm>
            <a:custGeom>
              <a:rect b="b" l="l" r="r" t="t"/>
              <a:pathLst>
                <a:path extrusionOk="0" h="2584" w="725">
                  <a:moveTo>
                    <a:pt x="725" y="0"/>
                  </a:moveTo>
                  <a:cubicBezTo>
                    <a:pt x="315" y="252"/>
                    <a:pt x="0" y="725"/>
                    <a:pt x="0" y="1260"/>
                  </a:cubicBezTo>
                  <a:cubicBezTo>
                    <a:pt x="0" y="1827"/>
                    <a:pt x="315" y="2300"/>
                    <a:pt x="725" y="2584"/>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8" name="Google Shape;8408;p118"/>
            <p:cNvSpPr/>
            <p:nvPr/>
          </p:nvSpPr>
          <p:spPr>
            <a:xfrm>
              <a:off x="-52570500" y="3740025"/>
              <a:ext cx="18925" cy="64600"/>
            </a:xfrm>
            <a:custGeom>
              <a:rect b="b" l="l" r="r" t="t"/>
              <a:pathLst>
                <a:path extrusionOk="0" h="2584" w="757">
                  <a:moveTo>
                    <a:pt x="0" y="0"/>
                  </a:moveTo>
                  <a:lnTo>
                    <a:pt x="0" y="2584"/>
                  </a:lnTo>
                  <a:cubicBezTo>
                    <a:pt x="442" y="2300"/>
                    <a:pt x="757" y="1827"/>
                    <a:pt x="757" y="1260"/>
                  </a:cubicBezTo>
                  <a:cubicBezTo>
                    <a:pt x="757" y="725"/>
                    <a:pt x="442"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09" name="Google Shape;8409;p118"/>
          <p:cNvGrpSpPr/>
          <p:nvPr/>
        </p:nvGrpSpPr>
        <p:grpSpPr>
          <a:xfrm>
            <a:off x="7092647" y="3668449"/>
            <a:ext cx="314662" cy="358999"/>
            <a:chOff x="-52832000" y="3976300"/>
            <a:chExt cx="279625" cy="319025"/>
          </a:xfrm>
        </p:grpSpPr>
        <p:sp>
          <p:nvSpPr>
            <p:cNvPr id="8410" name="Google Shape;8410;p118"/>
            <p:cNvSpPr/>
            <p:nvPr/>
          </p:nvSpPr>
          <p:spPr>
            <a:xfrm>
              <a:off x="-52794975" y="3976300"/>
              <a:ext cx="204800" cy="112650"/>
            </a:xfrm>
            <a:custGeom>
              <a:rect b="b" l="l" r="r" t="t"/>
              <a:pathLst>
                <a:path extrusionOk="0" h="4506" w="8192">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1" name="Google Shape;8411;p118"/>
            <p:cNvSpPr/>
            <p:nvPr/>
          </p:nvSpPr>
          <p:spPr>
            <a:xfrm>
              <a:off x="-52757175" y="4051125"/>
              <a:ext cx="167000" cy="94550"/>
            </a:xfrm>
            <a:custGeom>
              <a:rect b="b" l="l" r="r" t="t"/>
              <a:pathLst>
                <a:path extrusionOk="0" h="3782" w="668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2" name="Google Shape;8412;p118"/>
            <p:cNvSpPr/>
            <p:nvPr/>
          </p:nvSpPr>
          <p:spPr>
            <a:xfrm>
              <a:off x="-52794975" y="4088925"/>
              <a:ext cx="204025" cy="206400"/>
            </a:xfrm>
            <a:custGeom>
              <a:rect b="b" l="l" r="r" t="t"/>
              <a:pathLst>
                <a:path extrusionOk="0" h="8256" w="8161">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3" name="Google Shape;8413;p118"/>
            <p:cNvSpPr/>
            <p:nvPr/>
          </p:nvSpPr>
          <p:spPr>
            <a:xfrm>
              <a:off x="-52832000"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4" name="Google Shape;8414;p118"/>
            <p:cNvSpPr/>
            <p:nvPr/>
          </p:nvSpPr>
          <p:spPr>
            <a:xfrm>
              <a:off x="-52571300" y="4132250"/>
              <a:ext cx="18925" cy="63825"/>
            </a:xfrm>
            <a:custGeom>
              <a:rect b="b" l="l" r="r" t="t"/>
              <a:pathLst>
                <a:path extrusionOk="0" h="2553" w="757">
                  <a:moveTo>
                    <a:pt x="1" y="1"/>
                  </a:moveTo>
                  <a:lnTo>
                    <a:pt x="1" y="2552"/>
                  </a:lnTo>
                  <a:cubicBezTo>
                    <a:pt x="442" y="2269"/>
                    <a:pt x="757" y="1796"/>
                    <a:pt x="757" y="1261"/>
                  </a:cubicBezTo>
                  <a:cubicBezTo>
                    <a:pt x="757" y="694"/>
                    <a:pt x="442" y="221"/>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15" name="Google Shape;8415;p118"/>
          <p:cNvGrpSpPr/>
          <p:nvPr/>
        </p:nvGrpSpPr>
        <p:grpSpPr>
          <a:xfrm>
            <a:off x="6209853" y="4123097"/>
            <a:ext cx="316434" cy="358099"/>
            <a:chOff x="-51633225" y="3198925"/>
            <a:chExt cx="281200" cy="318225"/>
          </a:xfrm>
        </p:grpSpPr>
        <p:sp>
          <p:nvSpPr>
            <p:cNvPr id="8416" name="Google Shape;8416;p118"/>
            <p:cNvSpPr/>
            <p:nvPr/>
          </p:nvSpPr>
          <p:spPr>
            <a:xfrm>
              <a:off x="-51633225" y="3353300"/>
              <a:ext cx="18925" cy="63825"/>
            </a:xfrm>
            <a:custGeom>
              <a:rect b="b" l="l" r="r" t="t"/>
              <a:pathLst>
                <a:path extrusionOk="0" h="2553" w="757">
                  <a:moveTo>
                    <a:pt x="756" y="0"/>
                  </a:moveTo>
                  <a:cubicBezTo>
                    <a:pt x="315" y="284"/>
                    <a:pt x="0" y="756"/>
                    <a:pt x="0" y="1292"/>
                  </a:cubicBezTo>
                  <a:cubicBezTo>
                    <a:pt x="0" y="1859"/>
                    <a:pt x="315" y="2332"/>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7" name="Google Shape;8417;p118"/>
            <p:cNvSpPr/>
            <p:nvPr/>
          </p:nvSpPr>
          <p:spPr>
            <a:xfrm>
              <a:off x="-51595425" y="3348575"/>
              <a:ext cx="204800" cy="168575"/>
            </a:xfrm>
            <a:custGeom>
              <a:rect b="b" l="l" r="r" t="t"/>
              <a:pathLst>
                <a:path extrusionOk="0" h="6743" w="8192">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8" name="Google Shape;8418;p118"/>
            <p:cNvSpPr/>
            <p:nvPr/>
          </p:nvSpPr>
          <p:spPr>
            <a:xfrm>
              <a:off x="-51633225" y="3292650"/>
              <a:ext cx="279625" cy="37050"/>
            </a:xfrm>
            <a:custGeom>
              <a:rect b="b" l="l" r="r" t="t"/>
              <a:pathLst>
                <a:path extrusionOk="0" h="1482" w="11185">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9" name="Google Shape;8419;p118"/>
            <p:cNvSpPr/>
            <p:nvPr/>
          </p:nvSpPr>
          <p:spPr>
            <a:xfrm>
              <a:off x="-51492250" y="3198925"/>
              <a:ext cx="98475" cy="74850"/>
            </a:xfrm>
            <a:custGeom>
              <a:rect b="b" l="l" r="r" t="t"/>
              <a:pathLst>
                <a:path extrusionOk="0" h="2994" w="3939">
                  <a:moveTo>
                    <a:pt x="1" y="0"/>
                  </a:moveTo>
                  <a:lnTo>
                    <a:pt x="1" y="0"/>
                  </a:lnTo>
                  <a:cubicBezTo>
                    <a:pt x="946" y="0"/>
                    <a:pt x="1576" y="1418"/>
                    <a:pt x="1765" y="2993"/>
                  </a:cubicBezTo>
                  <a:lnTo>
                    <a:pt x="3939" y="2993"/>
                  </a:lnTo>
                  <a:cubicBezTo>
                    <a:pt x="3466" y="1261"/>
                    <a:pt x="1859" y="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0" name="Google Shape;8420;p118"/>
            <p:cNvSpPr/>
            <p:nvPr/>
          </p:nvSpPr>
          <p:spPr>
            <a:xfrm>
              <a:off x="-51590700" y="3198925"/>
              <a:ext cx="98475" cy="74850"/>
            </a:xfrm>
            <a:custGeom>
              <a:rect b="b" l="l" r="r" t="t"/>
              <a:pathLst>
                <a:path extrusionOk="0" h="2994" w="3939">
                  <a:moveTo>
                    <a:pt x="3939" y="0"/>
                  </a:moveTo>
                  <a:lnTo>
                    <a:pt x="3939" y="0"/>
                  </a:lnTo>
                  <a:cubicBezTo>
                    <a:pt x="2048" y="0"/>
                    <a:pt x="473" y="1292"/>
                    <a:pt x="1" y="2993"/>
                  </a:cubicBezTo>
                  <a:lnTo>
                    <a:pt x="2174" y="2993"/>
                  </a:lnTo>
                  <a:cubicBezTo>
                    <a:pt x="2332" y="1418"/>
                    <a:pt x="2962" y="0"/>
                    <a:pt x="3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1" name="Google Shape;8421;p118"/>
            <p:cNvSpPr/>
            <p:nvPr/>
          </p:nvSpPr>
          <p:spPr>
            <a:xfrm>
              <a:off x="-51517450" y="3218600"/>
              <a:ext cx="52000" cy="55950"/>
            </a:xfrm>
            <a:custGeom>
              <a:rect b="b" l="l" r="r" t="t"/>
              <a:pathLst>
                <a:path extrusionOk="0" h="2238" w="2080">
                  <a:moveTo>
                    <a:pt x="1009" y="1"/>
                  </a:moveTo>
                  <a:cubicBezTo>
                    <a:pt x="662" y="1"/>
                    <a:pt x="158" y="852"/>
                    <a:pt x="1" y="2238"/>
                  </a:cubicBezTo>
                  <a:lnTo>
                    <a:pt x="2080" y="2238"/>
                  </a:lnTo>
                  <a:cubicBezTo>
                    <a:pt x="1828" y="820"/>
                    <a:pt x="1355"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2" name="Google Shape;8422;p118"/>
            <p:cNvSpPr/>
            <p:nvPr/>
          </p:nvSpPr>
          <p:spPr>
            <a:xfrm>
              <a:off x="-51370950" y="3354075"/>
              <a:ext cx="18925" cy="64625"/>
            </a:xfrm>
            <a:custGeom>
              <a:rect b="b" l="l" r="r" t="t"/>
              <a:pathLst>
                <a:path extrusionOk="0" h="2585" w="757">
                  <a:moveTo>
                    <a:pt x="0" y="1"/>
                  </a:moveTo>
                  <a:lnTo>
                    <a:pt x="0" y="2584"/>
                  </a:lnTo>
                  <a:cubicBezTo>
                    <a:pt x="442" y="2301"/>
                    <a:pt x="757" y="1828"/>
                    <a:pt x="757" y="1324"/>
                  </a:cubicBezTo>
                  <a:cubicBezTo>
                    <a:pt x="757" y="725"/>
                    <a:pt x="442" y="253"/>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23" name="Google Shape;8423;p118"/>
          <p:cNvGrpSpPr/>
          <p:nvPr/>
        </p:nvGrpSpPr>
        <p:grpSpPr>
          <a:xfrm>
            <a:off x="6628676" y="1381018"/>
            <a:ext cx="365188" cy="357226"/>
            <a:chOff x="-56396775" y="3199700"/>
            <a:chExt cx="324525" cy="317450"/>
          </a:xfrm>
        </p:grpSpPr>
        <p:sp>
          <p:nvSpPr>
            <p:cNvPr id="8424" name="Google Shape;8424;p118"/>
            <p:cNvSpPr/>
            <p:nvPr/>
          </p:nvSpPr>
          <p:spPr>
            <a:xfrm>
              <a:off x="-56374725" y="3353300"/>
              <a:ext cx="18925" cy="63825"/>
            </a:xfrm>
            <a:custGeom>
              <a:rect b="b" l="l" r="r" t="t"/>
              <a:pathLst>
                <a:path extrusionOk="0" h="2553" w="757">
                  <a:moveTo>
                    <a:pt x="757" y="0"/>
                  </a:moveTo>
                  <a:cubicBezTo>
                    <a:pt x="316" y="284"/>
                    <a:pt x="1" y="756"/>
                    <a:pt x="1" y="1292"/>
                  </a:cubicBezTo>
                  <a:cubicBezTo>
                    <a:pt x="1" y="1859"/>
                    <a:pt x="316" y="2332"/>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5" name="Google Shape;8425;p118"/>
            <p:cNvSpPr/>
            <p:nvPr/>
          </p:nvSpPr>
          <p:spPr>
            <a:xfrm>
              <a:off x="-56333775" y="3199700"/>
              <a:ext cx="198500" cy="73275"/>
            </a:xfrm>
            <a:custGeom>
              <a:rect b="b" l="l" r="r" t="t"/>
              <a:pathLst>
                <a:path extrusionOk="0" h="2931" w="794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6" name="Google Shape;8426;p118"/>
            <p:cNvSpPr/>
            <p:nvPr/>
          </p:nvSpPr>
          <p:spPr>
            <a:xfrm>
              <a:off x="-56396775" y="3273325"/>
              <a:ext cx="324525" cy="58725"/>
            </a:xfrm>
            <a:custGeom>
              <a:rect b="b" l="l" r="r" t="t"/>
              <a:pathLst>
                <a:path extrusionOk="0" h="2349" w="12981">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7" name="Google Shape;8427;p118"/>
            <p:cNvSpPr/>
            <p:nvPr/>
          </p:nvSpPr>
          <p:spPr>
            <a:xfrm>
              <a:off x="-56336925" y="3346200"/>
              <a:ext cx="204800" cy="78800"/>
            </a:xfrm>
            <a:custGeom>
              <a:rect b="b" l="l" r="r" t="t"/>
              <a:pathLst>
                <a:path extrusionOk="0" h="3152" w="8192">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8" name="Google Shape;8428;p118"/>
            <p:cNvSpPr/>
            <p:nvPr/>
          </p:nvSpPr>
          <p:spPr>
            <a:xfrm>
              <a:off x="-56332200" y="3406850"/>
              <a:ext cx="193775" cy="110300"/>
            </a:xfrm>
            <a:custGeom>
              <a:rect b="b" l="l" r="r" t="t"/>
              <a:pathLst>
                <a:path extrusionOk="0" h="4412" w="7751">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9" name="Google Shape;8429;p118"/>
            <p:cNvSpPr/>
            <p:nvPr/>
          </p:nvSpPr>
          <p:spPr>
            <a:xfrm>
              <a:off x="-56113225" y="3354075"/>
              <a:ext cx="18125" cy="64625"/>
            </a:xfrm>
            <a:custGeom>
              <a:rect b="b" l="l" r="r" t="t"/>
              <a:pathLst>
                <a:path extrusionOk="0" h="2585" w="725">
                  <a:moveTo>
                    <a:pt x="0" y="1"/>
                  </a:moveTo>
                  <a:lnTo>
                    <a:pt x="0" y="2584"/>
                  </a:lnTo>
                  <a:cubicBezTo>
                    <a:pt x="410" y="2332"/>
                    <a:pt x="725" y="1828"/>
                    <a:pt x="725" y="1261"/>
                  </a:cubicBezTo>
                  <a:cubicBezTo>
                    <a:pt x="725" y="725"/>
                    <a:pt x="473" y="253"/>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30" name="Google Shape;8430;p118"/>
          <p:cNvGrpSpPr/>
          <p:nvPr/>
        </p:nvGrpSpPr>
        <p:grpSpPr>
          <a:xfrm>
            <a:off x="6631771" y="1846953"/>
            <a:ext cx="358999" cy="335958"/>
            <a:chOff x="-56394425" y="3600600"/>
            <a:chExt cx="319025" cy="298550"/>
          </a:xfrm>
        </p:grpSpPr>
        <p:sp>
          <p:nvSpPr>
            <p:cNvPr id="8431" name="Google Shape;8431;p118"/>
            <p:cNvSpPr/>
            <p:nvPr/>
          </p:nvSpPr>
          <p:spPr>
            <a:xfrm>
              <a:off x="-56272325" y="3861300"/>
              <a:ext cx="74825" cy="37850"/>
            </a:xfrm>
            <a:custGeom>
              <a:rect b="b" l="l" r="r" t="t"/>
              <a:pathLst>
                <a:path extrusionOk="0" h="1514" w="2993">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2" name="Google Shape;8432;p118"/>
            <p:cNvSpPr/>
            <p:nvPr/>
          </p:nvSpPr>
          <p:spPr>
            <a:xfrm>
              <a:off x="-56297550" y="3600600"/>
              <a:ext cx="126050" cy="71700"/>
            </a:xfrm>
            <a:custGeom>
              <a:rect b="b" l="l" r="r" t="t"/>
              <a:pathLst>
                <a:path extrusionOk="0" h="2868" w="5042">
                  <a:moveTo>
                    <a:pt x="2521" y="1"/>
                  </a:moveTo>
                  <a:cubicBezTo>
                    <a:pt x="1576" y="1"/>
                    <a:pt x="694" y="316"/>
                    <a:pt x="1" y="851"/>
                  </a:cubicBezTo>
                  <a:lnTo>
                    <a:pt x="2521" y="2868"/>
                  </a:lnTo>
                  <a:lnTo>
                    <a:pt x="5042" y="851"/>
                  </a:lnTo>
                  <a:cubicBezTo>
                    <a:pt x="4317" y="316"/>
                    <a:pt x="3467" y="1"/>
                    <a:pt x="25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3" name="Google Shape;8433;p118"/>
            <p:cNvSpPr/>
            <p:nvPr/>
          </p:nvSpPr>
          <p:spPr>
            <a:xfrm>
              <a:off x="-56394425" y="3635275"/>
              <a:ext cx="319025" cy="233925"/>
            </a:xfrm>
            <a:custGeom>
              <a:rect b="b" l="l" r="r" t="t"/>
              <a:pathLst>
                <a:path extrusionOk="0" h="9357" w="12761">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34" name="Google Shape;8434;p118"/>
          <p:cNvGrpSpPr/>
          <p:nvPr/>
        </p:nvGrpSpPr>
        <p:grpSpPr>
          <a:xfrm>
            <a:off x="6662538" y="2277717"/>
            <a:ext cx="327068" cy="357198"/>
            <a:chOff x="-56379450" y="3983400"/>
            <a:chExt cx="290650" cy="317425"/>
          </a:xfrm>
        </p:grpSpPr>
        <p:sp>
          <p:nvSpPr>
            <p:cNvPr id="8435" name="Google Shape;8435;p118"/>
            <p:cNvSpPr/>
            <p:nvPr/>
          </p:nvSpPr>
          <p:spPr>
            <a:xfrm>
              <a:off x="-56330625" y="3983400"/>
              <a:ext cx="241825" cy="111075"/>
            </a:xfrm>
            <a:custGeom>
              <a:rect b="b" l="l" r="r" t="t"/>
              <a:pathLst>
                <a:path extrusionOk="0" h="4443" w="9673">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6" name="Google Shape;8436;p118"/>
            <p:cNvSpPr/>
            <p:nvPr/>
          </p:nvSpPr>
          <p:spPr>
            <a:xfrm>
              <a:off x="-56350300" y="4058225"/>
              <a:ext cx="186675" cy="55150"/>
            </a:xfrm>
            <a:custGeom>
              <a:rect b="b" l="l" r="r" t="t"/>
              <a:pathLst>
                <a:path extrusionOk="0" h="2206" w="7467">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7" name="Google Shape;8437;p118"/>
            <p:cNvSpPr/>
            <p:nvPr/>
          </p:nvSpPr>
          <p:spPr>
            <a:xfrm>
              <a:off x="-56245550" y="4168275"/>
              <a:ext cx="78000" cy="26600"/>
            </a:xfrm>
            <a:custGeom>
              <a:rect b="b" l="l" r="r" t="t"/>
              <a:pathLst>
                <a:path extrusionOk="0" h="1064" w="312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8" name="Google Shape;8438;p118"/>
            <p:cNvSpPr/>
            <p:nvPr/>
          </p:nvSpPr>
          <p:spPr>
            <a:xfrm>
              <a:off x="-56359750" y="4112550"/>
              <a:ext cx="204800" cy="53100"/>
            </a:xfrm>
            <a:custGeom>
              <a:rect b="b" l="l" r="r" t="t"/>
              <a:pathLst>
                <a:path extrusionOk="0" h="2124" w="8192">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9" name="Google Shape;8439;p118"/>
            <p:cNvSpPr/>
            <p:nvPr/>
          </p:nvSpPr>
          <p:spPr>
            <a:xfrm>
              <a:off x="-56345575" y="4169000"/>
              <a:ext cx="77200" cy="26325"/>
            </a:xfrm>
            <a:custGeom>
              <a:rect b="b" l="l" r="r" t="t"/>
              <a:pathLst>
                <a:path extrusionOk="0" h="1053" w="3088">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0" name="Google Shape;8440;p118"/>
            <p:cNvSpPr/>
            <p:nvPr/>
          </p:nvSpPr>
          <p:spPr>
            <a:xfrm>
              <a:off x="-56379450" y="4180300"/>
              <a:ext cx="242600" cy="120525"/>
            </a:xfrm>
            <a:custGeom>
              <a:rect b="b" l="l" r="r" t="t"/>
              <a:pathLst>
                <a:path extrusionOk="0" h="4821" w="9704">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1" name="Google Shape;8441;p118"/>
            <p:cNvSpPr/>
            <p:nvPr/>
          </p:nvSpPr>
          <p:spPr>
            <a:xfrm>
              <a:off x="-56181750" y="4039300"/>
              <a:ext cx="0" cy="25"/>
            </a:xfrm>
            <a:custGeom>
              <a:rect b="b" l="l" r="r" t="t"/>
              <a:pathLst>
                <a:path extrusionOk="0" h="1" w="0">
                  <a:moveTo>
                    <a:pt x="0" y="1"/>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2" name="Google Shape;8442;p118"/>
            <p:cNvSpPr/>
            <p:nvPr/>
          </p:nvSpPr>
          <p:spPr>
            <a:xfrm>
              <a:off x="-56332200" y="4039300"/>
              <a:ext cx="25" cy="25"/>
            </a:xfrm>
            <a:custGeom>
              <a:rect b="b" l="l" r="r" t="t"/>
              <a:pathLst>
                <a:path extrusionOk="0" h="1" w="1">
                  <a:moveTo>
                    <a:pt x="1" y="1"/>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43" name="Google Shape;8443;p118"/>
          <p:cNvGrpSpPr/>
          <p:nvPr/>
        </p:nvGrpSpPr>
        <p:grpSpPr>
          <a:xfrm>
            <a:off x="5326242" y="2741864"/>
            <a:ext cx="316434" cy="358971"/>
            <a:chOff x="-54401725" y="3198925"/>
            <a:chExt cx="281200" cy="319000"/>
          </a:xfrm>
        </p:grpSpPr>
        <p:sp>
          <p:nvSpPr>
            <p:cNvPr id="8444" name="Google Shape;8444;p118"/>
            <p:cNvSpPr/>
            <p:nvPr/>
          </p:nvSpPr>
          <p:spPr>
            <a:xfrm>
              <a:off x="-54159150" y="3465925"/>
              <a:ext cx="38625" cy="52000"/>
            </a:xfrm>
            <a:custGeom>
              <a:rect b="b" l="l" r="r" t="t"/>
              <a:pathLst>
                <a:path extrusionOk="0" h="2080" w="1545">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5" name="Google Shape;8445;p118"/>
            <p:cNvSpPr/>
            <p:nvPr/>
          </p:nvSpPr>
          <p:spPr>
            <a:xfrm>
              <a:off x="-54401725" y="3465925"/>
              <a:ext cx="38600" cy="52000"/>
            </a:xfrm>
            <a:custGeom>
              <a:rect b="b" l="l" r="r" t="t"/>
              <a:pathLst>
                <a:path extrusionOk="0" h="2080" w="1544">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6" name="Google Shape;8446;p118"/>
            <p:cNvSpPr/>
            <p:nvPr/>
          </p:nvSpPr>
          <p:spPr>
            <a:xfrm>
              <a:off x="-54176475" y="3224125"/>
              <a:ext cx="17350" cy="61450"/>
            </a:xfrm>
            <a:custGeom>
              <a:rect b="b" l="l" r="r" t="t"/>
              <a:pathLst>
                <a:path extrusionOk="0" h="2458" w="694">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7" name="Google Shape;8447;p118"/>
            <p:cNvSpPr/>
            <p:nvPr/>
          </p:nvSpPr>
          <p:spPr>
            <a:xfrm>
              <a:off x="-54385975" y="3198925"/>
              <a:ext cx="198500" cy="74850"/>
            </a:xfrm>
            <a:custGeom>
              <a:rect b="b" l="l" r="r" t="t"/>
              <a:pathLst>
                <a:path extrusionOk="0" h="2994" w="794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8" name="Google Shape;8448;p118"/>
            <p:cNvSpPr/>
            <p:nvPr/>
          </p:nvSpPr>
          <p:spPr>
            <a:xfrm>
              <a:off x="-54400950" y="3385575"/>
              <a:ext cx="37050" cy="19725"/>
            </a:xfrm>
            <a:custGeom>
              <a:rect b="b" l="l" r="r" t="t"/>
              <a:pathLst>
                <a:path extrusionOk="0" h="789" w="1482">
                  <a:moveTo>
                    <a:pt x="1" y="1"/>
                  </a:moveTo>
                  <a:lnTo>
                    <a:pt x="1" y="789"/>
                  </a:lnTo>
                  <a:lnTo>
                    <a:pt x="1482" y="78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9" name="Google Shape;8449;p118"/>
            <p:cNvSpPr/>
            <p:nvPr/>
          </p:nvSpPr>
          <p:spPr>
            <a:xfrm>
              <a:off x="-54401725" y="3292650"/>
              <a:ext cx="128400" cy="74850"/>
            </a:xfrm>
            <a:custGeom>
              <a:rect b="b" l="l" r="r" t="t"/>
              <a:pathLst>
                <a:path extrusionOk="0" h="2994" w="5136">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0" name="Google Shape;8450;p118"/>
            <p:cNvSpPr/>
            <p:nvPr/>
          </p:nvSpPr>
          <p:spPr>
            <a:xfrm>
              <a:off x="-54250500" y="3266650"/>
              <a:ext cx="128400" cy="99275"/>
            </a:xfrm>
            <a:custGeom>
              <a:rect b="b" l="l" r="r" t="t"/>
              <a:pathLst>
                <a:path extrusionOk="0" h="3971" w="5136">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1" name="Google Shape;8451;p118"/>
            <p:cNvSpPr/>
            <p:nvPr/>
          </p:nvSpPr>
          <p:spPr>
            <a:xfrm>
              <a:off x="-54159150" y="3385575"/>
              <a:ext cx="37050" cy="19725"/>
            </a:xfrm>
            <a:custGeom>
              <a:rect b="b" l="l" r="r" t="t"/>
              <a:pathLst>
                <a:path extrusionOk="0" h="789" w="1482">
                  <a:moveTo>
                    <a:pt x="1" y="1"/>
                  </a:moveTo>
                  <a:lnTo>
                    <a:pt x="1" y="789"/>
                  </a:lnTo>
                  <a:lnTo>
                    <a:pt x="1482" y="78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2" name="Google Shape;8452;p118"/>
            <p:cNvSpPr/>
            <p:nvPr/>
          </p:nvSpPr>
          <p:spPr>
            <a:xfrm>
              <a:off x="-54345025" y="3309975"/>
              <a:ext cx="167000" cy="207175"/>
            </a:xfrm>
            <a:custGeom>
              <a:rect b="b" l="l" r="r" t="t"/>
              <a:pathLst>
                <a:path extrusionOk="0" h="8287" w="668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3" name="Google Shape;8453;p118"/>
            <p:cNvSpPr/>
            <p:nvPr/>
          </p:nvSpPr>
          <p:spPr>
            <a:xfrm>
              <a:off x="-54401725" y="3424175"/>
              <a:ext cx="37825" cy="40975"/>
            </a:xfrm>
            <a:custGeom>
              <a:rect b="b" l="l" r="r" t="t"/>
              <a:pathLst>
                <a:path extrusionOk="0" h="1639" w="1513">
                  <a:moveTo>
                    <a:pt x="0" y="1"/>
                  </a:moveTo>
                  <a:lnTo>
                    <a:pt x="0" y="914"/>
                  </a:lnTo>
                  <a:cubicBezTo>
                    <a:pt x="0" y="1292"/>
                    <a:pt x="315" y="1639"/>
                    <a:pt x="757" y="1639"/>
                  </a:cubicBezTo>
                  <a:cubicBezTo>
                    <a:pt x="1198" y="1639"/>
                    <a:pt x="1513" y="1324"/>
                    <a:pt x="1513" y="914"/>
                  </a:cubicBez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4" name="Google Shape;8454;p118"/>
            <p:cNvSpPr/>
            <p:nvPr/>
          </p:nvSpPr>
          <p:spPr>
            <a:xfrm>
              <a:off x="-54159150" y="3424175"/>
              <a:ext cx="37050" cy="40975"/>
            </a:xfrm>
            <a:custGeom>
              <a:rect b="b" l="l" r="r" t="t"/>
              <a:pathLst>
                <a:path extrusionOk="0" h="1639" w="1482">
                  <a:moveTo>
                    <a:pt x="1" y="1"/>
                  </a:moveTo>
                  <a:lnTo>
                    <a:pt x="1" y="914"/>
                  </a:lnTo>
                  <a:cubicBezTo>
                    <a:pt x="1" y="1292"/>
                    <a:pt x="316" y="1639"/>
                    <a:pt x="757" y="1639"/>
                  </a:cubicBezTo>
                  <a:cubicBezTo>
                    <a:pt x="1167" y="1639"/>
                    <a:pt x="1482" y="1324"/>
                    <a:pt x="1482" y="914"/>
                  </a:cubicBez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55" name="Google Shape;8455;p118"/>
          <p:cNvGrpSpPr/>
          <p:nvPr/>
        </p:nvGrpSpPr>
        <p:grpSpPr>
          <a:xfrm>
            <a:off x="5327128" y="3211965"/>
            <a:ext cx="314662" cy="358099"/>
            <a:chOff x="-54401725" y="3590375"/>
            <a:chExt cx="279625" cy="318225"/>
          </a:xfrm>
        </p:grpSpPr>
        <p:sp>
          <p:nvSpPr>
            <p:cNvPr id="8456" name="Google Shape;8456;p118"/>
            <p:cNvSpPr/>
            <p:nvPr/>
          </p:nvSpPr>
          <p:spPr>
            <a:xfrm>
              <a:off x="-54194575" y="3721900"/>
              <a:ext cx="35450" cy="19725"/>
            </a:xfrm>
            <a:custGeom>
              <a:rect b="b" l="l" r="r" t="t"/>
              <a:pathLst>
                <a:path extrusionOk="0" h="789" w="1418">
                  <a:moveTo>
                    <a:pt x="0" y="1"/>
                  </a:moveTo>
                  <a:cubicBezTo>
                    <a:pt x="158" y="410"/>
                    <a:pt x="536" y="788"/>
                    <a:pt x="1071" y="788"/>
                  </a:cubicBezTo>
                  <a:lnTo>
                    <a:pt x="1418" y="788"/>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7" name="Google Shape;8457;p118"/>
            <p:cNvSpPr/>
            <p:nvPr/>
          </p:nvSpPr>
          <p:spPr>
            <a:xfrm>
              <a:off x="-54380450" y="3590375"/>
              <a:ext cx="237075" cy="112650"/>
            </a:xfrm>
            <a:custGeom>
              <a:rect b="b" l="l" r="r" t="t"/>
              <a:pathLst>
                <a:path extrusionOk="0" h="4506" w="9483">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8" name="Google Shape;8458;p118"/>
            <p:cNvSpPr/>
            <p:nvPr/>
          </p:nvSpPr>
          <p:spPr>
            <a:xfrm>
              <a:off x="-54363925" y="3721900"/>
              <a:ext cx="35475" cy="19725"/>
            </a:xfrm>
            <a:custGeom>
              <a:rect b="b" l="l" r="r" t="t"/>
              <a:pathLst>
                <a:path extrusionOk="0" h="789" w="1419">
                  <a:moveTo>
                    <a:pt x="1" y="1"/>
                  </a:moveTo>
                  <a:lnTo>
                    <a:pt x="1" y="788"/>
                  </a:lnTo>
                  <a:lnTo>
                    <a:pt x="347" y="788"/>
                  </a:lnTo>
                  <a:cubicBezTo>
                    <a:pt x="820" y="788"/>
                    <a:pt x="1261" y="410"/>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9" name="Google Shape;8459;p118"/>
            <p:cNvSpPr/>
            <p:nvPr/>
          </p:nvSpPr>
          <p:spPr>
            <a:xfrm>
              <a:off x="-54363925" y="3721900"/>
              <a:ext cx="204800" cy="186700"/>
            </a:xfrm>
            <a:custGeom>
              <a:rect b="b" l="l" r="r" t="t"/>
              <a:pathLst>
                <a:path extrusionOk="0" h="7468" w="8192">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0" name="Google Shape;8460;p118"/>
            <p:cNvSpPr/>
            <p:nvPr/>
          </p:nvSpPr>
          <p:spPr>
            <a:xfrm>
              <a:off x="-54401725" y="3747100"/>
              <a:ext cx="18925" cy="63825"/>
            </a:xfrm>
            <a:custGeom>
              <a:rect b="b" l="l" r="r" t="t"/>
              <a:pathLst>
                <a:path extrusionOk="0" h="2553" w="757">
                  <a:moveTo>
                    <a:pt x="757" y="1"/>
                  </a:moveTo>
                  <a:cubicBezTo>
                    <a:pt x="284" y="253"/>
                    <a:pt x="0" y="725"/>
                    <a:pt x="0" y="1261"/>
                  </a:cubicBezTo>
                  <a:cubicBezTo>
                    <a:pt x="0" y="1828"/>
                    <a:pt x="315" y="2301"/>
                    <a:pt x="757" y="2553"/>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1" name="Google Shape;8461;p118"/>
            <p:cNvSpPr/>
            <p:nvPr/>
          </p:nvSpPr>
          <p:spPr>
            <a:xfrm>
              <a:off x="-54140225" y="3746325"/>
              <a:ext cx="18125" cy="63825"/>
            </a:xfrm>
            <a:custGeom>
              <a:rect b="b" l="l" r="r" t="t"/>
              <a:pathLst>
                <a:path extrusionOk="0" h="2553" w="725">
                  <a:moveTo>
                    <a:pt x="0" y="0"/>
                  </a:moveTo>
                  <a:lnTo>
                    <a:pt x="0" y="2552"/>
                  </a:lnTo>
                  <a:cubicBezTo>
                    <a:pt x="410" y="2269"/>
                    <a:pt x="725" y="1796"/>
                    <a:pt x="725" y="1260"/>
                  </a:cubicBezTo>
                  <a:cubicBezTo>
                    <a:pt x="725" y="756"/>
                    <a:pt x="410" y="28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62" name="Google Shape;8462;p118"/>
          <p:cNvGrpSpPr/>
          <p:nvPr/>
        </p:nvGrpSpPr>
        <p:grpSpPr>
          <a:xfrm>
            <a:off x="5324920" y="3675538"/>
            <a:ext cx="319079" cy="358099"/>
            <a:chOff x="-54403300" y="3982600"/>
            <a:chExt cx="283550" cy="318225"/>
          </a:xfrm>
        </p:grpSpPr>
        <p:sp>
          <p:nvSpPr>
            <p:cNvPr id="8463" name="Google Shape;8463;p118"/>
            <p:cNvSpPr/>
            <p:nvPr/>
          </p:nvSpPr>
          <p:spPr>
            <a:xfrm>
              <a:off x="-54273350" y="4036950"/>
              <a:ext cx="27600" cy="27600"/>
            </a:xfrm>
            <a:custGeom>
              <a:rect b="b" l="l" r="r" t="t"/>
              <a:pathLst>
                <a:path extrusionOk="0" h="1104" w="1104">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4" name="Google Shape;8464;p118"/>
            <p:cNvSpPr/>
            <p:nvPr/>
          </p:nvSpPr>
          <p:spPr>
            <a:xfrm>
              <a:off x="-54383600" y="3982600"/>
              <a:ext cx="241800" cy="130775"/>
            </a:xfrm>
            <a:custGeom>
              <a:rect b="b" l="l" r="r" t="t"/>
              <a:pathLst>
                <a:path extrusionOk="0" h="5231" w="9672">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5" name="Google Shape;8465;p118"/>
            <p:cNvSpPr/>
            <p:nvPr/>
          </p:nvSpPr>
          <p:spPr>
            <a:xfrm>
              <a:off x="-54403300" y="4122000"/>
              <a:ext cx="58300" cy="140225"/>
            </a:xfrm>
            <a:custGeom>
              <a:rect b="b" l="l" r="r" t="t"/>
              <a:pathLst>
                <a:path extrusionOk="0" h="5609" w="2332">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6" name="Google Shape;8466;p118"/>
            <p:cNvSpPr/>
            <p:nvPr/>
          </p:nvSpPr>
          <p:spPr>
            <a:xfrm>
              <a:off x="-54346600" y="4132250"/>
              <a:ext cx="167800" cy="168575"/>
            </a:xfrm>
            <a:custGeom>
              <a:rect b="b" l="l" r="r" t="t"/>
              <a:pathLst>
                <a:path extrusionOk="0" h="6743" w="6712">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7" name="Google Shape;8467;p118"/>
            <p:cNvSpPr/>
            <p:nvPr/>
          </p:nvSpPr>
          <p:spPr>
            <a:xfrm>
              <a:off x="-54177250" y="4122000"/>
              <a:ext cx="57500" cy="141025"/>
            </a:xfrm>
            <a:custGeom>
              <a:rect b="b" l="l" r="r" t="t"/>
              <a:pathLst>
                <a:path extrusionOk="0" h="5641" w="230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68" name="Google Shape;8468;p118"/>
          <p:cNvGrpSpPr/>
          <p:nvPr/>
        </p:nvGrpSpPr>
        <p:grpSpPr>
          <a:xfrm>
            <a:off x="7512313" y="2736772"/>
            <a:ext cx="356298" cy="356973"/>
            <a:chOff x="-52458650" y="3194400"/>
            <a:chExt cx="316625" cy="317225"/>
          </a:xfrm>
        </p:grpSpPr>
        <p:sp>
          <p:nvSpPr>
            <p:cNvPr id="8469" name="Google Shape;8469;p118"/>
            <p:cNvSpPr/>
            <p:nvPr/>
          </p:nvSpPr>
          <p:spPr>
            <a:xfrm>
              <a:off x="-52458650" y="3194400"/>
              <a:ext cx="316625" cy="166000"/>
            </a:xfrm>
            <a:custGeom>
              <a:rect b="b" l="l" r="r" t="t"/>
              <a:pathLst>
                <a:path extrusionOk="0" h="6640" w="12665">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0" name="Google Shape;8470;p118"/>
            <p:cNvSpPr/>
            <p:nvPr/>
          </p:nvSpPr>
          <p:spPr>
            <a:xfrm>
              <a:off x="-52379100" y="3287125"/>
              <a:ext cx="156750" cy="18925"/>
            </a:xfrm>
            <a:custGeom>
              <a:rect b="b" l="l" r="r" t="t"/>
              <a:pathLst>
                <a:path extrusionOk="0" h="757" w="6270">
                  <a:moveTo>
                    <a:pt x="378" y="1"/>
                  </a:moveTo>
                  <a:lnTo>
                    <a:pt x="0" y="757"/>
                  </a:lnTo>
                  <a:lnTo>
                    <a:pt x="6270" y="757"/>
                  </a:lnTo>
                  <a:lnTo>
                    <a:pt x="58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1" name="Google Shape;8471;p118"/>
            <p:cNvSpPr/>
            <p:nvPr/>
          </p:nvSpPr>
          <p:spPr>
            <a:xfrm>
              <a:off x="-52383825" y="3361950"/>
              <a:ext cx="55150" cy="37050"/>
            </a:xfrm>
            <a:custGeom>
              <a:rect b="b" l="l" r="r" t="t"/>
              <a:pathLst>
                <a:path extrusionOk="0" h="1482" w="2206">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2" name="Google Shape;8472;p118"/>
            <p:cNvSpPr/>
            <p:nvPr/>
          </p:nvSpPr>
          <p:spPr>
            <a:xfrm>
              <a:off x="-52401950" y="3380075"/>
              <a:ext cx="204800" cy="131550"/>
            </a:xfrm>
            <a:custGeom>
              <a:rect b="b" l="l" r="r" t="t"/>
              <a:pathLst>
                <a:path extrusionOk="0" h="5262" w="8192">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3" name="Google Shape;8473;p118"/>
            <p:cNvSpPr/>
            <p:nvPr/>
          </p:nvSpPr>
          <p:spPr>
            <a:xfrm>
              <a:off x="-52272000" y="3361950"/>
              <a:ext cx="55175" cy="37050"/>
            </a:xfrm>
            <a:custGeom>
              <a:rect b="b" l="l" r="r" t="t"/>
              <a:pathLst>
                <a:path extrusionOk="0" h="1482" w="2207">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4" name="Google Shape;8474;p118"/>
            <p:cNvSpPr/>
            <p:nvPr/>
          </p:nvSpPr>
          <p:spPr>
            <a:xfrm>
              <a:off x="-52402750" y="3324950"/>
              <a:ext cx="204825" cy="46475"/>
            </a:xfrm>
            <a:custGeom>
              <a:rect b="b" l="l" r="r" t="t"/>
              <a:pathLst>
                <a:path extrusionOk="0" h="1859" w="8193">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5" name="Google Shape;8475;p118"/>
            <p:cNvSpPr/>
            <p:nvPr/>
          </p:nvSpPr>
          <p:spPr>
            <a:xfrm>
              <a:off x="-52440550" y="3349350"/>
              <a:ext cx="18925" cy="63825"/>
            </a:xfrm>
            <a:custGeom>
              <a:rect b="b" l="l" r="r" t="t"/>
              <a:pathLst>
                <a:path extrusionOk="0" h="2553" w="757">
                  <a:moveTo>
                    <a:pt x="757" y="1"/>
                  </a:moveTo>
                  <a:cubicBezTo>
                    <a:pt x="284" y="190"/>
                    <a:pt x="1" y="725"/>
                    <a:pt x="1" y="1261"/>
                  </a:cubicBezTo>
                  <a:cubicBezTo>
                    <a:pt x="1" y="1797"/>
                    <a:pt x="316" y="2301"/>
                    <a:pt x="757" y="2553"/>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6" name="Google Shape;8476;p118"/>
            <p:cNvSpPr/>
            <p:nvPr/>
          </p:nvSpPr>
          <p:spPr>
            <a:xfrm>
              <a:off x="-52179050" y="3348575"/>
              <a:ext cx="18125" cy="63825"/>
            </a:xfrm>
            <a:custGeom>
              <a:rect b="b" l="l" r="r" t="t"/>
              <a:pathLst>
                <a:path extrusionOk="0" h="2553" w="725">
                  <a:moveTo>
                    <a:pt x="0" y="0"/>
                  </a:moveTo>
                  <a:lnTo>
                    <a:pt x="0" y="2552"/>
                  </a:lnTo>
                  <a:cubicBezTo>
                    <a:pt x="410" y="2269"/>
                    <a:pt x="725" y="1796"/>
                    <a:pt x="725" y="1260"/>
                  </a:cubicBezTo>
                  <a:cubicBezTo>
                    <a:pt x="725" y="756"/>
                    <a:pt x="410"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77" name="Google Shape;8477;p118"/>
          <p:cNvGrpSpPr/>
          <p:nvPr/>
        </p:nvGrpSpPr>
        <p:grpSpPr>
          <a:xfrm>
            <a:off x="4881188" y="2741864"/>
            <a:ext cx="314662" cy="358971"/>
            <a:chOff x="-54793175" y="3198925"/>
            <a:chExt cx="279625" cy="319000"/>
          </a:xfrm>
        </p:grpSpPr>
        <p:sp>
          <p:nvSpPr>
            <p:cNvPr id="8478" name="Google Shape;8478;p118"/>
            <p:cNvSpPr/>
            <p:nvPr/>
          </p:nvSpPr>
          <p:spPr>
            <a:xfrm>
              <a:off x="-54532475" y="3354075"/>
              <a:ext cx="18925" cy="60675"/>
            </a:xfrm>
            <a:custGeom>
              <a:rect b="b" l="l" r="r" t="t"/>
              <a:pathLst>
                <a:path extrusionOk="0" h="2427" w="757">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9" name="Google Shape;8479;p118"/>
            <p:cNvSpPr/>
            <p:nvPr/>
          </p:nvSpPr>
          <p:spPr>
            <a:xfrm>
              <a:off x="-54793175" y="3198925"/>
              <a:ext cx="97675" cy="126050"/>
            </a:xfrm>
            <a:custGeom>
              <a:rect b="b" l="l" r="r" t="t"/>
              <a:pathLst>
                <a:path extrusionOk="0" h="5042" w="3907">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0" name="Google Shape;8480;p118"/>
            <p:cNvSpPr/>
            <p:nvPr/>
          </p:nvSpPr>
          <p:spPr>
            <a:xfrm>
              <a:off x="-54624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1" name="Google Shape;8481;p118"/>
            <p:cNvSpPr/>
            <p:nvPr/>
          </p:nvSpPr>
          <p:spPr>
            <a:xfrm>
              <a:off x="-54737250" y="3349350"/>
              <a:ext cx="55150" cy="55175"/>
            </a:xfrm>
            <a:custGeom>
              <a:rect b="b" l="l" r="r" t="t"/>
              <a:pathLst>
                <a:path extrusionOk="0" h="2207" w="2206">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2" name="Google Shape;8482;p118"/>
            <p:cNvSpPr/>
            <p:nvPr/>
          </p:nvSpPr>
          <p:spPr>
            <a:xfrm>
              <a:off x="-54770325" y="3218600"/>
              <a:ext cx="233925" cy="299325"/>
            </a:xfrm>
            <a:custGeom>
              <a:rect b="b" l="l" r="r" t="t"/>
              <a:pathLst>
                <a:path extrusionOk="0" h="11973" w="9357">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3" name="Google Shape;8483;p118"/>
            <p:cNvSpPr/>
            <p:nvPr/>
          </p:nvSpPr>
          <p:spPr>
            <a:xfrm>
              <a:off x="-54612025" y="3198925"/>
              <a:ext cx="96100" cy="123675"/>
            </a:xfrm>
            <a:custGeom>
              <a:rect b="b" l="l" r="r" t="t"/>
              <a:pathLst>
                <a:path extrusionOk="0" h="4947" w="3844">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4" name="Google Shape;8484;p118"/>
            <p:cNvSpPr/>
            <p:nvPr/>
          </p:nvSpPr>
          <p:spPr>
            <a:xfrm>
              <a:off x="-54793175" y="3353300"/>
              <a:ext cx="18925" cy="60675"/>
            </a:xfrm>
            <a:custGeom>
              <a:rect b="b" l="l" r="r" t="t"/>
              <a:pathLst>
                <a:path extrusionOk="0" h="2427" w="757">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85" name="Google Shape;8485;p118"/>
          <p:cNvGrpSpPr/>
          <p:nvPr/>
        </p:nvGrpSpPr>
        <p:grpSpPr>
          <a:xfrm>
            <a:off x="7521611" y="3205748"/>
            <a:ext cx="337703" cy="357845"/>
            <a:chOff x="-52450000" y="3584850"/>
            <a:chExt cx="300100" cy="318000"/>
          </a:xfrm>
        </p:grpSpPr>
        <p:sp>
          <p:nvSpPr>
            <p:cNvPr id="8486" name="Google Shape;8486;p118"/>
            <p:cNvSpPr/>
            <p:nvPr/>
          </p:nvSpPr>
          <p:spPr>
            <a:xfrm>
              <a:off x="-52206625" y="3601400"/>
              <a:ext cx="55150" cy="55950"/>
            </a:xfrm>
            <a:custGeom>
              <a:rect b="b" l="l" r="r" t="t"/>
              <a:pathLst>
                <a:path extrusionOk="0" h="2238" w="2206">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7" name="Google Shape;8487;p118"/>
            <p:cNvSpPr/>
            <p:nvPr/>
          </p:nvSpPr>
          <p:spPr>
            <a:xfrm>
              <a:off x="-52271200" y="3601700"/>
              <a:ext cx="29950" cy="11525"/>
            </a:xfrm>
            <a:custGeom>
              <a:rect b="b" l="l" r="r" t="t"/>
              <a:pathLst>
                <a:path extrusionOk="0" h="461" w="1198">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8" name="Google Shape;8488;p118"/>
            <p:cNvSpPr/>
            <p:nvPr/>
          </p:nvSpPr>
          <p:spPr>
            <a:xfrm>
              <a:off x="-52225525" y="3584850"/>
              <a:ext cx="30750" cy="44925"/>
            </a:xfrm>
            <a:custGeom>
              <a:rect b="b" l="l" r="r" t="t"/>
              <a:pathLst>
                <a:path extrusionOk="0" h="1797" w="123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9" name="Google Shape;8489;p118"/>
            <p:cNvSpPr/>
            <p:nvPr/>
          </p:nvSpPr>
          <p:spPr>
            <a:xfrm>
              <a:off x="-52412200" y="3694325"/>
              <a:ext cx="205600" cy="208525"/>
            </a:xfrm>
            <a:custGeom>
              <a:rect b="b" l="l" r="r" t="t"/>
              <a:pathLst>
                <a:path extrusionOk="0" h="8341" w="8224">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0" name="Google Shape;8490;p118"/>
            <p:cNvSpPr/>
            <p:nvPr/>
          </p:nvSpPr>
          <p:spPr>
            <a:xfrm>
              <a:off x="-52430300" y="3619500"/>
              <a:ext cx="219775" cy="92975"/>
            </a:xfrm>
            <a:custGeom>
              <a:rect b="b" l="l" r="r" t="t"/>
              <a:pathLst>
                <a:path extrusionOk="0" h="3719" w="8791">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1" name="Google Shape;8491;p118"/>
            <p:cNvSpPr/>
            <p:nvPr/>
          </p:nvSpPr>
          <p:spPr>
            <a:xfrm>
              <a:off x="-52192450" y="3666775"/>
              <a:ext cx="42550" cy="120525"/>
            </a:xfrm>
            <a:custGeom>
              <a:rect b="b" l="l" r="r" t="t"/>
              <a:pathLst>
                <a:path extrusionOk="0" h="4821" w="1702">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2" name="Google Shape;8492;p118"/>
            <p:cNvSpPr/>
            <p:nvPr/>
          </p:nvSpPr>
          <p:spPr>
            <a:xfrm>
              <a:off x="-52450000"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93" name="Google Shape;8493;p118"/>
          <p:cNvGrpSpPr/>
          <p:nvPr/>
        </p:nvGrpSpPr>
        <p:grpSpPr>
          <a:xfrm>
            <a:off x="7533131" y="3670221"/>
            <a:ext cx="314662" cy="357226"/>
            <a:chOff x="-52440550" y="3977875"/>
            <a:chExt cx="279625" cy="317450"/>
          </a:xfrm>
        </p:grpSpPr>
        <p:sp>
          <p:nvSpPr>
            <p:cNvPr id="8494" name="Google Shape;8494;p118"/>
            <p:cNvSpPr/>
            <p:nvPr/>
          </p:nvSpPr>
          <p:spPr>
            <a:xfrm>
              <a:off x="-52403525" y="4052700"/>
              <a:ext cx="76425" cy="18150"/>
            </a:xfrm>
            <a:custGeom>
              <a:rect b="b" l="l" r="r" t="t"/>
              <a:pathLst>
                <a:path extrusionOk="0" h="726" w="3057">
                  <a:moveTo>
                    <a:pt x="0" y="1"/>
                  </a:moveTo>
                  <a:lnTo>
                    <a:pt x="0" y="725"/>
                  </a:lnTo>
                  <a:lnTo>
                    <a:pt x="3056" y="725"/>
                  </a:lnTo>
                  <a:cubicBezTo>
                    <a:pt x="3025" y="631"/>
                    <a:pt x="2993" y="473"/>
                    <a:pt x="2993" y="347"/>
                  </a:cubicBezTo>
                  <a:cubicBezTo>
                    <a:pt x="2993" y="221"/>
                    <a:pt x="3025" y="95"/>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5" name="Google Shape;8495;p118"/>
            <p:cNvSpPr/>
            <p:nvPr/>
          </p:nvSpPr>
          <p:spPr>
            <a:xfrm>
              <a:off x="-52357850" y="4088925"/>
              <a:ext cx="168575" cy="33075"/>
            </a:xfrm>
            <a:custGeom>
              <a:rect b="b" l="l" r="r" t="t"/>
              <a:pathLst>
                <a:path extrusionOk="0" h="1323" w="6743">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6" name="Google Shape;8496;p118"/>
            <p:cNvSpPr/>
            <p:nvPr/>
          </p:nvSpPr>
          <p:spPr>
            <a:xfrm>
              <a:off x="-52309000" y="4051925"/>
              <a:ext cx="17350" cy="18125"/>
            </a:xfrm>
            <a:custGeom>
              <a:rect b="b" l="l" r="r" t="t"/>
              <a:pathLst>
                <a:path extrusionOk="0" h="725" w="694">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7" name="Google Shape;8497;p118"/>
            <p:cNvSpPr/>
            <p:nvPr/>
          </p:nvSpPr>
          <p:spPr>
            <a:xfrm>
              <a:off x="-52402750" y="3977875"/>
              <a:ext cx="204825" cy="55950"/>
            </a:xfrm>
            <a:custGeom>
              <a:rect b="b" l="l" r="r" t="t"/>
              <a:pathLst>
                <a:path extrusionOk="0" h="2238" w="8193">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8" name="Google Shape;8498;p118"/>
            <p:cNvSpPr/>
            <p:nvPr/>
          </p:nvSpPr>
          <p:spPr>
            <a:xfrm>
              <a:off x="-52275150" y="4052700"/>
              <a:ext cx="77225" cy="17350"/>
            </a:xfrm>
            <a:custGeom>
              <a:rect b="b" l="l" r="r" t="t"/>
              <a:pathLst>
                <a:path extrusionOk="0" h="694" w="3089">
                  <a:moveTo>
                    <a:pt x="1" y="1"/>
                  </a:moveTo>
                  <a:cubicBezTo>
                    <a:pt x="64" y="95"/>
                    <a:pt x="95" y="221"/>
                    <a:pt x="95" y="347"/>
                  </a:cubicBezTo>
                  <a:cubicBezTo>
                    <a:pt x="95" y="442"/>
                    <a:pt x="64" y="568"/>
                    <a:pt x="1" y="694"/>
                  </a:cubicBezTo>
                  <a:lnTo>
                    <a:pt x="3088" y="694"/>
                  </a:lnTo>
                  <a:lnTo>
                    <a:pt x="30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9" name="Google Shape;8499;p118"/>
            <p:cNvSpPr/>
            <p:nvPr/>
          </p:nvSpPr>
          <p:spPr>
            <a:xfrm>
              <a:off x="-52403525" y="4089725"/>
              <a:ext cx="204800" cy="205600"/>
            </a:xfrm>
            <a:custGeom>
              <a:rect b="b" l="l" r="r" t="t"/>
              <a:pathLst>
                <a:path extrusionOk="0" h="8224" w="8192">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0" name="Google Shape;8500;p118"/>
            <p:cNvSpPr/>
            <p:nvPr/>
          </p:nvSpPr>
          <p:spPr>
            <a:xfrm>
              <a:off x="-52179050" y="4132250"/>
              <a:ext cx="18125" cy="63825"/>
            </a:xfrm>
            <a:custGeom>
              <a:rect b="b" l="l" r="r" t="t"/>
              <a:pathLst>
                <a:path extrusionOk="0" h="2553" w="725">
                  <a:moveTo>
                    <a:pt x="0" y="1"/>
                  </a:moveTo>
                  <a:lnTo>
                    <a:pt x="0" y="2552"/>
                  </a:lnTo>
                  <a:cubicBezTo>
                    <a:pt x="410" y="2269"/>
                    <a:pt x="725" y="1796"/>
                    <a:pt x="725" y="1261"/>
                  </a:cubicBezTo>
                  <a:cubicBezTo>
                    <a:pt x="725" y="694"/>
                    <a:pt x="410" y="22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1" name="Google Shape;8501;p118"/>
            <p:cNvSpPr/>
            <p:nvPr/>
          </p:nvSpPr>
          <p:spPr>
            <a:xfrm>
              <a:off x="-52440550" y="4132250"/>
              <a:ext cx="18925" cy="63825"/>
            </a:xfrm>
            <a:custGeom>
              <a:rect b="b" l="l" r="r" t="t"/>
              <a:pathLst>
                <a:path extrusionOk="0" h="2553" w="757">
                  <a:moveTo>
                    <a:pt x="757" y="1"/>
                  </a:moveTo>
                  <a:cubicBezTo>
                    <a:pt x="284"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02" name="Google Shape;8502;p118"/>
          <p:cNvGrpSpPr/>
          <p:nvPr/>
        </p:nvGrpSpPr>
        <p:grpSpPr>
          <a:xfrm>
            <a:off x="6645066" y="4126427"/>
            <a:ext cx="314662" cy="358999"/>
            <a:chOff x="-51623775" y="3584850"/>
            <a:chExt cx="279625" cy="319025"/>
          </a:xfrm>
        </p:grpSpPr>
        <p:sp>
          <p:nvSpPr>
            <p:cNvPr id="8503" name="Google Shape;8503;p118"/>
            <p:cNvSpPr/>
            <p:nvPr/>
          </p:nvSpPr>
          <p:spPr>
            <a:xfrm>
              <a:off x="-51497750" y="3832175"/>
              <a:ext cx="26000" cy="13200"/>
            </a:xfrm>
            <a:custGeom>
              <a:rect b="b" l="l" r="r" t="t"/>
              <a:pathLst>
                <a:path extrusionOk="0" h="528" w="104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4" name="Google Shape;8504;p118"/>
            <p:cNvSpPr/>
            <p:nvPr/>
          </p:nvSpPr>
          <p:spPr>
            <a:xfrm>
              <a:off x="-51574150" y="3809300"/>
              <a:ext cx="78000" cy="26550"/>
            </a:xfrm>
            <a:custGeom>
              <a:rect b="b" l="l" r="r" t="t"/>
              <a:pathLst>
                <a:path extrusionOk="0" h="1062" w="312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5" name="Google Shape;8505;p118"/>
            <p:cNvSpPr/>
            <p:nvPr/>
          </p:nvSpPr>
          <p:spPr>
            <a:xfrm>
              <a:off x="-51579675" y="3837675"/>
              <a:ext cx="190625" cy="66200"/>
            </a:xfrm>
            <a:custGeom>
              <a:rect b="b" l="l" r="r" t="t"/>
              <a:pathLst>
                <a:path extrusionOk="0" h="2648" w="7625">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6" name="Google Shape;8506;p118"/>
            <p:cNvSpPr/>
            <p:nvPr/>
          </p:nvSpPr>
          <p:spPr>
            <a:xfrm>
              <a:off x="-51473350" y="3809250"/>
              <a:ext cx="78000" cy="26500"/>
            </a:xfrm>
            <a:custGeom>
              <a:rect b="b" l="l" r="r" t="t"/>
              <a:pathLst>
                <a:path extrusionOk="0" h="1060" w="312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7" name="Google Shape;8507;p118"/>
            <p:cNvSpPr/>
            <p:nvPr/>
          </p:nvSpPr>
          <p:spPr>
            <a:xfrm>
              <a:off x="-51598575" y="3584850"/>
              <a:ext cx="226850" cy="111875"/>
            </a:xfrm>
            <a:custGeom>
              <a:rect b="b" l="l" r="r" t="t"/>
              <a:pathLst>
                <a:path extrusionOk="0" h="4475" w="9074">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8" name="Google Shape;8508;p118"/>
            <p:cNvSpPr/>
            <p:nvPr/>
          </p:nvSpPr>
          <p:spPr>
            <a:xfrm>
              <a:off x="-51623775" y="3703775"/>
              <a:ext cx="18125" cy="63825"/>
            </a:xfrm>
            <a:custGeom>
              <a:rect b="b" l="l" r="r" t="t"/>
              <a:pathLst>
                <a:path extrusionOk="0" h="2553" w="725">
                  <a:moveTo>
                    <a:pt x="725" y="1"/>
                  </a:moveTo>
                  <a:cubicBezTo>
                    <a:pt x="252" y="190"/>
                    <a:pt x="0" y="726"/>
                    <a:pt x="0" y="1261"/>
                  </a:cubicBezTo>
                  <a:cubicBezTo>
                    <a:pt x="0" y="1797"/>
                    <a:pt x="315" y="2301"/>
                    <a:pt x="725" y="2553"/>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9" name="Google Shape;8509;p118"/>
            <p:cNvSpPr/>
            <p:nvPr/>
          </p:nvSpPr>
          <p:spPr>
            <a:xfrm>
              <a:off x="-51363075" y="3703000"/>
              <a:ext cx="18925" cy="63825"/>
            </a:xfrm>
            <a:custGeom>
              <a:rect b="b" l="l" r="r" t="t"/>
              <a:pathLst>
                <a:path extrusionOk="0" h="2553" w="757">
                  <a:moveTo>
                    <a:pt x="1" y="0"/>
                  </a:moveTo>
                  <a:lnTo>
                    <a:pt x="1" y="2552"/>
                  </a:lnTo>
                  <a:cubicBezTo>
                    <a:pt x="442" y="2269"/>
                    <a:pt x="757" y="1796"/>
                    <a:pt x="757" y="1261"/>
                  </a:cubicBezTo>
                  <a:cubicBezTo>
                    <a:pt x="757" y="757"/>
                    <a:pt x="442"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0" name="Google Shape;8510;p118"/>
            <p:cNvSpPr/>
            <p:nvPr/>
          </p:nvSpPr>
          <p:spPr>
            <a:xfrm>
              <a:off x="-51586750" y="3716375"/>
              <a:ext cx="207150" cy="89775"/>
            </a:xfrm>
            <a:custGeom>
              <a:rect b="b" l="l" r="r" t="t"/>
              <a:pathLst>
                <a:path extrusionOk="0" h="3591" w="8286">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1" name="Google Shape;8511;p118"/>
            <p:cNvSpPr/>
            <p:nvPr/>
          </p:nvSpPr>
          <p:spPr>
            <a:xfrm>
              <a:off x="-51497750" y="3666775"/>
              <a:ext cx="26000" cy="26800"/>
            </a:xfrm>
            <a:custGeom>
              <a:rect b="b" l="l" r="r" t="t"/>
              <a:pathLst>
                <a:path extrusionOk="0" h="1072" w="1040">
                  <a:moveTo>
                    <a:pt x="536" y="0"/>
                  </a:moveTo>
                  <a:lnTo>
                    <a:pt x="0" y="536"/>
                  </a:lnTo>
                  <a:lnTo>
                    <a:pt x="536" y="1071"/>
                  </a:lnTo>
                  <a:lnTo>
                    <a:pt x="1040" y="536"/>
                  </a:lnTo>
                  <a:lnTo>
                    <a:pt x="5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512" name="Google Shape;8512;p118"/>
          <p:cNvSpPr txBox="1"/>
          <p:nvPr/>
        </p:nvSpPr>
        <p:spPr>
          <a:xfrm>
            <a:off x="849675" y="715988"/>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Help &amp; Support Icons</a:t>
            </a:r>
            <a:endParaRPr sz="2400">
              <a:solidFill>
                <a:srgbClr val="FFFFFF"/>
              </a:solidFill>
            </a:endParaRPr>
          </a:p>
        </p:txBody>
      </p:sp>
      <p:sp>
        <p:nvSpPr>
          <p:cNvPr id="8513" name="Google Shape;8513;p118"/>
          <p:cNvSpPr txBox="1"/>
          <p:nvPr/>
        </p:nvSpPr>
        <p:spPr>
          <a:xfrm>
            <a:off x="4858400" y="715988"/>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Avatar Icons</a:t>
            </a:r>
            <a:endParaRPr sz="2400">
              <a:solidFill>
                <a:srgbClr val="FFFFFF"/>
              </a:solidFill>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0E2A47"/>
        </a:solidFill>
      </p:bgPr>
    </p:bg>
    <p:spTree>
      <p:nvGrpSpPr>
        <p:cNvPr id="8517" name="Shape 8517"/>
        <p:cNvGrpSpPr/>
        <p:nvPr/>
      </p:nvGrpSpPr>
      <p:grpSpPr>
        <a:xfrm>
          <a:off x="0" y="0"/>
          <a:ext cx="0" cy="0"/>
          <a:chOff x="0" y="0"/>
          <a:chExt cx="0" cy="0"/>
        </a:xfrm>
      </p:grpSpPr>
      <p:grpSp>
        <p:nvGrpSpPr>
          <p:cNvPr id="8518" name="Google Shape;8518;p119"/>
          <p:cNvGrpSpPr/>
          <p:nvPr/>
        </p:nvGrpSpPr>
        <p:grpSpPr>
          <a:xfrm>
            <a:off x="885675" y="1386849"/>
            <a:ext cx="276003" cy="357300"/>
            <a:chOff x="-50469125" y="3183175"/>
            <a:chExt cx="233150" cy="301825"/>
          </a:xfrm>
        </p:grpSpPr>
        <p:sp>
          <p:nvSpPr>
            <p:cNvPr id="8519" name="Google Shape;8519;p119"/>
            <p:cNvSpPr/>
            <p:nvPr/>
          </p:nvSpPr>
          <p:spPr>
            <a:xfrm>
              <a:off x="-50388775" y="3227275"/>
              <a:ext cx="70900" cy="70900"/>
            </a:xfrm>
            <a:custGeom>
              <a:rect b="b" l="l" r="r" t="t"/>
              <a:pathLst>
                <a:path extrusionOk="0" h="2836" w="2836">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0" name="Google Shape;8520;p119"/>
            <p:cNvSpPr/>
            <p:nvPr/>
          </p:nvSpPr>
          <p:spPr>
            <a:xfrm>
              <a:off x="-50469125" y="3290275"/>
              <a:ext cx="233150" cy="194725"/>
            </a:xfrm>
            <a:custGeom>
              <a:rect b="b" l="l" r="r" t="t"/>
              <a:pathLst>
                <a:path extrusionOk="0" h="7789" w="9326">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1" name="Google Shape;8521;p119"/>
            <p:cNvSpPr/>
            <p:nvPr/>
          </p:nvSpPr>
          <p:spPr>
            <a:xfrm>
              <a:off x="-50379325" y="3183175"/>
              <a:ext cx="52775" cy="34675"/>
            </a:xfrm>
            <a:custGeom>
              <a:rect b="b" l="l" r="r" t="t"/>
              <a:pathLst>
                <a:path extrusionOk="0" h="1387" w="2111">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22" name="Google Shape;8522;p119"/>
          <p:cNvGrpSpPr/>
          <p:nvPr/>
        </p:nvGrpSpPr>
        <p:grpSpPr>
          <a:xfrm>
            <a:off x="845574" y="1822251"/>
            <a:ext cx="356205" cy="355288"/>
            <a:chOff x="-50504575" y="3550975"/>
            <a:chExt cx="300900" cy="300125"/>
          </a:xfrm>
        </p:grpSpPr>
        <p:sp>
          <p:nvSpPr>
            <p:cNvPr id="8523" name="Google Shape;8523;p119"/>
            <p:cNvSpPr/>
            <p:nvPr/>
          </p:nvSpPr>
          <p:spPr>
            <a:xfrm>
              <a:off x="-50504575" y="3550975"/>
              <a:ext cx="300900" cy="176475"/>
            </a:xfrm>
            <a:custGeom>
              <a:rect b="b" l="l" r="r" t="t"/>
              <a:pathLst>
                <a:path extrusionOk="0" h="7059" w="12036">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4" name="Google Shape;8524;p119"/>
            <p:cNvSpPr/>
            <p:nvPr/>
          </p:nvSpPr>
          <p:spPr>
            <a:xfrm>
              <a:off x="-50432100" y="3622650"/>
              <a:ext cx="157550" cy="175675"/>
            </a:xfrm>
            <a:custGeom>
              <a:rect b="b" l="l" r="r" t="t"/>
              <a:pathLst>
                <a:path extrusionOk="0" h="7027" w="6302">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5" name="Google Shape;8525;p119"/>
            <p:cNvSpPr/>
            <p:nvPr/>
          </p:nvSpPr>
          <p:spPr>
            <a:xfrm>
              <a:off x="-50414775" y="3815625"/>
              <a:ext cx="122900" cy="35475"/>
            </a:xfrm>
            <a:custGeom>
              <a:rect b="b" l="l" r="r" t="t"/>
              <a:pathLst>
                <a:path extrusionOk="0" h="1419" w="4916">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6" name="Google Shape;8526;p119"/>
            <p:cNvSpPr/>
            <p:nvPr/>
          </p:nvSpPr>
          <p:spPr>
            <a:xfrm>
              <a:off x="-50362000" y="3727425"/>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27" name="Google Shape;8527;p119"/>
          <p:cNvGrpSpPr/>
          <p:nvPr/>
        </p:nvGrpSpPr>
        <p:grpSpPr>
          <a:xfrm>
            <a:off x="845574" y="2260493"/>
            <a:ext cx="356205" cy="354341"/>
            <a:chOff x="-50503000" y="3921175"/>
            <a:chExt cx="300900" cy="299325"/>
          </a:xfrm>
        </p:grpSpPr>
        <p:sp>
          <p:nvSpPr>
            <p:cNvPr id="8528" name="Google Shape;8528;p119"/>
            <p:cNvSpPr/>
            <p:nvPr/>
          </p:nvSpPr>
          <p:spPr>
            <a:xfrm>
              <a:off x="-50432900" y="3921175"/>
              <a:ext cx="177250" cy="53575"/>
            </a:xfrm>
            <a:custGeom>
              <a:rect b="b" l="l" r="r" t="t"/>
              <a:pathLst>
                <a:path extrusionOk="0" h="2143" w="7090">
                  <a:moveTo>
                    <a:pt x="1" y="0"/>
                  </a:moveTo>
                  <a:lnTo>
                    <a:pt x="1" y="2143"/>
                  </a:lnTo>
                  <a:lnTo>
                    <a:pt x="7089" y="2143"/>
                  </a:lnTo>
                  <a:lnTo>
                    <a:pt x="70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9" name="Google Shape;8529;p119"/>
            <p:cNvSpPr/>
            <p:nvPr/>
          </p:nvSpPr>
          <p:spPr>
            <a:xfrm>
              <a:off x="-50503000" y="3921175"/>
              <a:ext cx="52800" cy="53575"/>
            </a:xfrm>
            <a:custGeom>
              <a:rect b="b" l="l" r="r" t="t"/>
              <a:pathLst>
                <a:path extrusionOk="0" h="2143" w="2112">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0" name="Google Shape;8530;p119"/>
            <p:cNvSpPr/>
            <p:nvPr/>
          </p:nvSpPr>
          <p:spPr>
            <a:xfrm>
              <a:off x="-50237550" y="3921175"/>
              <a:ext cx="35450" cy="53575"/>
            </a:xfrm>
            <a:custGeom>
              <a:rect b="b" l="l" r="r" t="t"/>
              <a:pathLst>
                <a:path extrusionOk="0" h="2143" w="1418">
                  <a:moveTo>
                    <a:pt x="0" y="0"/>
                  </a:moveTo>
                  <a:lnTo>
                    <a:pt x="0" y="2143"/>
                  </a:lnTo>
                  <a:lnTo>
                    <a:pt x="347" y="2143"/>
                  </a:lnTo>
                  <a:cubicBezTo>
                    <a:pt x="945" y="2143"/>
                    <a:pt x="1418" y="1670"/>
                    <a:pt x="1418" y="1071"/>
                  </a:cubicBezTo>
                  <a:cubicBezTo>
                    <a:pt x="1418" y="473"/>
                    <a:pt x="945"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1" name="Google Shape;8531;p119"/>
            <p:cNvSpPr/>
            <p:nvPr/>
          </p:nvSpPr>
          <p:spPr>
            <a:xfrm>
              <a:off x="-50414775" y="4045625"/>
              <a:ext cx="159125" cy="122875"/>
            </a:xfrm>
            <a:custGeom>
              <a:rect b="b" l="l" r="r" t="t"/>
              <a:pathLst>
                <a:path extrusionOk="0" h="4915" w="6365">
                  <a:moveTo>
                    <a:pt x="0" y="0"/>
                  </a:moveTo>
                  <a:lnTo>
                    <a:pt x="0" y="4915"/>
                  </a:lnTo>
                  <a:lnTo>
                    <a:pt x="6364" y="4915"/>
                  </a:lnTo>
                  <a:lnTo>
                    <a:pt x="6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2" name="Google Shape;8532;p119"/>
            <p:cNvSpPr/>
            <p:nvPr/>
          </p:nvSpPr>
          <p:spPr>
            <a:xfrm>
              <a:off x="-50503000" y="3992050"/>
              <a:ext cx="300900" cy="228450"/>
            </a:xfrm>
            <a:custGeom>
              <a:rect b="b" l="l" r="r" t="t"/>
              <a:pathLst>
                <a:path extrusionOk="0" h="9138" w="12036">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33" name="Google Shape;8533;p119"/>
          <p:cNvGrpSpPr/>
          <p:nvPr/>
        </p:nvGrpSpPr>
        <p:grpSpPr>
          <a:xfrm>
            <a:off x="3049627" y="1406411"/>
            <a:ext cx="355258" cy="356205"/>
            <a:chOff x="-48630025" y="3199700"/>
            <a:chExt cx="300100" cy="300900"/>
          </a:xfrm>
        </p:grpSpPr>
        <p:sp>
          <p:nvSpPr>
            <p:cNvPr id="8534" name="Google Shape;8534;p119"/>
            <p:cNvSpPr/>
            <p:nvPr/>
          </p:nvSpPr>
          <p:spPr>
            <a:xfrm>
              <a:off x="-48630025" y="3199700"/>
              <a:ext cx="300100" cy="300900"/>
            </a:xfrm>
            <a:custGeom>
              <a:rect b="b" l="l" r="r" t="t"/>
              <a:pathLst>
                <a:path extrusionOk="0" h="12036" w="12004">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5" name="Google Shape;8535;p119"/>
            <p:cNvSpPr/>
            <p:nvPr/>
          </p:nvSpPr>
          <p:spPr>
            <a:xfrm>
              <a:off x="-48524475" y="3306025"/>
              <a:ext cx="88225" cy="89050"/>
            </a:xfrm>
            <a:custGeom>
              <a:rect b="b" l="l" r="r" t="t"/>
              <a:pathLst>
                <a:path extrusionOk="0" h="3562" w="3529">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6" name="Google Shape;8536;p119"/>
            <p:cNvSpPr/>
            <p:nvPr/>
          </p:nvSpPr>
          <p:spPr>
            <a:xfrm>
              <a:off x="-48489025" y="3341475"/>
              <a:ext cx="17350" cy="18150"/>
            </a:xfrm>
            <a:custGeom>
              <a:rect b="b" l="l" r="r" t="t"/>
              <a:pathLst>
                <a:path extrusionOk="0" h="726" w="694">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37" name="Google Shape;8537;p119"/>
          <p:cNvGrpSpPr/>
          <p:nvPr/>
        </p:nvGrpSpPr>
        <p:grpSpPr>
          <a:xfrm>
            <a:off x="3049627" y="1843707"/>
            <a:ext cx="355258" cy="355258"/>
            <a:chOff x="-48630025" y="3569100"/>
            <a:chExt cx="300100" cy="300100"/>
          </a:xfrm>
        </p:grpSpPr>
        <p:sp>
          <p:nvSpPr>
            <p:cNvPr id="8538" name="Google Shape;8538;p119"/>
            <p:cNvSpPr/>
            <p:nvPr/>
          </p:nvSpPr>
          <p:spPr>
            <a:xfrm>
              <a:off x="-48400825" y="3710875"/>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9" name="Google Shape;8539;p119"/>
            <p:cNvSpPr/>
            <p:nvPr/>
          </p:nvSpPr>
          <p:spPr>
            <a:xfrm>
              <a:off x="-48400825" y="3781750"/>
              <a:ext cx="18150" cy="17350"/>
            </a:xfrm>
            <a:custGeom>
              <a:rect b="b" l="l" r="r" t="t"/>
              <a:pathLst>
                <a:path extrusionOk="0" h="694" w="726">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0" name="Google Shape;8540;p119"/>
            <p:cNvSpPr/>
            <p:nvPr/>
          </p:nvSpPr>
          <p:spPr>
            <a:xfrm>
              <a:off x="-48488250" y="3710875"/>
              <a:ext cx="18150" cy="17350"/>
            </a:xfrm>
            <a:custGeom>
              <a:rect b="b" l="l" r="r" t="t"/>
              <a:pathLst>
                <a:path extrusionOk="0" h="694" w="726">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1" name="Google Shape;8541;p119"/>
            <p:cNvSpPr/>
            <p:nvPr/>
          </p:nvSpPr>
          <p:spPr>
            <a:xfrm>
              <a:off x="-48488250" y="3640000"/>
              <a:ext cx="18150" cy="17350"/>
            </a:xfrm>
            <a:custGeom>
              <a:rect b="b" l="l" r="r" t="t"/>
              <a:pathLst>
                <a:path extrusionOk="0" h="694" w="726">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2" name="Google Shape;8542;p119"/>
            <p:cNvSpPr/>
            <p:nvPr/>
          </p:nvSpPr>
          <p:spPr>
            <a:xfrm>
              <a:off x="-48400825" y="3640000"/>
              <a:ext cx="18150" cy="17350"/>
            </a:xfrm>
            <a:custGeom>
              <a:rect b="b" l="l" r="r" t="t"/>
              <a:pathLst>
                <a:path extrusionOk="0" h="694" w="726">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3" name="Google Shape;8543;p119"/>
            <p:cNvSpPr/>
            <p:nvPr/>
          </p:nvSpPr>
          <p:spPr>
            <a:xfrm>
              <a:off x="-48541800" y="3569100"/>
              <a:ext cx="211875" cy="300100"/>
            </a:xfrm>
            <a:custGeom>
              <a:rect b="b" l="l" r="r" t="t"/>
              <a:pathLst>
                <a:path extrusionOk="0" h="12004" w="8475">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4" name="Google Shape;8544;p119"/>
            <p:cNvSpPr/>
            <p:nvPr/>
          </p:nvSpPr>
          <p:spPr>
            <a:xfrm>
              <a:off x="-48488250" y="3781750"/>
              <a:ext cx="18150" cy="17350"/>
            </a:xfrm>
            <a:custGeom>
              <a:rect b="b" l="l" r="r" t="t"/>
              <a:pathLst>
                <a:path extrusionOk="0" h="694" w="726">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5" name="Google Shape;8545;p119"/>
            <p:cNvSpPr/>
            <p:nvPr/>
          </p:nvSpPr>
          <p:spPr>
            <a:xfrm>
              <a:off x="-48630025" y="3569900"/>
              <a:ext cx="71700" cy="87450"/>
            </a:xfrm>
            <a:custGeom>
              <a:rect b="b" l="l" r="r" t="t"/>
              <a:pathLst>
                <a:path extrusionOk="0" h="3498" w="2868">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6" name="Google Shape;8546;p119"/>
            <p:cNvSpPr/>
            <p:nvPr/>
          </p:nvSpPr>
          <p:spPr>
            <a:xfrm>
              <a:off x="-48626875" y="3668350"/>
              <a:ext cx="64625" cy="42550"/>
            </a:xfrm>
            <a:custGeom>
              <a:rect b="b" l="l" r="r" t="t"/>
              <a:pathLst>
                <a:path extrusionOk="0" h="1702" w="2585">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7" name="Google Shape;8547;p119"/>
            <p:cNvSpPr/>
            <p:nvPr/>
          </p:nvSpPr>
          <p:spPr>
            <a:xfrm>
              <a:off x="-48630025" y="3727425"/>
              <a:ext cx="70925" cy="141775"/>
            </a:xfrm>
            <a:custGeom>
              <a:rect b="b" l="l" r="r" t="t"/>
              <a:pathLst>
                <a:path extrusionOk="0" h="5671" w="2837">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48" name="Google Shape;8548;p119"/>
          <p:cNvGrpSpPr/>
          <p:nvPr/>
        </p:nvGrpSpPr>
        <p:grpSpPr>
          <a:xfrm>
            <a:off x="3050101" y="2281003"/>
            <a:ext cx="354311" cy="353394"/>
            <a:chOff x="-48629225" y="3938500"/>
            <a:chExt cx="299300" cy="298525"/>
          </a:xfrm>
        </p:grpSpPr>
        <p:sp>
          <p:nvSpPr>
            <p:cNvPr id="8549" name="Google Shape;8549;p119"/>
            <p:cNvSpPr/>
            <p:nvPr/>
          </p:nvSpPr>
          <p:spPr>
            <a:xfrm>
              <a:off x="-48629225" y="3938500"/>
              <a:ext cx="299300" cy="298525"/>
            </a:xfrm>
            <a:custGeom>
              <a:rect b="b" l="l" r="r" t="t"/>
              <a:pathLst>
                <a:path extrusionOk="0" h="11941" w="11972">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0" name="Google Shape;8550;p119"/>
            <p:cNvSpPr/>
            <p:nvPr/>
          </p:nvSpPr>
          <p:spPr>
            <a:xfrm>
              <a:off x="-48496900" y="4119650"/>
              <a:ext cx="35450" cy="47275"/>
            </a:xfrm>
            <a:custGeom>
              <a:rect b="b" l="l" r="r" t="t"/>
              <a:pathLst>
                <a:path extrusionOk="0" h="1891" w="1418">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1" name="Google Shape;8551;p119"/>
            <p:cNvSpPr/>
            <p:nvPr/>
          </p:nvSpPr>
          <p:spPr>
            <a:xfrm>
              <a:off x="-48495325" y="4073175"/>
              <a:ext cx="29950" cy="31325"/>
            </a:xfrm>
            <a:custGeom>
              <a:rect b="b" l="l" r="r" t="t"/>
              <a:pathLst>
                <a:path extrusionOk="0" h="1253" w="1198">
                  <a:moveTo>
                    <a:pt x="599" y="1"/>
                  </a:moveTo>
                  <a:lnTo>
                    <a:pt x="0" y="1135"/>
                  </a:lnTo>
                  <a:cubicBezTo>
                    <a:pt x="205" y="1214"/>
                    <a:pt x="410" y="1253"/>
                    <a:pt x="610" y="1253"/>
                  </a:cubicBezTo>
                  <a:cubicBezTo>
                    <a:pt x="811" y="1253"/>
                    <a:pt x="1008" y="1214"/>
                    <a:pt x="1197" y="1135"/>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2" name="Google Shape;8552;p119"/>
            <p:cNvSpPr/>
            <p:nvPr/>
          </p:nvSpPr>
          <p:spPr>
            <a:xfrm>
              <a:off x="-48559125" y="4009375"/>
              <a:ext cx="159900" cy="149675"/>
            </a:xfrm>
            <a:custGeom>
              <a:rect b="b" l="l" r="r" t="t"/>
              <a:pathLst>
                <a:path extrusionOk="0" h="5987" w="6396">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53" name="Google Shape;8553;p119"/>
          <p:cNvGrpSpPr/>
          <p:nvPr/>
        </p:nvGrpSpPr>
        <p:grpSpPr>
          <a:xfrm>
            <a:off x="1785504" y="2752344"/>
            <a:ext cx="311458" cy="354341"/>
            <a:chOff x="-46762575" y="3200500"/>
            <a:chExt cx="263100" cy="299325"/>
          </a:xfrm>
        </p:grpSpPr>
        <p:sp>
          <p:nvSpPr>
            <p:cNvPr id="8554" name="Google Shape;8554;p119"/>
            <p:cNvSpPr/>
            <p:nvPr/>
          </p:nvSpPr>
          <p:spPr>
            <a:xfrm>
              <a:off x="-46762575" y="3393475"/>
              <a:ext cx="263100" cy="106350"/>
            </a:xfrm>
            <a:custGeom>
              <a:rect b="b" l="l" r="r" t="t"/>
              <a:pathLst>
                <a:path extrusionOk="0" h="4254" w="10524">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5" name="Google Shape;8555;p119"/>
            <p:cNvSpPr/>
            <p:nvPr/>
          </p:nvSpPr>
          <p:spPr>
            <a:xfrm>
              <a:off x="-46743650" y="3200500"/>
              <a:ext cx="228425" cy="176450"/>
            </a:xfrm>
            <a:custGeom>
              <a:rect b="b" l="l" r="r" t="t"/>
              <a:pathLst>
                <a:path extrusionOk="0" h="7058" w="9137">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6" name="Google Shape;8556;p119"/>
            <p:cNvSpPr/>
            <p:nvPr/>
          </p:nvSpPr>
          <p:spPr>
            <a:xfrm>
              <a:off x="-46638125" y="3289500"/>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7" name="Google Shape;8557;p119"/>
            <p:cNvSpPr/>
            <p:nvPr/>
          </p:nvSpPr>
          <p:spPr>
            <a:xfrm>
              <a:off x="-46696400" y="3345425"/>
              <a:ext cx="63025" cy="31525"/>
            </a:xfrm>
            <a:custGeom>
              <a:rect b="b" l="l" r="r" t="t"/>
              <a:pathLst>
                <a:path extrusionOk="0" h="1261" w="2521">
                  <a:moveTo>
                    <a:pt x="1261" y="0"/>
                  </a:moveTo>
                  <a:lnTo>
                    <a:pt x="0" y="1260"/>
                  </a:lnTo>
                  <a:lnTo>
                    <a:pt x="2521" y="1260"/>
                  </a:lnTo>
                  <a:lnTo>
                    <a:pt x="12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8" name="Google Shape;8558;p119"/>
            <p:cNvSpPr/>
            <p:nvPr/>
          </p:nvSpPr>
          <p:spPr>
            <a:xfrm>
              <a:off x="-46616850" y="3345425"/>
              <a:ext cx="53575" cy="31525"/>
            </a:xfrm>
            <a:custGeom>
              <a:rect b="b" l="l" r="r" t="t"/>
              <a:pathLst>
                <a:path extrusionOk="0" h="1261" w="2143">
                  <a:moveTo>
                    <a:pt x="883" y="0"/>
                  </a:moveTo>
                  <a:lnTo>
                    <a:pt x="0" y="945"/>
                  </a:lnTo>
                  <a:lnTo>
                    <a:pt x="315" y="1260"/>
                  </a:lnTo>
                  <a:lnTo>
                    <a:pt x="2143" y="1260"/>
                  </a:lnTo>
                  <a:lnTo>
                    <a:pt x="8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59" name="Google Shape;8559;p119"/>
          <p:cNvGrpSpPr/>
          <p:nvPr/>
        </p:nvGrpSpPr>
        <p:grpSpPr>
          <a:xfrm>
            <a:off x="1763589" y="3211066"/>
            <a:ext cx="355288" cy="312375"/>
            <a:chOff x="-46779900" y="3588000"/>
            <a:chExt cx="300125" cy="263875"/>
          </a:xfrm>
        </p:grpSpPr>
        <p:sp>
          <p:nvSpPr>
            <p:cNvPr id="8560" name="Google Shape;8560;p119"/>
            <p:cNvSpPr/>
            <p:nvPr/>
          </p:nvSpPr>
          <p:spPr>
            <a:xfrm>
              <a:off x="-46746025" y="3588000"/>
              <a:ext cx="230800" cy="263875"/>
            </a:xfrm>
            <a:custGeom>
              <a:rect b="b" l="l" r="r" t="t"/>
              <a:pathLst>
                <a:path extrusionOk="0" h="10555" w="9232">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1" name="Google Shape;8561;p119"/>
            <p:cNvSpPr/>
            <p:nvPr/>
          </p:nvSpPr>
          <p:spPr>
            <a:xfrm>
              <a:off x="-46674350" y="3710075"/>
              <a:ext cx="91400" cy="122900"/>
            </a:xfrm>
            <a:custGeom>
              <a:rect b="b" l="l" r="r" t="t"/>
              <a:pathLst>
                <a:path extrusionOk="0" h="4916" w="3656">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2" name="Google Shape;8562;p119"/>
            <p:cNvSpPr/>
            <p:nvPr/>
          </p:nvSpPr>
          <p:spPr>
            <a:xfrm>
              <a:off x="-46779900" y="3754200"/>
              <a:ext cx="17350" cy="70125"/>
            </a:xfrm>
            <a:custGeom>
              <a:rect b="b" l="l" r="r" t="t"/>
              <a:pathLst>
                <a:path extrusionOk="0" h="2805" w="694">
                  <a:moveTo>
                    <a:pt x="694" y="0"/>
                  </a:moveTo>
                  <a:cubicBezTo>
                    <a:pt x="253" y="347"/>
                    <a:pt x="1" y="819"/>
                    <a:pt x="1" y="1418"/>
                  </a:cubicBezTo>
                  <a:cubicBezTo>
                    <a:pt x="1" y="2017"/>
                    <a:pt x="253" y="2458"/>
                    <a:pt x="694" y="2804"/>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3" name="Google Shape;8563;p119"/>
            <p:cNvSpPr/>
            <p:nvPr/>
          </p:nvSpPr>
          <p:spPr>
            <a:xfrm>
              <a:off x="-46497925" y="3754200"/>
              <a:ext cx="18150" cy="70125"/>
            </a:xfrm>
            <a:custGeom>
              <a:rect b="b" l="l" r="r" t="t"/>
              <a:pathLst>
                <a:path extrusionOk="0" h="2805" w="726">
                  <a:moveTo>
                    <a:pt x="1" y="0"/>
                  </a:moveTo>
                  <a:lnTo>
                    <a:pt x="1" y="2804"/>
                  </a:lnTo>
                  <a:cubicBezTo>
                    <a:pt x="442" y="2489"/>
                    <a:pt x="725" y="1954"/>
                    <a:pt x="725" y="1418"/>
                  </a:cubicBezTo>
                  <a:cubicBezTo>
                    <a:pt x="725" y="851"/>
                    <a:pt x="442" y="347"/>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64" name="Google Shape;8564;p119"/>
          <p:cNvGrpSpPr/>
          <p:nvPr/>
        </p:nvGrpSpPr>
        <p:grpSpPr>
          <a:xfrm>
            <a:off x="1764062" y="3625988"/>
            <a:ext cx="354341" cy="353394"/>
            <a:chOff x="-46779100" y="3938500"/>
            <a:chExt cx="299325" cy="298525"/>
          </a:xfrm>
        </p:grpSpPr>
        <p:sp>
          <p:nvSpPr>
            <p:cNvPr id="8565" name="Google Shape;8565;p119"/>
            <p:cNvSpPr/>
            <p:nvPr/>
          </p:nvSpPr>
          <p:spPr>
            <a:xfrm>
              <a:off x="-46656225" y="4061375"/>
              <a:ext cx="53575" cy="52775"/>
            </a:xfrm>
            <a:custGeom>
              <a:rect b="b" l="l" r="r" t="t"/>
              <a:pathLst>
                <a:path extrusionOk="0" h="2111" w="2143">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6" name="Google Shape;8566;p119"/>
            <p:cNvSpPr/>
            <p:nvPr/>
          </p:nvSpPr>
          <p:spPr>
            <a:xfrm>
              <a:off x="-46779100" y="3938500"/>
              <a:ext cx="299325" cy="298525"/>
            </a:xfrm>
            <a:custGeom>
              <a:rect b="b" l="l" r="r" t="t"/>
              <a:pathLst>
                <a:path extrusionOk="0" h="11941" w="11973">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67" name="Google Shape;8567;p119"/>
          <p:cNvGrpSpPr/>
          <p:nvPr/>
        </p:nvGrpSpPr>
        <p:grpSpPr>
          <a:xfrm>
            <a:off x="3971800" y="2758855"/>
            <a:ext cx="355258" cy="355288"/>
            <a:chOff x="-44924250" y="3206000"/>
            <a:chExt cx="300100" cy="300125"/>
          </a:xfrm>
        </p:grpSpPr>
        <p:sp>
          <p:nvSpPr>
            <p:cNvPr id="8568" name="Google Shape;8568;p119"/>
            <p:cNvSpPr/>
            <p:nvPr/>
          </p:nvSpPr>
          <p:spPr>
            <a:xfrm>
              <a:off x="-44747025" y="3365100"/>
              <a:ext cx="122875" cy="87450"/>
            </a:xfrm>
            <a:custGeom>
              <a:rect b="b" l="l" r="r" t="t"/>
              <a:pathLst>
                <a:path extrusionOk="0" h="3498" w="4915">
                  <a:moveTo>
                    <a:pt x="0" y="1"/>
                  </a:moveTo>
                  <a:lnTo>
                    <a:pt x="0" y="3498"/>
                  </a:lnTo>
                  <a:lnTo>
                    <a:pt x="4915" y="3498"/>
                  </a:lnTo>
                  <a:lnTo>
                    <a:pt x="49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9" name="Google Shape;8569;p119"/>
            <p:cNvSpPr/>
            <p:nvPr/>
          </p:nvSpPr>
          <p:spPr>
            <a:xfrm>
              <a:off x="-44747025" y="3470650"/>
              <a:ext cx="122875" cy="35475"/>
            </a:xfrm>
            <a:custGeom>
              <a:rect b="b" l="l" r="r" t="t"/>
              <a:pathLst>
                <a:path extrusionOk="0" h="1419" w="4915">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0" name="Google Shape;8570;p119"/>
            <p:cNvSpPr/>
            <p:nvPr/>
          </p:nvSpPr>
          <p:spPr>
            <a:xfrm>
              <a:off x="-44747025" y="3313125"/>
              <a:ext cx="122875" cy="35475"/>
            </a:xfrm>
            <a:custGeom>
              <a:rect b="b" l="l" r="r" t="t"/>
              <a:pathLst>
                <a:path extrusionOk="0" h="1419" w="4915">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1" name="Google Shape;8571;p119"/>
            <p:cNvSpPr/>
            <p:nvPr/>
          </p:nvSpPr>
          <p:spPr>
            <a:xfrm>
              <a:off x="-44924250" y="3384000"/>
              <a:ext cx="159125" cy="69350"/>
            </a:xfrm>
            <a:custGeom>
              <a:rect b="b" l="l" r="r" t="t"/>
              <a:pathLst>
                <a:path extrusionOk="0" h="2774" w="6365">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2" name="Google Shape;8572;p119"/>
            <p:cNvSpPr/>
            <p:nvPr/>
          </p:nvSpPr>
          <p:spPr>
            <a:xfrm>
              <a:off x="-44924250" y="3206000"/>
              <a:ext cx="264675" cy="159125"/>
            </a:xfrm>
            <a:custGeom>
              <a:rect b="b" l="l" r="r" t="t"/>
              <a:pathLst>
                <a:path extrusionOk="0" h="6365" w="10587">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73" name="Google Shape;8573;p119"/>
          <p:cNvGrpSpPr/>
          <p:nvPr/>
        </p:nvGrpSpPr>
        <p:grpSpPr>
          <a:xfrm>
            <a:off x="1286286" y="1386849"/>
            <a:ext cx="355258" cy="355258"/>
            <a:chOff x="-50134375" y="3183175"/>
            <a:chExt cx="300100" cy="300100"/>
          </a:xfrm>
        </p:grpSpPr>
        <p:sp>
          <p:nvSpPr>
            <p:cNvPr id="8574" name="Google Shape;8574;p119"/>
            <p:cNvSpPr/>
            <p:nvPr/>
          </p:nvSpPr>
          <p:spPr>
            <a:xfrm>
              <a:off x="-50134375" y="3270600"/>
              <a:ext cx="87450" cy="53575"/>
            </a:xfrm>
            <a:custGeom>
              <a:rect b="b" l="l" r="r" t="t"/>
              <a:pathLst>
                <a:path extrusionOk="0" h="2143" w="3498">
                  <a:moveTo>
                    <a:pt x="0" y="0"/>
                  </a:moveTo>
                  <a:lnTo>
                    <a:pt x="0" y="2143"/>
                  </a:lnTo>
                  <a:lnTo>
                    <a:pt x="3497" y="2143"/>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5" name="Google Shape;8575;p119"/>
            <p:cNvSpPr/>
            <p:nvPr/>
          </p:nvSpPr>
          <p:spPr>
            <a:xfrm>
              <a:off x="-50134375" y="3340700"/>
              <a:ext cx="87450" cy="54375"/>
            </a:xfrm>
            <a:custGeom>
              <a:rect b="b" l="l" r="r" t="t"/>
              <a:pathLst>
                <a:path extrusionOk="0" h="2175" w="3498">
                  <a:moveTo>
                    <a:pt x="0" y="0"/>
                  </a:moveTo>
                  <a:lnTo>
                    <a:pt x="0" y="2174"/>
                  </a:lnTo>
                  <a:cubicBezTo>
                    <a:pt x="441" y="1701"/>
                    <a:pt x="1071" y="1418"/>
                    <a:pt x="1765" y="1418"/>
                  </a:cubicBezTo>
                  <a:cubicBezTo>
                    <a:pt x="2426" y="1418"/>
                    <a:pt x="3056" y="1670"/>
                    <a:pt x="3497" y="2174"/>
                  </a:cubicBez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6" name="Google Shape;8576;p119"/>
            <p:cNvSpPr/>
            <p:nvPr/>
          </p:nvSpPr>
          <p:spPr>
            <a:xfrm>
              <a:off x="-50134375" y="3183175"/>
              <a:ext cx="87450" cy="70125"/>
            </a:xfrm>
            <a:custGeom>
              <a:rect b="b" l="l" r="r" t="t"/>
              <a:pathLst>
                <a:path extrusionOk="0" h="2805" w="3498">
                  <a:moveTo>
                    <a:pt x="347" y="0"/>
                  </a:moveTo>
                  <a:cubicBezTo>
                    <a:pt x="158" y="0"/>
                    <a:pt x="0" y="158"/>
                    <a:pt x="0" y="347"/>
                  </a:cubicBezTo>
                  <a:lnTo>
                    <a:pt x="0" y="2804"/>
                  </a:lnTo>
                  <a:lnTo>
                    <a:pt x="3497" y="2804"/>
                  </a:lnTo>
                  <a:lnTo>
                    <a:pt x="3497" y="347"/>
                  </a:lnTo>
                  <a:cubicBezTo>
                    <a:pt x="3497" y="158"/>
                    <a:pt x="3340"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7" name="Google Shape;8577;p119"/>
            <p:cNvSpPr/>
            <p:nvPr/>
          </p:nvSpPr>
          <p:spPr>
            <a:xfrm>
              <a:off x="-50028050" y="3363525"/>
              <a:ext cx="37050" cy="75650"/>
            </a:xfrm>
            <a:custGeom>
              <a:rect b="b" l="l" r="r" t="t"/>
              <a:pathLst>
                <a:path extrusionOk="0" h="3026" w="1482">
                  <a:moveTo>
                    <a:pt x="0" y="1"/>
                  </a:moveTo>
                  <a:lnTo>
                    <a:pt x="0" y="3025"/>
                  </a:lnTo>
                  <a:lnTo>
                    <a:pt x="1481" y="1482"/>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8" name="Google Shape;8578;p119"/>
            <p:cNvSpPr/>
            <p:nvPr/>
          </p:nvSpPr>
          <p:spPr>
            <a:xfrm>
              <a:off x="-50028050" y="3287125"/>
              <a:ext cx="88225" cy="101625"/>
            </a:xfrm>
            <a:custGeom>
              <a:rect b="b" l="l" r="r" t="t"/>
              <a:pathLst>
                <a:path extrusionOk="0" h="4065" w="3529">
                  <a:moveTo>
                    <a:pt x="1072" y="1"/>
                  </a:moveTo>
                  <a:lnTo>
                    <a:pt x="0" y="1104"/>
                  </a:lnTo>
                  <a:lnTo>
                    <a:pt x="0" y="2049"/>
                  </a:lnTo>
                  <a:lnTo>
                    <a:pt x="2017" y="4065"/>
                  </a:lnTo>
                  <a:lnTo>
                    <a:pt x="3529" y="2490"/>
                  </a:lnTo>
                  <a:lnTo>
                    <a:pt x="1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9" name="Google Shape;8579;p119"/>
            <p:cNvSpPr/>
            <p:nvPr/>
          </p:nvSpPr>
          <p:spPr>
            <a:xfrm>
              <a:off x="-49988675" y="3225700"/>
              <a:ext cx="111875" cy="111875"/>
            </a:xfrm>
            <a:custGeom>
              <a:rect b="b" l="l" r="r" t="t"/>
              <a:pathLst>
                <a:path extrusionOk="0" h="4475" w="4475">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0" name="Google Shape;8580;p119"/>
            <p:cNvSpPr/>
            <p:nvPr/>
          </p:nvSpPr>
          <p:spPr>
            <a:xfrm>
              <a:off x="-50134375" y="3395050"/>
              <a:ext cx="89025" cy="88225"/>
            </a:xfrm>
            <a:custGeom>
              <a:rect b="b" l="l" r="r" t="t"/>
              <a:pathLst>
                <a:path extrusionOk="0" h="3529" w="3561">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1" name="Google Shape;8581;p119"/>
            <p:cNvSpPr/>
            <p:nvPr/>
          </p:nvSpPr>
          <p:spPr>
            <a:xfrm>
              <a:off x="-50045375" y="3428900"/>
              <a:ext cx="52800" cy="53600"/>
            </a:xfrm>
            <a:custGeom>
              <a:rect b="b" l="l" r="r" t="t"/>
              <a:pathLst>
                <a:path extrusionOk="0" h="2144" w="2112">
                  <a:moveTo>
                    <a:pt x="2111" y="1"/>
                  </a:moveTo>
                  <a:lnTo>
                    <a:pt x="0"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2" name="Google Shape;8582;p119"/>
            <p:cNvSpPr/>
            <p:nvPr/>
          </p:nvSpPr>
          <p:spPr>
            <a:xfrm>
              <a:off x="-49975275" y="3395050"/>
              <a:ext cx="52775" cy="87450"/>
            </a:xfrm>
            <a:custGeom>
              <a:rect b="b" l="l" r="r" t="t"/>
              <a:pathLst>
                <a:path extrusionOk="0" h="3498" w="2111">
                  <a:moveTo>
                    <a:pt x="693" y="0"/>
                  </a:moveTo>
                  <a:lnTo>
                    <a:pt x="0" y="662"/>
                  </a:lnTo>
                  <a:lnTo>
                    <a:pt x="0" y="3497"/>
                  </a:lnTo>
                  <a:lnTo>
                    <a:pt x="2111" y="3497"/>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3" name="Google Shape;8583;p119"/>
            <p:cNvSpPr/>
            <p:nvPr/>
          </p:nvSpPr>
          <p:spPr>
            <a:xfrm>
              <a:off x="-49905175" y="3395050"/>
              <a:ext cx="70900" cy="87450"/>
            </a:xfrm>
            <a:custGeom>
              <a:rect b="b" l="l" r="r" t="t"/>
              <a:pathLst>
                <a:path extrusionOk="0" h="3498" w="2836">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84" name="Google Shape;8584;p119"/>
          <p:cNvGrpSpPr/>
          <p:nvPr/>
        </p:nvGrpSpPr>
        <p:grpSpPr>
          <a:xfrm>
            <a:off x="1286286" y="1822251"/>
            <a:ext cx="355258" cy="355288"/>
            <a:chOff x="-50134375" y="3550975"/>
            <a:chExt cx="300100" cy="300125"/>
          </a:xfrm>
        </p:grpSpPr>
        <p:sp>
          <p:nvSpPr>
            <p:cNvPr id="8585" name="Google Shape;8585;p119"/>
            <p:cNvSpPr/>
            <p:nvPr/>
          </p:nvSpPr>
          <p:spPr>
            <a:xfrm>
              <a:off x="-50134375" y="3550975"/>
              <a:ext cx="300100" cy="300125"/>
            </a:xfrm>
            <a:custGeom>
              <a:rect b="b" l="l" r="r" t="t"/>
              <a:pathLst>
                <a:path extrusionOk="0" h="12005" w="12004">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6" name="Google Shape;8586;p119"/>
            <p:cNvSpPr/>
            <p:nvPr/>
          </p:nvSpPr>
          <p:spPr>
            <a:xfrm>
              <a:off x="-50054825" y="3603750"/>
              <a:ext cx="141800" cy="194575"/>
            </a:xfrm>
            <a:custGeom>
              <a:rect b="b" l="l" r="r" t="t"/>
              <a:pathLst>
                <a:path extrusionOk="0" h="7783" w="5672">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87" name="Google Shape;8587;p119"/>
          <p:cNvGrpSpPr/>
          <p:nvPr/>
        </p:nvGrpSpPr>
        <p:grpSpPr>
          <a:xfrm>
            <a:off x="1286286" y="2259783"/>
            <a:ext cx="355258" cy="355051"/>
            <a:chOff x="-50134375" y="3920575"/>
            <a:chExt cx="300100" cy="299925"/>
          </a:xfrm>
        </p:grpSpPr>
        <p:sp>
          <p:nvSpPr>
            <p:cNvPr id="8588" name="Google Shape;8588;p119"/>
            <p:cNvSpPr/>
            <p:nvPr/>
          </p:nvSpPr>
          <p:spPr>
            <a:xfrm>
              <a:off x="-49985525" y="3920575"/>
              <a:ext cx="151250" cy="151850"/>
            </a:xfrm>
            <a:custGeom>
              <a:rect b="b" l="l" r="r" t="t"/>
              <a:pathLst>
                <a:path extrusionOk="0" h="6074" w="605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9" name="Google Shape;8589;p119"/>
            <p:cNvSpPr/>
            <p:nvPr/>
          </p:nvSpPr>
          <p:spPr>
            <a:xfrm>
              <a:off x="-50134375" y="4069250"/>
              <a:ext cx="151250" cy="151250"/>
            </a:xfrm>
            <a:custGeom>
              <a:rect b="b" l="l" r="r" t="t"/>
              <a:pathLst>
                <a:path extrusionOk="0" h="6050" w="605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0" name="Google Shape;8590;p119"/>
            <p:cNvSpPr/>
            <p:nvPr/>
          </p:nvSpPr>
          <p:spPr>
            <a:xfrm>
              <a:off x="-50090275" y="3964500"/>
              <a:ext cx="211100" cy="211100"/>
            </a:xfrm>
            <a:custGeom>
              <a:rect b="b" l="l" r="r" t="t"/>
              <a:pathLst>
                <a:path extrusionOk="0" h="8444" w="8444">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91" name="Google Shape;8591;p119"/>
          <p:cNvGrpSpPr/>
          <p:nvPr/>
        </p:nvGrpSpPr>
        <p:grpSpPr>
          <a:xfrm>
            <a:off x="3497010" y="1407358"/>
            <a:ext cx="357123" cy="355258"/>
            <a:chOff x="-48262200" y="3200500"/>
            <a:chExt cx="301675" cy="300100"/>
          </a:xfrm>
        </p:grpSpPr>
        <p:sp>
          <p:nvSpPr>
            <p:cNvPr id="8592" name="Google Shape;8592;p119"/>
            <p:cNvSpPr/>
            <p:nvPr/>
          </p:nvSpPr>
          <p:spPr>
            <a:xfrm>
              <a:off x="-48191325" y="3288700"/>
              <a:ext cx="51225" cy="51225"/>
            </a:xfrm>
            <a:custGeom>
              <a:rect b="b" l="l" r="r" t="t"/>
              <a:pathLst>
                <a:path extrusionOk="0" h="2049" w="2049">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3" name="Google Shape;8593;p119"/>
            <p:cNvSpPr/>
            <p:nvPr/>
          </p:nvSpPr>
          <p:spPr>
            <a:xfrm>
              <a:off x="-48155875" y="3324150"/>
              <a:ext cx="15775" cy="15775"/>
            </a:xfrm>
            <a:custGeom>
              <a:rect b="b" l="l" r="r" t="t"/>
              <a:pathLst>
                <a:path extrusionOk="0" h="631" w="631">
                  <a:moveTo>
                    <a:pt x="1" y="1"/>
                  </a:moveTo>
                  <a:lnTo>
                    <a:pt x="1" y="631"/>
                  </a:lnTo>
                  <a:cubicBezTo>
                    <a:pt x="284" y="505"/>
                    <a:pt x="536" y="25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4" name="Google Shape;8594;p119"/>
            <p:cNvSpPr/>
            <p:nvPr/>
          </p:nvSpPr>
          <p:spPr>
            <a:xfrm>
              <a:off x="-48085775" y="3206000"/>
              <a:ext cx="47275" cy="47300"/>
            </a:xfrm>
            <a:custGeom>
              <a:rect b="b" l="l" r="r" t="t"/>
              <a:pathLst>
                <a:path extrusionOk="0" h="1892" w="1891">
                  <a:moveTo>
                    <a:pt x="1" y="1"/>
                  </a:moveTo>
                  <a:lnTo>
                    <a:pt x="1" y="1891"/>
                  </a:lnTo>
                  <a:lnTo>
                    <a:pt x="1891" y="1891"/>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5" name="Google Shape;8595;p119"/>
            <p:cNvSpPr/>
            <p:nvPr/>
          </p:nvSpPr>
          <p:spPr>
            <a:xfrm>
              <a:off x="-48262200" y="3200500"/>
              <a:ext cx="228425" cy="300100"/>
            </a:xfrm>
            <a:custGeom>
              <a:rect b="b" l="l" r="r" t="t"/>
              <a:pathLst>
                <a:path extrusionOk="0" h="12004" w="9137">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6" name="Google Shape;8596;p119"/>
            <p:cNvSpPr/>
            <p:nvPr/>
          </p:nvSpPr>
          <p:spPr>
            <a:xfrm>
              <a:off x="-48155075" y="3322575"/>
              <a:ext cx="52775" cy="53575"/>
            </a:xfrm>
            <a:custGeom>
              <a:rect b="b" l="l" r="r" t="t"/>
              <a:pathLst>
                <a:path extrusionOk="0" h="2143" w="2111">
                  <a:moveTo>
                    <a:pt x="1355" y="1"/>
                  </a:moveTo>
                  <a:cubicBezTo>
                    <a:pt x="1197" y="725"/>
                    <a:pt x="662" y="1261"/>
                    <a:pt x="0" y="1387"/>
                  </a:cubicBezTo>
                  <a:lnTo>
                    <a:pt x="0"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7" name="Google Shape;8597;p119"/>
            <p:cNvSpPr/>
            <p:nvPr/>
          </p:nvSpPr>
          <p:spPr>
            <a:xfrm>
              <a:off x="-48014100" y="3417100"/>
              <a:ext cx="53575" cy="18125"/>
            </a:xfrm>
            <a:custGeom>
              <a:rect b="b" l="l" r="r" t="t"/>
              <a:pathLst>
                <a:path extrusionOk="0" h="725" w="2143">
                  <a:moveTo>
                    <a:pt x="1" y="0"/>
                  </a:moveTo>
                  <a:lnTo>
                    <a:pt x="1" y="725"/>
                  </a:lnTo>
                  <a:lnTo>
                    <a:pt x="2143" y="725"/>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8" name="Google Shape;8598;p119"/>
            <p:cNvSpPr/>
            <p:nvPr/>
          </p:nvSpPr>
          <p:spPr>
            <a:xfrm>
              <a:off x="-48014100" y="3289500"/>
              <a:ext cx="53575" cy="110300"/>
            </a:xfrm>
            <a:custGeom>
              <a:rect b="b" l="l" r="r" t="t"/>
              <a:pathLst>
                <a:path extrusionOk="0" h="4412" w="2143">
                  <a:moveTo>
                    <a:pt x="1" y="0"/>
                  </a:moveTo>
                  <a:lnTo>
                    <a:pt x="1" y="4411"/>
                  </a:lnTo>
                  <a:lnTo>
                    <a:pt x="2143" y="4411"/>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9" name="Google Shape;8599;p119"/>
            <p:cNvSpPr/>
            <p:nvPr/>
          </p:nvSpPr>
          <p:spPr>
            <a:xfrm>
              <a:off x="-48014100" y="3451750"/>
              <a:ext cx="53575" cy="48075"/>
            </a:xfrm>
            <a:custGeom>
              <a:rect b="b" l="l" r="r" t="t"/>
              <a:pathLst>
                <a:path extrusionOk="0" h="1923" w="2143">
                  <a:moveTo>
                    <a:pt x="1" y="0"/>
                  </a:moveTo>
                  <a:lnTo>
                    <a:pt x="1" y="883"/>
                  </a:lnTo>
                  <a:cubicBezTo>
                    <a:pt x="1" y="1450"/>
                    <a:pt x="473" y="1922"/>
                    <a:pt x="1072" y="1922"/>
                  </a:cubicBezTo>
                  <a:cubicBezTo>
                    <a:pt x="1670" y="1922"/>
                    <a:pt x="2143" y="1450"/>
                    <a:pt x="2143" y="883"/>
                  </a:cubicBez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0" name="Google Shape;8600;p119"/>
            <p:cNvSpPr/>
            <p:nvPr/>
          </p:nvSpPr>
          <p:spPr>
            <a:xfrm>
              <a:off x="-48011725" y="3220375"/>
              <a:ext cx="48050" cy="51025"/>
            </a:xfrm>
            <a:custGeom>
              <a:rect b="b" l="l" r="r" t="t"/>
              <a:pathLst>
                <a:path extrusionOk="0" h="2041" w="1922">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01" name="Google Shape;8601;p119"/>
          <p:cNvGrpSpPr/>
          <p:nvPr/>
        </p:nvGrpSpPr>
        <p:grpSpPr>
          <a:xfrm>
            <a:off x="3526383" y="1844447"/>
            <a:ext cx="298377" cy="354519"/>
            <a:chOff x="-48233050" y="3569725"/>
            <a:chExt cx="252050" cy="299475"/>
          </a:xfrm>
        </p:grpSpPr>
        <p:sp>
          <p:nvSpPr>
            <p:cNvPr id="8602" name="Google Shape;8602;p119"/>
            <p:cNvSpPr/>
            <p:nvPr/>
          </p:nvSpPr>
          <p:spPr>
            <a:xfrm>
              <a:off x="-48233050" y="3569725"/>
              <a:ext cx="252050" cy="299475"/>
            </a:xfrm>
            <a:custGeom>
              <a:rect b="b" l="l" r="r" t="t"/>
              <a:pathLst>
                <a:path extrusionOk="0" h="11979" w="10082">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3" name="Google Shape;8603;p119"/>
            <p:cNvSpPr/>
            <p:nvPr/>
          </p:nvSpPr>
          <p:spPr>
            <a:xfrm>
              <a:off x="-48170050" y="3622650"/>
              <a:ext cx="100050" cy="103225"/>
            </a:xfrm>
            <a:custGeom>
              <a:rect b="b" l="l" r="r" t="t"/>
              <a:pathLst>
                <a:path extrusionOk="0" h="4129" w="4002">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4" name="Google Shape;8604;p119"/>
            <p:cNvSpPr/>
            <p:nvPr/>
          </p:nvSpPr>
          <p:spPr>
            <a:xfrm>
              <a:off x="-48129100" y="3665200"/>
              <a:ext cx="18150" cy="18125"/>
            </a:xfrm>
            <a:custGeom>
              <a:rect b="b" l="l" r="r" t="t"/>
              <a:pathLst>
                <a:path extrusionOk="0" h="725" w="726">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05" name="Google Shape;8605;p119"/>
          <p:cNvGrpSpPr/>
          <p:nvPr/>
        </p:nvGrpSpPr>
        <p:grpSpPr>
          <a:xfrm>
            <a:off x="3550148" y="2278191"/>
            <a:ext cx="250847" cy="358070"/>
            <a:chOff x="-48216525" y="3936125"/>
            <a:chExt cx="211900" cy="302475"/>
          </a:xfrm>
        </p:grpSpPr>
        <p:sp>
          <p:nvSpPr>
            <p:cNvPr id="8606" name="Google Shape;8606;p119"/>
            <p:cNvSpPr/>
            <p:nvPr/>
          </p:nvSpPr>
          <p:spPr>
            <a:xfrm>
              <a:off x="-48207850" y="3955825"/>
              <a:ext cx="105550" cy="158325"/>
            </a:xfrm>
            <a:custGeom>
              <a:rect b="b" l="l" r="r" t="t"/>
              <a:pathLst>
                <a:path extrusionOk="0" h="6333" w="4222">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7" name="Google Shape;8607;p119"/>
            <p:cNvSpPr/>
            <p:nvPr/>
          </p:nvSpPr>
          <p:spPr>
            <a:xfrm>
              <a:off x="-48192100" y="4184225"/>
              <a:ext cx="163850" cy="54375"/>
            </a:xfrm>
            <a:custGeom>
              <a:rect b="b" l="l" r="r" t="t"/>
              <a:pathLst>
                <a:path extrusionOk="0" h="2175" w="6554">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8" name="Google Shape;8608;p119"/>
            <p:cNvSpPr/>
            <p:nvPr/>
          </p:nvSpPr>
          <p:spPr>
            <a:xfrm>
              <a:off x="-48216525" y="4131475"/>
              <a:ext cx="211900" cy="34675"/>
            </a:xfrm>
            <a:custGeom>
              <a:rect b="b" l="l" r="r" t="t"/>
              <a:pathLst>
                <a:path extrusionOk="0" h="1387" w="8476">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9" name="Google Shape;8609;p119"/>
            <p:cNvSpPr/>
            <p:nvPr/>
          </p:nvSpPr>
          <p:spPr>
            <a:xfrm>
              <a:off x="-48113350" y="3936125"/>
              <a:ext cx="98475" cy="178025"/>
            </a:xfrm>
            <a:custGeom>
              <a:rect b="b" l="l" r="r" t="t"/>
              <a:pathLst>
                <a:path extrusionOk="0" h="7121" w="3939">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10" name="Google Shape;8610;p119"/>
          <p:cNvGrpSpPr/>
          <p:nvPr/>
        </p:nvGrpSpPr>
        <p:grpSpPr>
          <a:xfrm>
            <a:off x="2205866" y="2753261"/>
            <a:ext cx="355258" cy="355288"/>
            <a:chOff x="-46410500" y="3201275"/>
            <a:chExt cx="300100" cy="300125"/>
          </a:xfrm>
        </p:grpSpPr>
        <p:sp>
          <p:nvSpPr>
            <p:cNvPr id="8611" name="Google Shape;8611;p119"/>
            <p:cNvSpPr/>
            <p:nvPr/>
          </p:nvSpPr>
          <p:spPr>
            <a:xfrm>
              <a:off x="-46358500" y="3201275"/>
              <a:ext cx="37825" cy="87450"/>
            </a:xfrm>
            <a:custGeom>
              <a:rect b="b" l="l" r="r" t="t"/>
              <a:pathLst>
                <a:path extrusionOk="0" h="3498" w="1513">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2" name="Google Shape;8612;p119"/>
            <p:cNvSpPr/>
            <p:nvPr/>
          </p:nvSpPr>
          <p:spPr>
            <a:xfrm>
              <a:off x="-46307325" y="3201275"/>
              <a:ext cx="38625" cy="88250"/>
            </a:xfrm>
            <a:custGeom>
              <a:rect b="b" l="l" r="r" t="t"/>
              <a:pathLst>
                <a:path extrusionOk="0" h="3530" w="1545">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3" name="Google Shape;8613;p119"/>
            <p:cNvSpPr/>
            <p:nvPr/>
          </p:nvSpPr>
          <p:spPr>
            <a:xfrm>
              <a:off x="-46253750" y="3201275"/>
              <a:ext cx="38600" cy="87450"/>
            </a:xfrm>
            <a:custGeom>
              <a:rect b="b" l="l" r="r" t="t"/>
              <a:pathLst>
                <a:path extrusionOk="0" h="3498" w="1544">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4" name="Google Shape;8614;p119"/>
            <p:cNvSpPr/>
            <p:nvPr/>
          </p:nvSpPr>
          <p:spPr>
            <a:xfrm>
              <a:off x="-46410500" y="3306025"/>
              <a:ext cx="300100" cy="141025"/>
            </a:xfrm>
            <a:custGeom>
              <a:rect b="b" l="l" r="r" t="t"/>
              <a:pathLst>
                <a:path extrusionOk="0" h="5641" w="12004">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5" name="Google Shape;8615;p119"/>
            <p:cNvSpPr/>
            <p:nvPr/>
          </p:nvSpPr>
          <p:spPr>
            <a:xfrm>
              <a:off x="-46401050" y="3465925"/>
              <a:ext cx="226075" cy="35475"/>
            </a:xfrm>
            <a:custGeom>
              <a:rect b="b" l="l" r="r" t="t"/>
              <a:pathLst>
                <a:path extrusionOk="0" h="1419" w="9043">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16" name="Google Shape;8616;p119"/>
          <p:cNvGrpSpPr/>
          <p:nvPr/>
        </p:nvGrpSpPr>
        <p:grpSpPr>
          <a:xfrm>
            <a:off x="2205866" y="3188692"/>
            <a:ext cx="355258" cy="356205"/>
            <a:chOff x="-46409700" y="3569100"/>
            <a:chExt cx="300100" cy="300900"/>
          </a:xfrm>
        </p:grpSpPr>
        <p:sp>
          <p:nvSpPr>
            <p:cNvPr id="8617" name="Google Shape;8617;p119"/>
            <p:cNvSpPr/>
            <p:nvPr/>
          </p:nvSpPr>
          <p:spPr>
            <a:xfrm>
              <a:off x="-46234850" y="3569100"/>
              <a:ext cx="18125" cy="52800"/>
            </a:xfrm>
            <a:custGeom>
              <a:rect b="b" l="l" r="r" t="t"/>
              <a:pathLst>
                <a:path extrusionOk="0" h="2112" w="725">
                  <a:moveTo>
                    <a:pt x="0" y="1"/>
                  </a:moveTo>
                  <a:lnTo>
                    <a:pt x="0" y="2111"/>
                  </a:lnTo>
                  <a:lnTo>
                    <a:pt x="725" y="2111"/>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8" name="Google Shape;8618;p119"/>
            <p:cNvSpPr/>
            <p:nvPr/>
          </p:nvSpPr>
          <p:spPr>
            <a:xfrm>
              <a:off x="-46270300" y="3745525"/>
              <a:ext cx="18150" cy="17350"/>
            </a:xfrm>
            <a:custGeom>
              <a:rect b="b" l="l" r="r" t="t"/>
              <a:pathLst>
                <a:path extrusionOk="0" h="694" w="726">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9" name="Google Shape;8619;p119"/>
            <p:cNvSpPr/>
            <p:nvPr/>
          </p:nvSpPr>
          <p:spPr>
            <a:xfrm>
              <a:off x="-46305750" y="3710875"/>
              <a:ext cx="89025" cy="88225"/>
            </a:xfrm>
            <a:custGeom>
              <a:rect b="b" l="l" r="r" t="t"/>
              <a:pathLst>
                <a:path extrusionOk="0" h="3529" w="3561">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0" name="Google Shape;8620;p119"/>
            <p:cNvSpPr/>
            <p:nvPr/>
          </p:nvSpPr>
          <p:spPr>
            <a:xfrm>
              <a:off x="-46409700" y="3569900"/>
              <a:ext cx="300100" cy="300100"/>
            </a:xfrm>
            <a:custGeom>
              <a:rect b="b" l="l" r="r" t="t"/>
              <a:pathLst>
                <a:path extrusionOk="0" h="12004" w="12004">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1" name="Google Shape;8621;p119"/>
            <p:cNvSpPr/>
            <p:nvPr/>
          </p:nvSpPr>
          <p:spPr>
            <a:xfrm>
              <a:off x="-46341175" y="3569100"/>
              <a:ext cx="159125" cy="87450"/>
            </a:xfrm>
            <a:custGeom>
              <a:rect b="b" l="l" r="r" t="t"/>
              <a:pathLst>
                <a:path extrusionOk="0" h="3498" w="6365">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22" name="Google Shape;8622;p119"/>
          <p:cNvGrpSpPr/>
          <p:nvPr/>
        </p:nvGrpSpPr>
        <p:grpSpPr>
          <a:xfrm>
            <a:off x="2193747" y="3624124"/>
            <a:ext cx="379497" cy="358070"/>
            <a:chOff x="-46422300" y="3936925"/>
            <a:chExt cx="320575" cy="302475"/>
          </a:xfrm>
        </p:grpSpPr>
        <p:sp>
          <p:nvSpPr>
            <p:cNvPr id="8623" name="Google Shape;8623;p119"/>
            <p:cNvSpPr/>
            <p:nvPr/>
          </p:nvSpPr>
          <p:spPr>
            <a:xfrm>
              <a:off x="-46254550" y="3936925"/>
              <a:ext cx="152825" cy="300900"/>
            </a:xfrm>
            <a:custGeom>
              <a:rect b="b" l="l" r="r" t="t"/>
              <a:pathLst>
                <a:path extrusionOk="0" h="12036" w="6113">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4" name="Google Shape;8624;p119"/>
            <p:cNvSpPr/>
            <p:nvPr/>
          </p:nvSpPr>
          <p:spPr>
            <a:xfrm>
              <a:off x="-46422300" y="3938500"/>
              <a:ext cx="152025" cy="300900"/>
            </a:xfrm>
            <a:custGeom>
              <a:rect b="b" l="l" r="r" t="t"/>
              <a:pathLst>
                <a:path extrusionOk="0" h="12036" w="6081">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25" name="Google Shape;8625;p119"/>
          <p:cNvGrpSpPr/>
          <p:nvPr/>
        </p:nvGrpSpPr>
        <p:grpSpPr>
          <a:xfrm>
            <a:off x="3971326" y="3178452"/>
            <a:ext cx="356205" cy="355258"/>
            <a:chOff x="-44914800" y="3560450"/>
            <a:chExt cx="300900" cy="300100"/>
          </a:xfrm>
        </p:grpSpPr>
        <p:sp>
          <p:nvSpPr>
            <p:cNvPr id="8626" name="Google Shape;8626;p119"/>
            <p:cNvSpPr/>
            <p:nvPr/>
          </p:nvSpPr>
          <p:spPr>
            <a:xfrm>
              <a:off x="-44914800" y="3560450"/>
              <a:ext cx="300900" cy="300100"/>
            </a:xfrm>
            <a:custGeom>
              <a:rect b="b" l="l" r="r" t="t"/>
              <a:pathLst>
                <a:path extrusionOk="0" h="12004" w="12036">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7" name="Google Shape;8627;p119"/>
            <p:cNvSpPr/>
            <p:nvPr/>
          </p:nvSpPr>
          <p:spPr>
            <a:xfrm>
              <a:off x="-44861250" y="3632100"/>
              <a:ext cx="193800" cy="146525"/>
            </a:xfrm>
            <a:custGeom>
              <a:rect b="b" l="l" r="r" t="t"/>
              <a:pathLst>
                <a:path extrusionOk="0" h="5861" w="7752">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8" name="Google Shape;8628;p119"/>
            <p:cNvSpPr/>
            <p:nvPr/>
          </p:nvSpPr>
          <p:spPr>
            <a:xfrm>
              <a:off x="-44773800" y="3675425"/>
              <a:ext cx="18125" cy="17350"/>
            </a:xfrm>
            <a:custGeom>
              <a:rect b="b" l="l" r="r" t="t"/>
              <a:pathLst>
                <a:path extrusionOk="0" h="694" w="725">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9" name="Google Shape;8629;p119"/>
            <p:cNvSpPr/>
            <p:nvPr/>
          </p:nvSpPr>
          <p:spPr>
            <a:xfrm>
              <a:off x="-44750975" y="3741600"/>
              <a:ext cx="70900" cy="48050"/>
            </a:xfrm>
            <a:custGeom>
              <a:rect b="b" l="l" r="r" t="t"/>
              <a:pathLst>
                <a:path extrusionOk="0" h="1922" w="2836">
                  <a:moveTo>
                    <a:pt x="883" y="0"/>
                  </a:moveTo>
                  <a:lnTo>
                    <a:pt x="1" y="945"/>
                  </a:lnTo>
                  <a:lnTo>
                    <a:pt x="1009" y="1922"/>
                  </a:lnTo>
                  <a:lnTo>
                    <a:pt x="2836" y="1922"/>
                  </a:lnTo>
                  <a:lnTo>
                    <a:pt x="8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0" name="Google Shape;8630;p119"/>
            <p:cNvSpPr/>
            <p:nvPr/>
          </p:nvSpPr>
          <p:spPr>
            <a:xfrm>
              <a:off x="-44848625" y="3740025"/>
              <a:ext cx="97675" cy="49625"/>
            </a:xfrm>
            <a:custGeom>
              <a:rect b="b" l="l" r="r" t="t"/>
              <a:pathLst>
                <a:path extrusionOk="0" h="1985" w="3907">
                  <a:moveTo>
                    <a:pt x="1985" y="0"/>
                  </a:moveTo>
                  <a:lnTo>
                    <a:pt x="0" y="1985"/>
                  </a:lnTo>
                  <a:lnTo>
                    <a:pt x="3907" y="1985"/>
                  </a:lnTo>
                  <a:lnTo>
                    <a:pt x="198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31" name="Google Shape;8631;p119"/>
          <p:cNvGrpSpPr/>
          <p:nvPr/>
        </p:nvGrpSpPr>
        <p:grpSpPr>
          <a:xfrm>
            <a:off x="1726378" y="1387086"/>
            <a:ext cx="354311" cy="354104"/>
            <a:chOff x="-49764975" y="3183375"/>
            <a:chExt cx="299300" cy="299125"/>
          </a:xfrm>
        </p:grpSpPr>
        <p:sp>
          <p:nvSpPr>
            <p:cNvPr id="8632" name="Google Shape;8632;p119"/>
            <p:cNvSpPr/>
            <p:nvPr/>
          </p:nvSpPr>
          <p:spPr>
            <a:xfrm>
              <a:off x="-49606675" y="3233575"/>
              <a:ext cx="70125" cy="103200"/>
            </a:xfrm>
            <a:custGeom>
              <a:rect b="b" l="l" r="r" t="t"/>
              <a:pathLst>
                <a:path extrusionOk="0" h="4128" w="2805">
                  <a:moveTo>
                    <a:pt x="2805" y="1"/>
                  </a:moveTo>
                  <a:lnTo>
                    <a:pt x="1" y="1355"/>
                  </a:lnTo>
                  <a:lnTo>
                    <a:pt x="1" y="4128"/>
                  </a:lnTo>
                  <a:lnTo>
                    <a:pt x="2805" y="2710"/>
                  </a:lnTo>
                  <a:lnTo>
                    <a:pt x="28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3" name="Google Shape;8633;p119"/>
            <p:cNvSpPr/>
            <p:nvPr/>
          </p:nvSpPr>
          <p:spPr>
            <a:xfrm>
              <a:off x="-49676775" y="3364325"/>
              <a:ext cx="52000" cy="118175"/>
            </a:xfrm>
            <a:custGeom>
              <a:rect b="b" l="l" r="r" t="t"/>
              <a:pathLst>
                <a:path extrusionOk="0" h="4727" w="2080">
                  <a:moveTo>
                    <a:pt x="2080" y="0"/>
                  </a:moveTo>
                  <a:lnTo>
                    <a:pt x="1" y="1072"/>
                  </a:lnTo>
                  <a:lnTo>
                    <a:pt x="1" y="4726"/>
                  </a:lnTo>
                  <a:lnTo>
                    <a:pt x="2080" y="3529"/>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4" name="Google Shape;8634;p119"/>
            <p:cNvSpPr/>
            <p:nvPr/>
          </p:nvSpPr>
          <p:spPr>
            <a:xfrm>
              <a:off x="-49694100" y="3233575"/>
              <a:ext cx="69325" cy="103200"/>
            </a:xfrm>
            <a:custGeom>
              <a:rect b="b" l="l" r="r" t="t"/>
              <a:pathLst>
                <a:path extrusionOk="0" h="4128" w="2773">
                  <a:moveTo>
                    <a:pt x="1" y="1"/>
                  </a:moveTo>
                  <a:lnTo>
                    <a:pt x="1" y="2710"/>
                  </a:lnTo>
                  <a:lnTo>
                    <a:pt x="2773" y="4128"/>
                  </a:lnTo>
                  <a:lnTo>
                    <a:pt x="2773" y="1355"/>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5" name="Google Shape;8635;p119"/>
            <p:cNvSpPr/>
            <p:nvPr/>
          </p:nvSpPr>
          <p:spPr>
            <a:xfrm>
              <a:off x="-49756325" y="3314700"/>
              <a:ext cx="121325" cy="61450"/>
            </a:xfrm>
            <a:custGeom>
              <a:rect b="b" l="l" r="r" t="t"/>
              <a:pathLst>
                <a:path extrusionOk="0" h="2458" w="4853">
                  <a:moveTo>
                    <a:pt x="2048" y="1"/>
                  </a:moveTo>
                  <a:lnTo>
                    <a:pt x="1" y="1040"/>
                  </a:lnTo>
                  <a:lnTo>
                    <a:pt x="2836" y="2458"/>
                  </a:lnTo>
                  <a:lnTo>
                    <a:pt x="4852" y="1418"/>
                  </a:lnTo>
                  <a:lnTo>
                    <a:pt x="204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6" name="Google Shape;8636;p119"/>
            <p:cNvSpPr/>
            <p:nvPr/>
          </p:nvSpPr>
          <p:spPr>
            <a:xfrm>
              <a:off x="-49606675" y="3364325"/>
              <a:ext cx="52000" cy="118175"/>
            </a:xfrm>
            <a:custGeom>
              <a:rect b="b" l="l" r="r" t="t"/>
              <a:pathLst>
                <a:path extrusionOk="0" h="4727" w="2080">
                  <a:moveTo>
                    <a:pt x="1" y="0"/>
                  </a:moveTo>
                  <a:lnTo>
                    <a:pt x="1" y="3529"/>
                  </a:lnTo>
                  <a:lnTo>
                    <a:pt x="2080" y="4726"/>
                  </a:lnTo>
                  <a:lnTo>
                    <a:pt x="2080" y="1072"/>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7" name="Google Shape;8637;p119"/>
            <p:cNvSpPr/>
            <p:nvPr/>
          </p:nvSpPr>
          <p:spPr>
            <a:xfrm>
              <a:off x="-49595650" y="3314700"/>
              <a:ext cx="121325" cy="61450"/>
            </a:xfrm>
            <a:custGeom>
              <a:rect b="b" l="l" r="r" t="t"/>
              <a:pathLst>
                <a:path extrusionOk="0" h="2458" w="4853">
                  <a:moveTo>
                    <a:pt x="2773" y="1"/>
                  </a:moveTo>
                  <a:lnTo>
                    <a:pt x="1" y="1418"/>
                  </a:lnTo>
                  <a:lnTo>
                    <a:pt x="1985" y="2458"/>
                  </a:lnTo>
                  <a:lnTo>
                    <a:pt x="4852" y="1040"/>
                  </a:ln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8" name="Google Shape;8638;p119"/>
            <p:cNvSpPr/>
            <p:nvPr/>
          </p:nvSpPr>
          <p:spPr>
            <a:xfrm>
              <a:off x="-49764975" y="3355650"/>
              <a:ext cx="70100" cy="126850"/>
            </a:xfrm>
            <a:custGeom>
              <a:rect b="b" l="l" r="r" t="t"/>
              <a:pathLst>
                <a:path extrusionOk="0" h="5074" w="2804">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9" name="Google Shape;8639;p119"/>
            <p:cNvSpPr/>
            <p:nvPr/>
          </p:nvSpPr>
          <p:spPr>
            <a:xfrm>
              <a:off x="-49535775" y="3355650"/>
              <a:ext cx="70100" cy="126850"/>
            </a:xfrm>
            <a:custGeom>
              <a:rect b="b" l="l" r="r" t="t"/>
              <a:pathLst>
                <a:path extrusionOk="0" h="5074" w="2804">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0" name="Google Shape;8640;p119"/>
            <p:cNvSpPr/>
            <p:nvPr/>
          </p:nvSpPr>
          <p:spPr>
            <a:xfrm>
              <a:off x="-49685425" y="3183375"/>
              <a:ext cx="140200" cy="69925"/>
            </a:xfrm>
            <a:custGeom>
              <a:rect b="b" l="l" r="r" t="t"/>
              <a:pathLst>
                <a:path extrusionOk="0" h="2797" w="5608">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41" name="Google Shape;8641;p119"/>
          <p:cNvGrpSpPr/>
          <p:nvPr/>
        </p:nvGrpSpPr>
        <p:grpSpPr>
          <a:xfrm>
            <a:off x="1726378" y="1822547"/>
            <a:ext cx="354311" cy="355909"/>
            <a:chOff x="-49764975" y="3551225"/>
            <a:chExt cx="299300" cy="300650"/>
          </a:xfrm>
        </p:grpSpPr>
        <p:sp>
          <p:nvSpPr>
            <p:cNvPr id="8642" name="Google Shape;8642;p119"/>
            <p:cNvSpPr/>
            <p:nvPr/>
          </p:nvSpPr>
          <p:spPr>
            <a:xfrm>
              <a:off x="-49764975" y="3657325"/>
              <a:ext cx="35450" cy="18125"/>
            </a:xfrm>
            <a:custGeom>
              <a:rect b="b" l="l" r="r" t="t"/>
              <a:pathLst>
                <a:path extrusionOk="0" h="725" w="1418">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3" name="Google Shape;8643;p119"/>
            <p:cNvSpPr/>
            <p:nvPr/>
          </p:nvSpPr>
          <p:spPr>
            <a:xfrm>
              <a:off x="-49763400" y="3598250"/>
              <a:ext cx="31525" cy="29950"/>
            </a:xfrm>
            <a:custGeom>
              <a:rect b="b" l="l" r="r" t="t"/>
              <a:pathLst>
                <a:path extrusionOk="0" h="1198" w="1261">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4" name="Google Shape;8644;p119"/>
            <p:cNvSpPr/>
            <p:nvPr/>
          </p:nvSpPr>
          <p:spPr>
            <a:xfrm>
              <a:off x="-49763400" y="3703975"/>
              <a:ext cx="31525" cy="30550"/>
            </a:xfrm>
            <a:custGeom>
              <a:rect b="b" l="l" r="r" t="t"/>
              <a:pathLst>
                <a:path extrusionOk="0" h="1222" w="1261">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5" name="Google Shape;8645;p119"/>
            <p:cNvSpPr/>
            <p:nvPr/>
          </p:nvSpPr>
          <p:spPr>
            <a:xfrm>
              <a:off x="-49501125" y="3657325"/>
              <a:ext cx="35450" cy="18125"/>
            </a:xfrm>
            <a:custGeom>
              <a:rect b="b" l="l" r="r" t="t"/>
              <a:pathLst>
                <a:path extrusionOk="0" h="725" w="1418">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6" name="Google Shape;8646;p119"/>
            <p:cNvSpPr/>
            <p:nvPr/>
          </p:nvSpPr>
          <p:spPr>
            <a:xfrm>
              <a:off x="-49499550" y="3598250"/>
              <a:ext cx="31525" cy="30550"/>
            </a:xfrm>
            <a:custGeom>
              <a:rect b="b" l="l" r="r" t="t"/>
              <a:pathLst>
                <a:path extrusionOk="0" h="1222" w="1261">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7" name="Google Shape;8647;p119"/>
            <p:cNvSpPr/>
            <p:nvPr/>
          </p:nvSpPr>
          <p:spPr>
            <a:xfrm>
              <a:off x="-49499550" y="3704575"/>
              <a:ext cx="31525" cy="29950"/>
            </a:xfrm>
            <a:custGeom>
              <a:rect b="b" l="l" r="r" t="t"/>
              <a:pathLst>
                <a:path extrusionOk="0" h="1198" w="1261">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8" name="Google Shape;8648;p119"/>
            <p:cNvSpPr/>
            <p:nvPr/>
          </p:nvSpPr>
          <p:spPr>
            <a:xfrm>
              <a:off x="-49725600" y="3551225"/>
              <a:ext cx="215050" cy="210875"/>
            </a:xfrm>
            <a:custGeom>
              <a:rect b="b" l="l" r="r" t="t"/>
              <a:pathLst>
                <a:path extrusionOk="0" h="8435" w="8602">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9" name="Google Shape;8649;p119"/>
            <p:cNvSpPr/>
            <p:nvPr/>
          </p:nvSpPr>
          <p:spPr>
            <a:xfrm>
              <a:off x="-49633450" y="3697475"/>
              <a:ext cx="35475" cy="65400"/>
            </a:xfrm>
            <a:custGeom>
              <a:rect b="b" l="l" r="r" t="t"/>
              <a:pathLst>
                <a:path extrusionOk="0" h="2616" w="1419">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0" name="Google Shape;8650;p119"/>
            <p:cNvSpPr/>
            <p:nvPr/>
          </p:nvSpPr>
          <p:spPr>
            <a:xfrm>
              <a:off x="-49676775" y="3780975"/>
              <a:ext cx="123675" cy="34675"/>
            </a:xfrm>
            <a:custGeom>
              <a:rect b="b" l="l" r="r" t="t"/>
              <a:pathLst>
                <a:path extrusionOk="0" h="1387" w="4947">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1" name="Google Shape;8651;p119"/>
            <p:cNvSpPr/>
            <p:nvPr/>
          </p:nvSpPr>
          <p:spPr>
            <a:xfrm>
              <a:off x="-49630300" y="3651800"/>
              <a:ext cx="29150" cy="31325"/>
            </a:xfrm>
            <a:custGeom>
              <a:rect b="b" l="l" r="r" t="t"/>
              <a:pathLst>
                <a:path extrusionOk="0" h="1253" w="1166">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2" name="Google Shape;8652;p119"/>
            <p:cNvSpPr/>
            <p:nvPr/>
          </p:nvSpPr>
          <p:spPr>
            <a:xfrm>
              <a:off x="-49657875" y="3833750"/>
              <a:ext cx="85100" cy="18125"/>
            </a:xfrm>
            <a:custGeom>
              <a:rect b="b" l="l" r="r" t="t"/>
              <a:pathLst>
                <a:path extrusionOk="0" h="725" w="3404">
                  <a:moveTo>
                    <a:pt x="1" y="0"/>
                  </a:moveTo>
                  <a:cubicBezTo>
                    <a:pt x="158" y="410"/>
                    <a:pt x="536" y="725"/>
                    <a:pt x="977" y="725"/>
                  </a:cubicBezTo>
                  <a:lnTo>
                    <a:pt x="2395" y="725"/>
                  </a:lnTo>
                  <a:cubicBezTo>
                    <a:pt x="2868" y="725"/>
                    <a:pt x="3246" y="410"/>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53" name="Google Shape;8653;p119"/>
          <p:cNvGrpSpPr/>
          <p:nvPr/>
        </p:nvGrpSpPr>
        <p:grpSpPr>
          <a:xfrm>
            <a:off x="1724040" y="2259310"/>
            <a:ext cx="358987" cy="355525"/>
            <a:chOff x="-49766550" y="3920175"/>
            <a:chExt cx="303250" cy="300325"/>
          </a:xfrm>
        </p:grpSpPr>
        <p:sp>
          <p:nvSpPr>
            <p:cNvPr id="8654" name="Google Shape;8654;p119"/>
            <p:cNvSpPr/>
            <p:nvPr/>
          </p:nvSpPr>
          <p:spPr>
            <a:xfrm>
              <a:off x="-49764975" y="3920175"/>
              <a:ext cx="228425" cy="89225"/>
            </a:xfrm>
            <a:custGeom>
              <a:rect b="b" l="l" r="r" t="t"/>
              <a:pathLst>
                <a:path extrusionOk="0" h="3569" w="9137">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5" name="Google Shape;8655;p119"/>
            <p:cNvSpPr/>
            <p:nvPr/>
          </p:nvSpPr>
          <p:spPr>
            <a:xfrm>
              <a:off x="-49764975" y="3998350"/>
              <a:ext cx="141775" cy="115800"/>
            </a:xfrm>
            <a:custGeom>
              <a:rect b="b" l="l" r="r" t="t"/>
              <a:pathLst>
                <a:path extrusionOk="0" h="4632" w="5671">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6" name="Google Shape;8656;p119"/>
            <p:cNvSpPr/>
            <p:nvPr/>
          </p:nvSpPr>
          <p:spPr>
            <a:xfrm>
              <a:off x="-49627150" y="3996000"/>
              <a:ext cx="163850" cy="148100"/>
            </a:xfrm>
            <a:custGeom>
              <a:rect b="b" l="l" r="r" t="t"/>
              <a:pathLst>
                <a:path extrusionOk="0" h="5924" w="6554">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7" name="Google Shape;8657;p119"/>
            <p:cNvSpPr/>
            <p:nvPr/>
          </p:nvSpPr>
          <p:spPr>
            <a:xfrm>
              <a:off x="-49766550" y="4061375"/>
              <a:ext cx="230000" cy="159125"/>
            </a:xfrm>
            <a:custGeom>
              <a:rect b="b" l="l" r="r" t="t"/>
              <a:pathLst>
                <a:path extrusionOk="0" h="6365" w="920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58" name="Google Shape;8658;p119"/>
          <p:cNvGrpSpPr/>
          <p:nvPr/>
        </p:nvGrpSpPr>
        <p:grpSpPr>
          <a:xfrm>
            <a:off x="3939571" y="1407358"/>
            <a:ext cx="357123" cy="354341"/>
            <a:chOff x="-47892800" y="3200500"/>
            <a:chExt cx="301675" cy="299325"/>
          </a:xfrm>
        </p:grpSpPr>
        <p:sp>
          <p:nvSpPr>
            <p:cNvPr id="8659" name="Google Shape;8659;p119"/>
            <p:cNvSpPr/>
            <p:nvPr/>
          </p:nvSpPr>
          <p:spPr>
            <a:xfrm>
              <a:off x="-47892800" y="3200500"/>
              <a:ext cx="301675" cy="177225"/>
            </a:xfrm>
            <a:custGeom>
              <a:rect b="b" l="l" r="r" t="t"/>
              <a:pathLst>
                <a:path extrusionOk="0" h="7089" w="12067">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0" name="Google Shape;8660;p119"/>
            <p:cNvSpPr/>
            <p:nvPr/>
          </p:nvSpPr>
          <p:spPr>
            <a:xfrm>
              <a:off x="-47751825" y="3306025"/>
              <a:ext cx="17350" cy="18150"/>
            </a:xfrm>
            <a:custGeom>
              <a:rect b="b" l="l" r="r" t="t"/>
              <a:pathLst>
                <a:path extrusionOk="0" h="726" w="694">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1" name="Google Shape;8661;p119"/>
            <p:cNvSpPr/>
            <p:nvPr/>
          </p:nvSpPr>
          <p:spPr>
            <a:xfrm>
              <a:off x="-47786475" y="3395050"/>
              <a:ext cx="87450" cy="17350"/>
            </a:xfrm>
            <a:custGeom>
              <a:rect b="b" l="l" r="r" t="t"/>
              <a:pathLst>
                <a:path extrusionOk="0" h="694" w="3498">
                  <a:moveTo>
                    <a:pt x="347" y="0"/>
                  </a:moveTo>
                  <a:cubicBezTo>
                    <a:pt x="158" y="0"/>
                    <a:pt x="1" y="158"/>
                    <a:pt x="1" y="347"/>
                  </a:cubicBezTo>
                  <a:lnTo>
                    <a:pt x="1" y="693"/>
                  </a:lnTo>
                  <a:lnTo>
                    <a:pt x="3498" y="693"/>
                  </a:lnTo>
                  <a:lnTo>
                    <a:pt x="3498" y="347"/>
                  </a:lnTo>
                  <a:cubicBezTo>
                    <a:pt x="3498" y="158"/>
                    <a:pt x="3372"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2" name="Google Shape;8662;p119"/>
            <p:cNvSpPr/>
            <p:nvPr/>
          </p:nvSpPr>
          <p:spPr>
            <a:xfrm>
              <a:off x="-47692750" y="3271375"/>
              <a:ext cx="101625" cy="140225"/>
            </a:xfrm>
            <a:custGeom>
              <a:rect b="b" l="l" r="r" t="t"/>
              <a:pathLst>
                <a:path extrusionOk="0" h="5609" w="4065">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3" name="Google Shape;8663;p119"/>
            <p:cNvSpPr/>
            <p:nvPr/>
          </p:nvSpPr>
          <p:spPr>
            <a:xfrm>
              <a:off x="-47891225" y="3272950"/>
              <a:ext cx="100050" cy="140225"/>
            </a:xfrm>
            <a:custGeom>
              <a:rect b="b" l="l" r="r" t="t"/>
              <a:pathLst>
                <a:path extrusionOk="0" h="5609" w="4002">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4" name="Google Shape;8664;p119"/>
            <p:cNvSpPr/>
            <p:nvPr/>
          </p:nvSpPr>
          <p:spPr>
            <a:xfrm>
              <a:off x="-47892800" y="3428900"/>
              <a:ext cx="300100" cy="70925"/>
            </a:xfrm>
            <a:custGeom>
              <a:rect b="b" l="l" r="r" t="t"/>
              <a:pathLst>
                <a:path extrusionOk="0" h="2837" w="12004">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65" name="Google Shape;8665;p119"/>
          <p:cNvGrpSpPr/>
          <p:nvPr/>
        </p:nvGrpSpPr>
        <p:grpSpPr>
          <a:xfrm>
            <a:off x="4003437" y="1843707"/>
            <a:ext cx="229391" cy="355258"/>
            <a:chOff x="-47839250" y="3569100"/>
            <a:chExt cx="193775" cy="300100"/>
          </a:xfrm>
        </p:grpSpPr>
        <p:sp>
          <p:nvSpPr>
            <p:cNvPr id="8666" name="Google Shape;8666;p119"/>
            <p:cNvSpPr/>
            <p:nvPr/>
          </p:nvSpPr>
          <p:spPr>
            <a:xfrm>
              <a:off x="-47786475" y="3657325"/>
              <a:ext cx="51225" cy="51200"/>
            </a:xfrm>
            <a:custGeom>
              <a:rect b="b" l="l" r="r" t="t"/>
              <a:pathLst>
                <a:path extrusionOk="0" h="2048" w="2049">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7" name="Google Shape;8667;p119"/>
            <p:cNvSpPr/>
            <p:nvPr/>
          </p:nvSpPr>
          <p:spPr>
            <a:xfrm>
              <a:off x="-47751025" y="3692750"/>
              <a:ext cx="15775" cy="15775"/>
            </a:xfrm>
            <a:custGeom>
              <a:rect b="b" l="l" r="r" t="t"/>
              <a:pathLst>
                <a:path extrusionOk="0" h="631" w="631">
                  <a:moveTo>
                    <a:pt x="0" y="1"/>
                  </a:moveTo>
                  <a:lnTo>
                    <a:pt x="0" y="631"/>
                  </a:lnTo>
                  <a:cubicBezTo>
                    <a:pt x="315" y="536"/>
                    <a:pt x="504" y="284"/>
                    <a:pt x="6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8" name="Google Shape;8668;p119"/>
            <p:cNvSpPr/>
            <p:nvPr/>
          </p:nvSpPr>
          <p:spPr>
            <a:xfrm>
              <a:off x="-47838450" y="3569100"/>
              <a:ext cx="192975" cy="35475"/>
            </a:xfrm>
            <a:custGeom>
              <a:rect b="b" l="l" r="r" t="t"/>
              <a:pathLst>
                <a:path extrusionOk="0" h="1419" w="7719">
                  <a:moveTo>
                    <a:pt x="347" y="1"/>
                  </a:moveTo>
                  <a:cubicBezTo>
                    <a:pt x="158" y="1"/>
                    <a:pt x="0" y="158"/>
                    <a:pt x="0" y="347"/>
                  </a:cubicBezTo>
                  <a:lnTo>
                    <a:pt x="0" y="1418"/>
                  </a:lnTo>
                  <a:lnTo>
                    <a:pt x="7719" y="1418"/>
                  </a:lnTo>
                  <a:lnTo>
                    <a:pt x="7719" y="347"/>
                  </a:lnTo>
                  <a:cubicBezTo>
                    <a:pt x="7719" y="158"/>
                    <a:pt x="7561" y="1"/>
                    <a:pt x="7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9" name="Google Shape;8669;p119"/>
            <p:cNvSpPr/>
            <p:nvPr/>
          </p:nvSpPr>
          <p:spPr>
            <a:xfrm>
              <a:off x="-47751025" y="3691975"/>
              <a:ext cx="53575" cy="53575"/>
            </a:xfrm>
            <a:custGeom>
              <a:rect b="b" l="l" r="r" t="t"/>
              <a:pathLst>
                <a:path extrusionOk="0" h="2143" w="2143">
                  <a:moveTo>
                    <a:pt x="1386" y="0"/>
                  </a:moveTo>
                  <a:cubicBezTo>
                    <a:pt x="1229" y="662"/>
                    <a:pt x="725" y="1229"/>
                    <a:pt x="0" y="1387"/>
                  </a:cubicBezTo>
                  <a:lnTo>
                    <a:pt x="0" y="2143"/>
                  </a:lnTo>
                  <a:lnTo>
                    <a:pt x="2143" y="2143"/>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0" name="Google Shape;8670;p119"/>
            <p:cNvSpPr/>
            <p:nvPr/>
          </p:nvSpPr>
          <p:spPr>
            <a:xfrm>
              <a:off x="-47839250" y="3621875"/>
              <a:ext cx="193000" cy="159125"/>
            </a:xfrm>
            <a:custGeom>
              <a:rect b="b" l="l" r="r" t="t"/>
              <a:pathLst>
                <a:path extrusionOk="0" h="6365" w="772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1" name="Google Shape;8671;p119"/>
            <p:cNvSpPr/>
            <p:nvPr/>
          </p:nvSpPr>
          <p:spPr>
            <a:xfrm>
              <a:off x="-47839250" y="3799075"/>
              <a:ext cx="193000" cy="70125"/>
            </a:xfrm>
            <a:custGeom>
              <a:rect b="b" l="l" r="r" t="t"/>
              <a:pathLst>
                <a:path extrusionOk="0" h="2805" w="772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72" name="Google Shape;8672;p119"/>
          <p:cNvGrpSpPr/>
          <p:nvPr/>
        </p:nvGrpSpPr>
        <p:grpSpPr>
          <a:xfrm>
            <a:off x="3940503" y="2280056"/>
            <a:ext cx="355258" cy="356205"/>
            <a:chOff x="-47892800" y="3937700"/>
            <a:chExt cx="300100" cy="300900"/>
          </a:xfrm>
        </p:grpSpPr>
        <p:sp>
          <p:nvSpPr>
            <p:cNvPr id="8673" name="Google Shape;8673;p119"/>
            <p:cNvSpPr/>
            <p:nvPr/>
          </p:nvSpPr>
          <p:spPr>
            <a:xfrm>
              <a:off x="-47858150" y="3937700"/>
              <a:ext cx="70900" cy="44150"/>
            </a:xfrm>
            <a:custGeom>
              <a:rect b="b" l="l" r="r" t="t"/>
              <a:pathLst>
                <a:path extrusionOk="0" h="1766" w="2836">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4" name="Google Shape;8674;p119"/>
            <p:cNvSpPr/>
            <p:nvPr/>
          </p:nvSpPr>
          <p:spPr>
            <a:xfrm>
              <a:off x="-47892800" y="3991275"/>
              <a:ext cx="141000" cy="105550"/>
            </a:xfrm>
            <a:custGeom>
              <a:rect b="b" l="l" r="r" t="t"/>
              <a:pathLst>
                <a:path extrusionOk="0" h="4222" w="564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5" name="Google Shape;8675;p119"/>
            <p:cNvSpPr/>
            <p:nvPr/>
          </p:nvSpPr>
          <p:spPr>
            <a:xfrm>
              <a:off x="-47773875" y="3956600"/>
              <a:ext cx="119750" cy="89025"/>
            </a:xfrm>
            <a:custGeom>
              <a:rect b="b" l="l" r="r" t="t"/>
              <a:pathLst>
                <a:path extrusionOk="0" h="3561" w="479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6" name="Google Shape;8676;p119"/>
            <p:cNvSpPr/>
            <p:nvPr/>
          </p:nvSpPr>
          <p:spPr>
            <a:xfrm>
              <a:off x="-47699050" y="4043250"/>
              <a:ext cx="71700" cy="70900"/>
            </a:xfrm>
            <a:custGeom>
              <a:rect b="b" l="l" r="r" t="t"/>
              <a:pathLst>
                <a:path extrusionOk="0" h="2836" w="2868">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7" name="Google Shape;8677;p119"/>
            <p:cNvSpPr/>
            <p:nvPr/>
          </p:nvSpPr>
          <p:spPr>
            <a:xfrm>
              <a:off x="-47770725" y="4124375"/>
              <a:ext cx="178025" cy="114225"/>
            </a:xfrm>
            <a:custGeom>
              <a:rect b="b" l="l" r="r" t="t"/>
              <a:pathLst>
                <a:path extrusionOk="0" h="4569" w="7121">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8" name="Google Shape;8678;p119"/>
            <p:cNvSpPr/>
            <p:nvPr/>
          </p:nvSpPr>
          <p:spPr>
            <a:xfrm>
              <a:off x="-47830575" y="41322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9" name="Google Shape;8679;p119"/>
            <p:cNvSpPr/>
            <p:nvPr/>
          </p:nvSpPr>
          <p:spPr>
            <a:xfrm>
              <a:off x="-47785675" y="4112375"/>
              <a:ext cx="37825" cy="36250"/>
            </a:xfrm>
            <a:custGeom>
              <a:rect b="b" l="l" r="r" t="t"/>
              <a:pathLst>
                <a:path extrusionOk="0" h="1450" w="1513">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0" name="Google Shape;8680;p119"/>
            <p:cNvSpPr/>
            <p:nvPr/>
          </p:nvSpPr>
          <p:spPr>
            <a:xfrm>
              <a:off x="-47892800" y="4112750"/>
              <a:ext cx="37825" cy="36250"/>
            </a:xfrm>
            <a:custGeom>
              <a:rect b="b" l="l" r="r" t="t"/>
              <a:pathLst>
                <a:path extrusionOk="0" h="1450" w="1513">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81" name="Google Shape;8681;p119"/>
          <p:cNvGrpSpPr/>
          <p:nvPr/>
        </p:nvGrpSpPr>
        <p:grpSpPr>
          <a:xfrm>
            <a:off x="2645798" y="2773770"/>
            <a:ext cx="355258" cy="311458"/>
            <a:chOff x="-46042675" y="3218600"/>
            <a:chExt cx="300100" cy="263100"/>
          </a:xfrm>
        </p:grpSpPr>
        <p:sp>
          <p:nvSpPr>
            <p:cNvPr id="8682" name="Google Shape;8682;p119"/>
            <p:cNvSpPr/>
            <p:nvPr/>
          </p:nvSpPr>
          <p:spPr>
            <a:xfrm>
              <a:off x="-46042675" y="3302875"/>
              <a:ext cx="35475" cy="130000"/>
            </a:xfrm>
            <a:custGeom>
              <a:rect b="b" l="l" r="r" t="t"/>
              <a:pathLst>
                <a:path extrusionOk="0" h="5200" w="1419">
                  <a:moveTo>
                    <a:pt x="1" y="1"/>
                  </a:moveTo>
                  <a:lnTo>
                    <a:pt x="1" y="5199"/>
                  </a:lnTo>
                  <a:lnTo>
                    <a:pt x="1418" y="4506"/>
                  </a:lnTo>
                  <a:lnTo>
                    <a:pt x="1418" y="726"/>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3" name="Google Shape;8683;p119"/>
            <p:cNvSpPr/>
            <p:nvPr/>
          </p:nvSpPr>
          <p:spPr>
            <a:xfrm>
              <a:off x="-45919025" y="3341475"/>
              <a:ext cx="53600" cy="52800"/>
            </a:xfrm>
            <a:custGeom>
              <a:rect b="b" l="l" r="r" t="t"/>
              <a:pathLst>
                <a:path extrusionOk="0" h="2112" w="2144">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4" name="Google Shape;8684;p119"/>
            <p:cNvSpPr/>
            <p:nvPr/>
          </p:nvSpPr>
          <p:spPr>
            <a:xfrm>
              <a:off x="-45778025" y="3302875"/>
              <a:ext cx="35450" cy="130000"/>
            </a:xfrm>
            <a:custGeom>
              <a:rect b="b" l="l" r="r" t="t"/>
              <a:pathLst>
                <a:path extrusionOk="0" h="5200" w="1418">
                  <a:moveTo>
                    <a:pt x="1418" y="1"/>
                  </a:moveTo>
                  <a:lnTo>
                    <a:pt x="0" y="726"/>
                  </a:lnTo>
                  <a:lnTo>
                    <a:pt x="0" y="4506"/>
                  </a:lnTo>
                  <a:lnTo>
                    <a:pt x="1418" y="5199"/>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5" name="Google Shape;8685;p119"/>
            <p:cNvSpPr/>
            <p:nvPr/>
          </p:nvSpPr>
          <p:spPr>
            <a:xfrm>
              <a:off x="-46042675" y="3235950"/>
              <a:ext cx="300100" cy="245750"/>
            </a:xfrm>
            <a:custGeom>
              <a:rect b="b" l="l" r="r" t="t"/>
              <a:pathLst>
                <a:path extrusionOk="0" h="9830" w="12004">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6" name="Google Shape;8686;p119"/>
            <p:cNvSpPr/>
            <p:nvPr/>
          </p:nvSpPr>
          <p:spPr>
            <a:xfrm>
              <a:off x="-45952875" y="3306025"/>
              <a:ext cx="122100" cy="122125"/>
            </a:xfrm>
            <a:custGeom>
              <a:rect b="b" l="l" r="r" t="t"/>
              <a:pathLst>
                <a:path extrusionOk="0" h="4885" w="4884">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7" name="Google Shape;8687;p119"/>
            <p:cNvSpPr/>
            <p:nvPr/>
          </p:nvSpPr>
          <p:spPr>
            <a:xfrm>
              <a:off x="-45941075" y="3218600"/>
              <a:ext cx="98475" cy="17375"/>
            </a:xfrm>
            <a:custGeom>
              <a:rect b="b" l="l" r="r" t="t"/>
              <a:pathLst>
                <a:path extrusionOk="0" h="695" w="3939">
                  <a:moveTo>
                    <a:pt x="536" y="1"/>
                  </a:moveTo>
                  <a:cubicBezTo>
                    <a:pt x="410" y="1"/>
                    <a:pt x="316" y="64"/>
                    <a:pt x="221" y="190"/>
                  </a:cubicBezTo>
                  <a:lnTo>
                    <a:pt x="1" y="694"/>
                  </a:lnTo>
                  <a:lnTo>
                    <a:pt x="3939" y="694"/>
                  </a:lnTo>
                  <a:lnTo>
                    <a:pt x="3655" y="190"/>
                  </a:lnTo>
                  <a:cubicBezTo>
                    <a:pt x="3592" y="64"/>
                    <a:pt x="3466" y="1"/>
                    <a:pt x="3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88" name="Google Shape;8688;p119"/>
          <p:cNvGrpSpPr/>
          <p:nvPr/>
        </p:nvGrpSpPr>
        <p:grpSpPr>
          <a:xfrm>
            <a:off x="2645798" y="3188219"/>
            <a:ext cx="355258" cy="323118"/>
            <a:chOff x="-46042675" y="3568700"/>
            <a:chExt cx="300100" cy="272950"/>
          </a:xfrm>
        </p:grpSpPr>
        <p:sp>
          <p:nvSpPr>
            <p:cNvPr id="8689" name="Google Shape;8689;p119"/>
            <p:cNvSpPr/>
            <p:nvPr/>
          </p:nvSpPr>
          <p:spPr>
            <a:xfrm>
              <a:off x="-46042675" y="3758125"/>
              <a:ext cx="115025" cy="83525"/>
            </a:xfrm>
            <a:custGeom>
              <a:rect b="b" l="l" r="r" t="t"/>
              <a:pathLst>
                <a:path extrusionOk="0" h="3341" w="4601">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0" name="Google Shape;8690;p119"/>
            <p:cNvSpPr/>
            <p:nvPr/>
          </p:nvSpPr>
          <p:spPr>
            <a:xfrm>
              <a:off x="-45866250" y="3654175"/>
              <a:ext cx="37825" cy="37825"/>
            </a:xfrm>
            <a:custGeom>
              <a:rect b="b" l="l" r="r" t="t"/>
              <a:pathLst>
                <a:path extrusionOk="0" h="1513" w="1513">
                  <a:moveTo>
                    <a:pt x="1009" y="0"/>
                  </a:moveTo>
                  <a:lnTo>
                    <a:pt x="1" y="1008"/>
                  </a:lnTo>
                  <a:lnTo>
                    <a:pt x="505" y="1512"/>
                  </a:lnTo>
                  <a:lnTo>
                    <a:pt x="1513" y="504"/>
                  </a:ln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1" name="Google Shape;8691;p119"/>
            <p:cNvSpPr/>
            <p:nvPr/>
          </p:nvSpPr>
          <p:spPr>
            <a:xfrm>
              <a:off x="-45828450" y="3629750"/>
              <a:ext cx="25225" cy="25225"/>
            </a:xfrm>
            <a:custGeom>
              <a:rect b="b" l="l" r="r" t="t"/>
              <a:pathLst>
                <a:path extrusionOk="0" h="1009" w="1009">
                  <a:moveTo>
                    <a:pt x="505" y="0"/>
                  </a:moveTo>
                  <a:lnTo>
                    <a:pt x="1" y="505"/>
                  </a:lnTo>
                  <a:lnTo>
                    <a:pt x="505" y="1009"/>
                  </a:lnTo>
                  <a:lnTo>
                    <a:pt x="1009" y="505"/>
                  </a:lnTo>
                  <a:lnTo>
                    <a:pt x="5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2" name="Google Shape;8692;p119"/>
            <p:cNvSpPr/>
            <p:nvPr/>
          </p:nvSpPr>
          <p:spPr>
            <a:xfrm>
              <a:off x="-45979675" y="3568700"/>
              <a:ext cx="237100" cy="237800"/>
            </a:xfrm>
            <a:custGeom>
              <a:rect b="b" l="l" r="r" t="t"/>
              <a:pathLst>
                <a:path extrusionOk="0" h="9512" w="9484">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93" name="Google Shape;8693;p119"/>
          <p:cNvGrpSpPr/>
          <p:nvPr/>
        </p:nvGrpSpPr>
        <p:grpSpPr>
          <a:xfrm>
            <a:off x="2687749" y="3625189"/>
            <a:ext cx="271357" cy="356057"/>
            <a:chOff x="-46007225" y="3937825"/>
            <a:chExt cx="229225" cy="300775"/>
          </a:xfrm>
        </p:grpSpPr>
        <p:sp>
          <p:nvSpPr>
            <p:cNvPr id="8694" name="Google Shape;8694;p119"/>
            <p:cNvSpPr/>
            <p:nvPr/>
          </p:nvSpPr>
          <p:spPr>
            <a:xfrm>
              <a:off x="-45813475" y="3990475"/>
              <a:ext cx="35475" cy="17350"/>
            </a:xfrm>
            <a:custGeom>
              <a:rect b="b" l="l" r="r" t="t"/>
              <a:pathLst>
                <a:path extrusionOk="0" h="694" w="1419">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5" name="Google Shape;8695;p119"/>
            <p:cNvSpPr/>
            <p:nvPr/>
          </p:nvSpPr>
          <p:spPr>
            <a:xfrm>
              <a:off x="-46007225" y="3990475"/>
              <a:ext cx="35450" cy="17350"/>
            </a:xfrm>
            <a:custGeom>
              <a:rect b="b" l="l" r="r" t="t"/>
              <a:pathLst>
                <a:path extrusionOk="0" h="694" w="1418">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6" name="Google Shape;8696;p119"/>
            <p:cNvSpPr/>
            <p:nvPr/>
          </p:nvSpPr>
          <p:spPr>
            <a:xfrm>
              <a:off x="-45826875" y="3937825"/>
              <a:ext cx="35475" cy="26750"/>
            </a:xfrm>
            <a:custGeom>
              <a:rect b="b" l="l" r="r" t="t"/>
              <a:pathLst>
                <a:path extrusionOk="0" h="1070" w="1419">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7" name="Google Shape;8697;p119"/>
            <p:cNvSpPr/>
            <p:nvPr/>
          </p:nvSpPr>
          <p:spPr>
            <a:xfrm>
              <a:off x="-45993850" y="4034625"/>
              <a:ext cx="35475" cy="25850"/>
            </a:xfrm>
            <a:custGeom>
              <a:rect b="b" l="l" r="r" t="t"/>
              <a:pathLst>
                <a:path extrusionOk="0" h="1034" w="1419">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8" name="Google Shape;8698;p119"/>
            <p:cNvSpPr/>
            <p:nvPr/>
          </p:nvSpPr>
          <p:spPr>
            <a:xfrm>
              <a:off x="-45825300" y="4034625"/>
              <a:ext cx="34675" cy="25725"/>
            </a:xfrm>
            <a:custGeom>
              <a:rect b="b" l="l" r="r" t="t"/>
              <a:pathLst>
                <a:path extrusionOk="0" h="1029" w="1387">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9" name="Google Shape;8699;p119"/>
            <p:cNvSpPr/>
            <p:nvPr/>
          </p:nvSpPr>
          <p:spPr>
            <a:xfrm>
              <a:off x="-45992275" y="3938175"/>
              <a:ext cx="33900" cy="25525"/>
            </a:xfrm>
            <a:custGeom>
              <a:rect b="b" l="l" r="r" t="t"/>
              <a:pathLst>
                <a:path extrusionOk="0" h="1021" w="1356">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0" name="Google Shape;8700;p119"/>
            <p:cNvSpPr/>
            <p:nvPr/>
          </p:nvSpPr>
          <p:spPr>
            <a:xfrm>
              <a:off x="-45953675" y="4078700"/>
              <a:ext cx="122900" cy="35450"/>
            </a:xfrm>
            <a:custGeom>
              <a:rect b="b" l="l" r="r" t="t"/>
              <a:pathLst>
                <a:path extrusionOk="0" h="1418" w="4916">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1" name="Google Shape;8701;p119"/>
            <p:cNvSpPr/>
            <p:nvPr/>
          </p:nvSpPr>
          <p:spPr>
            <a:xfrm>
              <a:off x="-45956025" y="3938325"/>
              <a:ext cx="126025" cy="123075"/>
            </a:xfrm>
            <a:custGeom>
              <a:rect b="b" l="l" r="r" t="t"/>
              <a:pathLst>
                <a:path extrusionOk="0" h="4923" w="5041">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2" name="Google Shape;8702;p119"/>
            <p:cNvSpPr/>
            <p:nvPr/>
          </p:nvSpPr>
          <p:spPr>
            <a:xfrm>
              <a:off x="-45927675" y="4132250"/>
              <a:ext cx="70125" cy="39400"/>
            </a:xfrm>
            <a:custGeom>
              <a:rect b="b" l="l" r="r" t="t"/>
              <a:pathLst>
                <a:path extrusionOk="0" h="1576" w="2805">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3" name="Google Shape;8703;p119"/>
            <p:cNvSpPr/>
            <p:nvPr/>
          </p:nvSpPr>
          <p:spPr>
            <a:xfrm>
              <a:off x="-45921375" y="4176950"/>
              <a:ext cx="59100" cy="61650"/>
            </a:xfrm>
            <a:custGeom>
              <a:rect b="b" l="l" r="r" t="t"/>
              <a:pathLst>
                <a:path extrusionOk="0" h="2466" w="2364">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04" name="Google Shape;8704;p119"/>
          <p:cNvGrpSpPr/>
          <p:nvPr/>
        </p:nvGrpSpPr>
        <p:grpSpPr>
          <a:xfrm>
            <a:off x="3993241" y="3615275"/>
            <a:ext cx="312375" cy="357596"/>
            <a:chOff x="-44895900" y="3929450"/>
            <a:chExt cx="263875" cy="302075"/>
          </a:xfrm>
        </p:grpSpPr>
        <p:sp>
          <p:nvSpPr>
            <p:cNvPr id="8705" name="Google Shape;8705;p119"/>
            <p:cNvSpPr/>
            <p:nvPr/>
          </p:nvSpPr>
          <p:spPr>
            <a:xfrm>
              <a:off x="-44813975" y="4100750"/>
              <a:ext cx="101625" cy="50425"/>
            </a:xfrm>
            <a:custGeom>
              <a:rect b="b" l="l" r="r" t="t"/>
              <a:pathLst>
                <a:path extrusionOk="0" h="2017" w="4065">
                  <a:moveTo>
                    <a:pt x="2017" y="0"/>
                  </a:moveTo>
                  <a:lnTo>
                    <a:pt x="0" y="977"/>
                  </a:lnTo>
                  <a:lnTo>
                    <a:pt x="2017" y="2017"/>
                  </a:lnTo>
                  <a:lnTo>
                    <a:pt x="4064" y="977"/>
                  </a:lnTo>
                  <a:lnTo>
                    <a:pt x="20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6" name="Google Shape;8706;p119"/>
            <p:cNvSpPr/>
            <p:nvPr/>
          </p:nvSpPr>
          <p:spPr>
            <a:xfrm>
              <a:off x="-44885650" y="3929450"/>
              <a:ext cx="244175" cy="87825"/>
            </a:xfrm>
            <a:custGeom>
              <a:rect b="b" l="l" r="r" t="t"/>
              <a:pathLst>
                <a:path extrusionOk="0" h="3513" w="9767">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7" name="Google Shape;8707;p119"/>
            <p:cNvSpPr/>
            <p:nvPr/>
          </p:nvSpPr>
          <p:spPr>
            <a:xfrm>
              <a:off x="-44825000" y="4006225"/>
              <a:ext cx="52000" cy="105575"/>
            </a:xfrm>
            <a:custGeom>
              <a:rect b="b" l="l" r="r" t="t"/>
              <a:pathLst>
                <a:path extrusionOk="0" h="4223" w="2080">
                  <a:moveTo>
                    <a:pt x="2080" y="1"/>
                  </a:moveTo>
                  <a:lnTo>
                    <a:pt x="0" y="1009"/>
                  </a:lnTo>
                  <a:lnTo>
                    <a:pt x="0" y="4222"/>
                  </a:lnTo>
                  <a:lnTo>
                    <a:pt x="2080" y="3151"/>
                  </a:ln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8" name="Google Shape;8708;p119"/>
            <p:cNvSpPr/>
            <p:nvPr/>
          </p:nvSpPr>
          <p:spPr>
            <a:xfrm>
              <a:off x="-44754900" y="4005450"/>
              <a:ext cx="122875" cy="222925"/>
            </a:xfrm>
            <a:custGeom>
              <a:rect b="b" l="l" r="r" t="t"/>
              <a:pathLst>
                <a:path extrusionOk="0" h="8917" w="4915">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9" name="Google Shape;8709;p119"/>
            <p:cNvSpPr/>
            <p:nvPr/>
          </p:nvSpPr>
          <p:spPr>
            <a:xfrm>
              <a:off x="-44754900" y="4006225"/>
              <a:ext cx="52775" cy="105575"/>
            </a:xfrm>
            <a:custGeom>
              <a:rect b="b" l="l" r="r" t="t"/>
              <a:pathLst>
                <a:path extrusionOk="0" h="4223" w="2111">
                  <a:moveTo>
                    <a:pt x="0" y="1"/>
                  </a:moveTo>
                  <a:lnTo>
                    <a:pt x="0" y="3151"/>
                  </a:lnTo>
                  <a:lnTo>
                    <a:pt x="2111" y="4222"/>
                  </a:lnTo>
                  <a:lnTo>
                    <a:pt x="2111" y="1009"/>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0" name="Google Shape;8710;p119"/>
            <p:cNvSpPr/>
            <p:nvPr/>
          </p:nvSpPr>
          <p:spPr>
            <a:xfrm>
              <a:off x="-44895900" y="4006225"/>
              <a:ext cx="122900" cy="225300"/>
            </a:xfrm>
            <a:custGeom>
              <a:rect b="b" l="l" r="r" t="t"/>
              <a:pathLst>
                <a:path extrusionOk="0" h="9012" w="4916">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11" name="Google Shape;8711;p119"/>
          <p:cNvGrpSpPr/>
          <p:nvPr/>
        </p:nvGrpSpPr>
        <p:grpSpPr>
          <a:xfrm>
            <a:off x="2167060" y="1398036"/>
            <a:ext cx="356205" cy="332885"/>
            <a:chOff x="-49397175" y="3192625"/>
            <a:chExt cx="300900" cy="281200"/>
          </a:xfrm>
        </p:grpSpPr>
        <p:sp>
          <p:nvSpPr>
            <p:cNvPr id="8712" name="Google Shape;8712;p119"/>
            <p:cNvSpPr/>
            <p:nvPr/>
          </p:nvSpPr>
          <p:spPr>
            <a:xfrm>
              <a:off x="-49325500" y="3297975"/>
              <a:ext cx="64625" cy="58500"/>
            </a:xfrm>
            <a:custGeom>
              <a:rect b="b" l="l" r="r" t="t"/>
              <a:pathLst>
                <a:path extrusionOk="0" h="2340" w="2585">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3" name="Google Shape;8713;p119"/>
            <p:cNvSpPr/>
            <p:nvPr/>
          </p:nvSpPr>
          <p:spPr>
            <a:xfrm>
              <a:off x="-49345975" y="3192625"/>
              <a:ext cx="199300" cy="103975"/>
            </a:xfrm>
            <a:custGeom>
              <a:rect b="b" l="l" r="r" t="t"/>
              <a:pathLst>
                <a:path extrusionOk="0" h="4159" w="7972">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4" name="Google Shape;8714;p119"/>
            <p:cNvSpPr/>
            <p:nvPr/>
          </p:nvSpPr>
          <p:spPr>
            <a:xfrm>
              <a:off x="-49272725" y="3381650"/>
              <a:ext cx="52800" cy="53575"/>
            </a:xfrm>
            <a:custGeom>
              <a:rect b="b" l="l" r="r" t="t"/>
              <a:pathLst>
                <a:path extrusionOk="0" h="2143" w="2112">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5" name="Google Shape;8715;p119"/>
            <p:cNvSpPr/>
            <p:nvPr/>
          </p:nvSpPr>
          <p:spPr>
            <a:xfrm>
              <a:off x="-49231775" y="3298075"/>
              <a:ext cx="63050" cy="58400"/>
            </a:xfrm>
            <a:custGeom>
              <a:rect b="b" l="l" r="r" t="t"/>
              <a:pathLst>
                <a:path extrusionOk="0" h="2336" w="2522">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6" name="Google Shape;8716;p119"/>
            <p:cNvSpPr/>
            <p:nvPr/>
          </p:nvSpPr>
          <p:spPr>
            <a:xfrm>
              <a:off x="-49271925" y="3317850"/>
              <a:ext cx="48850" cy="49850"/>
            </a:xfrm>
            <a:custGeom>
              <a:rect b="b" l="l" r="r" t="t"/>
              <a:pathLst>
                <a:path extrusionOk="0" h="1994" w="1954">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7" name="Google Shape;8717;p119"/>
            <p:cNvSpPr/>
            <p:nvPr/>
          </p:nvSpPr>
          <p:spPr>
            <a:xfrm>
              <a:off x="-49245950" y="3291075"/>
              <a:ext cx="149675" cy="182750"/>
            </a:xfrm>
            <a:custGeom>
              <a:rect b="b" l="l" r="r" t="t"/>
              <a:pathLst>
                <a:path extrusionOk="0" h="7310" w="5987">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8" name="Google Shape;8718;p119"/>
            <p:cNvSpPr/>
            <p:nvPr/>
          </p:nvSpPr>
          <p:spPr>
            <a:xfrm>
              <a:off x="-49397175" y="3291075"/>
              <a:ext cx="149675" cy="182750"/>
            </a:xfrm>
            <a:custGeom>
              <a:rect b="b" l="l" r="r" t="t"/>
              <a:pathLst>
                <a:path extrusionOk="0" h="7310" w="5987">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19" name="Google Shape;8719;p119"/>
          <p:cNvGrpSpPr/>
          <p:nvPr/>
        </p:nvGrpSpPr>
        <p:grpSpPr>
          <a:xfrm>
            <a:off x="2193163" y="1822251"/>
            <a:ext cx="304000" cy="356205"/>
            <a:chOff x="-49375900" y="3550975"/>
            <a:chExt cx="256800" cy="300900"/>
          </a:xfrm>
        </p:grpSpPr>
        <p:sp>
          <p:nvSpPr>
            <p:cNvPr id="8720" name="Google Shape;8720;p119"/>
            <p:cNvSpPr/>
            <p:nvPr/>
          </p:nvSpPr>
          <p:spPr>
            <a:xfrm>
              <a:off x="-49231775" y="3638425"/>
              <a:ext cx="59100" cy="59075"/>
            </a:xfrm>
            <a:custGeom>
              <a:rect b="b" l="l" r="r" t="t"/>
              <a:pathLst>
                <a:path extrusionOk="0" h="2363" w="2364">
                  <a:moveTo>
                    <a:pt x="1" y="0"/>
                  </a:moveTo>
                  <a:lnTo>
                    <a:pt x="1513" y="2363"/>
                  </a:lnTo>
                  <a:lnTo>
                    <a:pt x="2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1" name="Google Shape;8721;p119"/>
            <p:cNvSpPr/>
            <p:nvPr/>
          </p:nvSpPr>
          <p:spPr>
            <a:xfrm>
              <a:off x="-49291625" y="3726625"/>
              <a:ext cx="87450" cy="123675"/>
            </a:xfrm>
            <a:custGeom>
              <a:rect b="b" l="l" r="r" t="t"/>
              <a:pathLst>
                <a:path extrusionOk="0" h="4947" w="3498">
                  <a:moveTo>
                    <a:pt x="1" y="1"/>
                  </a:moveTo>
                  <a:lnTo>
                    <a:pt x="1733" y="4947"/>
                  </a:ln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2" name="Google Shape;8722;p119"/>
            <p:cNvSpPr/>
            <p:nvPr/>
          </p:nvSpPr>
          <p:spPr>
            <a:xfrm>
              <a:off x="-49288475" y="3647075"/>
              <a:ext cx="81150" cy="61450"/>
            </a:xfrm>
            <a:custGeom>
              <a:rect b="b" l="l" r="r" t="t"/>
              <a:pathLst>
                <a:path extrusionOk="0" h="2458" w="3246">
                  <a:moveTo>
                    <a:pt x="1607" y="1"/>
                  </a:moveTo>
                  <a:lnTo>
                    <a:pt x="1" y="2458"/>
                  </a:lnTo>
                  <a:lnTo>
                    <a:pt x="3246" y="2458"/>
                  </a:lnTo>
                  <a:lnTo>
                    <a:pt x="16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3" name="Google Shape;8723;p119"/>
            <p:cNvSpPr/>
            <p:nvPr/>
          </p:nvSpPr>
          <p:spPr>
            <a:xfrm>
              <a:off x="-49375900" y="3648650"/>
              <a:ext cx="59100" cy="59875"/>
            </a:xfrm>
            <a:custGeom>
              <a:rect b="b" l="l" r="r" t="t"/>
              <a:pathLst>
                <a:path extrusionOk="0" h="2395" w="2364">
                  <a:moveTo>
                    <a:pt x="1513" y="1"/>
                  </a:moveTo>
                  <a:lnTo>
                    <a:pt x="1" y="2395"/>
                  </a:lnTo>
                  <a:lnTo>
                    <a:pt x="2363" y="2395"/>
                  </a:ln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4" name="Google Shape;8724;p119"/>
            <p:cNvSpPr/>
            <p:nvPr/>
          </p:nvSpPr>
          <p:spPr>
            <a:xfrm>
              <a:off x="-49229400" y="3726625"/>
              <a:ext cx="109500" cy="125250"/>
            </a:xfrm>
            <a:custGeom>
              <a:rect b="b" l="l" r="r" t="t"/>
              <a:pathLst>
                <a:path extrusionOk="0" h="5010" w="4380">
                  <a:moveTo>
                    <a:pt x="1765" y="1"/>
                  </a:moveTo>
                  <a:lnTo>
                    <a:pt x="0" y="5010"/>
                  </a:lnTo>
                  <a:lnTo>
                    <a:pt x="43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5" name="Google Shape;8725;p119"/>
            <p:cNvSpPr/>
            <p:nvPr/>
          </p:nvSpPr>
          <p:spPr>
            <a:xfrm>
              <a:off x="-49179000" y="3648650"/>
              <a:ext cx="59900" cy="59875"/>
            </a:xfrm>
            <a:custGeom>
              <a:rect b="b" l="l" r="r" t="t"/>
              <a:pathLst>
                <a:path extrusionOk="0" h="2395" w="2396">
                  <a:moveTo>
                    <a:pt x="851" y="1"/>
                  </a:moveTo>
                  <a:lnTo>
                    <a:pt x="1" y="2395"/>
                  </a:lnTo>
                  <a:lnTo>
                    <a:pt x="2395" y="2395"/>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6" name="Google Shape;8726;p119"/>
            <p:cNvSpPr/>
            <p:nvPr/>
          </p:nvSpPr>
          <p:spPr>
            <a:xfrm>
              <a:off x="-49323125" y="3638425"/>
              <a:ext cx="59100" cy="59075"/>
            </a:xfrm>
            <a:custGeom>
              <a:rect b="b" l="l" r="r" t="t"/>
              <a:pathLst>
                <a:path extrusionOk="0" h="2363" w="2364">
                  <a:moveTo>
                    <a:pt x="0" y="0"/>
                  </a:moveTo>
                  <a:lnTo>
                    <a:pt x="819" y="2363"/>
                  </a:lnTo>
                  <a:lnTo>
                    <a:pt x="23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7" name="Google Shape;8727;p119"/>
            <p:cNvSpPr/>
            <p:nvPr/>
          </p:nvSpPr>
          <p:spPr>
            <a:xfrm>
              <a:off x="-49375100" y="3726625"/>
              <a:ext cx="108700" cy="125250"/>
            </a:xfrm>
            <a:custGeom>
              <a:rect b="b" l="l" r="r" t="t"/>
              <a:pathLst>
                <a:path extrusionOk="0" h="5010" w="4348">
                  <a:moveTo>
                    <a:pt x="0" y="1"/>
                  </a:moveTo>
                  <a:lnTo>
                    <a:pt x="4348" y="5010"/>
                  </a:lnTo>
                  <a:lnTo>
                    <a:pt x="2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8" name="Google Shape;8728;p119"/>
            <p:cNvSpPr/>
            <p:nvPr/>
          </p:nvSpPr>
          <p:spPr>
            <a:xfrm>
              <a:off x="-49256975" y="3550975"/>
              <a:ext cx="17350" cy="53600"/>
            </a:xfrm>
            <a:custGeom>
              <a:rect b="b" l="l" r="r" t="t"/>
              <a:pathLst>
                <a:path extrusionOk="0" h="2144" w="694">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9" name="Google Shape;8729;p119"/>
            <p:cNvSpPr/>
            <p:nvPr/>
          </p:nvSpPr>
          <p:spPr>
            <a:xfrm>
              <a:off x="-49323125" y="3575850"/>
              <a:ext cx="43350" cy="32650"/>
            </a:xfrm>
            <a:custGeom>
              <a:rect b="b" l="l" r="r" t="t"/>
              <a:pathLst>
                <a:path extrusionOk="0" h="1306" w="1734">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0" name="Google Shape;8730;p119"/>
            <p:cNvSpPr/>
            <p:nvPr/>
          </p:nvSpPr>
          <p:spPr>
            <a:xfrm>
              <a:off x="-49217575" y="3575525"/>
              <a:ext cx="44900" cy="32975"/>
            </a:xfrm>
            <a:custGeom>
              <a:rect b="b" l="l" r="r" t="t"/>
              <a:pathLst>
                <a:path extrusionOk="0" h="1319" w="1796">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31" name="Google Shape;8731;p119"/>
          <p:cNvGrpSpPr/>
          <p:nvPr/>
        </p:nvGrpSpPr>
        <p:grpSpPr>
          <a:xfrm>
            <a:off x="2188516" y="2259546"/>
            <a:ext cx="313293" cy="356205"/>
            <a:chOff x="-49378250" y="3920375"/>
            <a:chExt cx="264650" cy="300900"/>
          </a:xfrm>
        </p:grpSpPr>
        <p:sp>
          <p:nvSpPr>
            <p:cNvPr id="8732" name="Google Shape;8732;p119"/>
            <p:cNvSpPr/>
            <p:nvPr/>
          </p:nvSpPr>
          <p:spPr>
            <a:xfrm>
              <a:off x="-49272725" y="4185025"/>
              <a:ext cx="70925" cy="35475"/>
            </a:xfrm>
            <a:custGeom>
              <a:rect b="b" l="l" r="r" t="t"/>
              <a:pathLst>
                <a:path extrusionOk="0" h="1419" w="2837">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3" name="Google Shape;8733;p119"/>
            <p:cNvSpPr/>
            <p:nvPr/>
          </p:nvSpPr>
          <p:spPr>
            <a:xfrm>
              <a:off x="-49378250" y="3920375"/>
              <a:ext cx="87425" cy="300900"/>
            </a:xfrm>
            <a:custGeom>
              <a:rect b="b" l="l" r="r" t="t"/>
              <a:pathLst>
                <a:path extrusionOk="0" h="12036" w="3497">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4" name="Google Shape;8734;p119"/>
            <p:cNvSpPr/>
            <p:nvPr/>
          </p:nvSpPr>
          <p:spPr>
            <a:xfrm>
              <a:off x="-49185300" y="3920375"/>
              <a:ext cx="71700" cy="87450"/>
            </a:xfrm>
            <a:custGeom>
              <a:rect b="b" l="l" r="r" t="t"/>
              <a:pathLst>
                <a:path extrusionOk="0" h="3498" w="2868">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5" name="Google Shape;8735;p119"/>
            <p:cNvSpPr/>
            <p:nvPr/>
          </p:nvSpPr>
          <p:spPr>
            <a:xfrm>
              <a:off x="-49182150" y="4019625"/>
              <a:ext cx="64625" cy="42550"/>
            </a:xfrm>
            <a:custGeom>
              <a:rect b="b" l="l" r="r" t="t"/>
              <a:pathLst>
                <a:path extrusionOk="0" h="1702" w="2585">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6" name="Google Shape;8736;p119"/>
            <p:cNvSpPr/>
            <p:nvPr/>
          </p:nvSpPr>
          <p:spPr>
            <a:xfrm>
              <a:off x="-49185300" y="4078700"/>
              <a:ext cx="70925" cy="141800"/>
            </a:xfrm>
            <a:custGeom>
              <a:rect b="b" l="l" r="r" t="t"/>
              <a:pathLst>
                <a:path extrusionOk="0" h="5672" w="2837">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7" name="Google Shape;8737;p119"/>
            <p:cNvSpPr/>
            <p:nvPr/>
          </p:nvSpPr>
          <p:spPr>
            <a:xfrm>
              <a:off x="-49271150" y="3920375"/>
              <a:ext cx="65400" cy="70125"/>
            </a:xfrm>
            <a:custGeom>
              <a:rect b="b" l="l" r="r" t="t"/>
              <a:pathLst>
                <a:path extrusionOk="0" h="2805" w="2616">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8" name="Google Shape;8738;p119"/>
            <p:cNvSpPr/>
            <p:nvPr/>
          </p:nvSpPr>
          <p:spPr>
            <a:xfrm>
              <a:off x="-49272725" y="4007800"/>
              <a:ext cx="70125" cy="159925"/>
            </a:xfrm>
            <a:custGeom>
              <a:rect b="b" l="l" r="r" t="t"/>
              <a:pathLst>
                <a:path extrusionOk="0" h="6397" w="2805">
                  <a:moveTo>
                    <a:pt x="1" y="1"/>
                  </a:moveTo>
                  <a:lnTo>
                    <a:pt x="1" y="6396"/>
                  </a:lnTo>
                  <a:lnTo>
                    <a:pt x="2805" y="6396"/>
                  </a:lnTo>
                  <a:lnTo>
                    <a:pt x="28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39" name="Google Shape;8739;p119"/>
          <p:cNvGrpSpPr/>
          <p:nvPr/>
        </p:nvGrpSpPr>
        <p:grpSpPr>
          <a:xfrm>
            <a:off x="907504" y="2752344"/>
            <a:ext cx="312375" cy="357123"/>
            <a:chOff x="-47505300" y="3200500"/>
            <a:chExt cx="263875" cy="301675"/>
          </a:xfrm>
        </p:grpSpPr>
        <p:sp>
          <p:nvSpPr>
            <p:cNvPr id="8740" name="Google Shape;8740;p119"/>
            <p:cNvSpPr/>
            <p:nvPr/>
          </p:nvSpPr>
          <p:spPr>
            <a:xfrm>
              <a:off x="-47382425" y="3306025"/>
              <a:ext cx="52800" cy="53600"/>
            </a:xfrm>
            <a:custGeom>
              <a:rect b="b" l="l" r="r" t="t"/>
              <a:pathLst>
                <a:path extrusionOk="0" h="2144" w="2112">
                  <a:moveTo>
                    <a:pt x="1387" y="1"/>
                  </a:moveTo>
                  <a:cubicBezTo>
                    <a:pt x="1198" y="726"/>
                    <a:pt x="694" y="1261"/>
                    <a:pt x="1" y="1387"/>
                  </a:cubicBezTo>
                  <a:lnTo>
                    <a:pt x="1"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1" name="Google Shape;8741;p119"/>
            <p:cNvSpPr/>
            <p:nvPr/>
          </p:nvSpPr>
          <p:spPr>
            <a:xfrm>
              <a:off x="-47382425" y="3306025"/>
              <a:ext cx="15775" cy="15800"/>
            </a:xfrm>
            <a:custGeom>
              <a:rect b="b" l="l" r="r" t="t"/>
              <a:pathLst>
                <a:path extrusionOk="0" h="632" w="631">
                  <a:moveTo>
                    <a:pt x="1" y="1"/>
                  </a:moveTo>
                  <a:lnTo>
                    <a:pt x="1" y="631"/>
                  </a:lnTo>
                  <a:cubicBezTo>
                    <a:pt x="316" y="568"/>
                    <a:pt x="536" y="316"/>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2" name="Google Shape;8742;p119"/>
            <p:cNvSpPr/>
            <p:nvPr/>
          </p:nvSpPr>
          <p:spPr>
            <a:xfrm>
              <a:off x="-47487975" y="3200500"/>
              <a:ext cx="210325" cy="301675"/>
            </a:xfrm>
            <a:custGeom>
              <a:rect b="b" l="l" r="r" t="t"/>
              <a:pathLst>
                <a:path extrusionOk="0" h="12067" w="8413">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3" name="Google Shape;8743;p119"/>
            <p:cNvSpPr/>
            <p:nvPr/>
          </p:nvSpPr>
          <p:spPr>
            <a:xfrm>
              <a:off x="-47417875" y="3271375"/>
              <a:ext cx="51225" cy="51225"/>
            </a:xfrm>
            <a:custGeom>
              <a:rect b="b" l="l" r="r" t="t"/>
              <a:pathLst>
                <a:path extrusionOk="0" h="2049" w="2049">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4" name="Google Shape;8744;p119"/>
            <p:cNvSpPr/>
            <p:nvPr/>
          </p:nvSpPr>
          <p:spPr>
            <a:xfrm>
              <a:off x="-47505300" y="3235950"/>
              <a:ext cx="17350" cy="18125"/>
            </a:xfrm>
            <a:custGeom>
              <a:rect b="b" l="l" r="r" t="t"/>
              <a:pathLst>
                <a:path extrusionOk="0" h="725" w="694">
                  <a:moveTo>
                    <a:pt x="347" y="0"/>
                  </a:moveTo>
                  <a:cubicBezTo>
                    <a:pt x="127" y="0"/>
                    <a:pt x="1" y="158"/>
                    <a:pt x="1" y="378"/>
                  </a:cubicBezTo>
                  <a:cubicBezTo>
                    <a:pt x="1" y="567"/>
                    <a:pt x="127" y="725"/>
                    <a:pt x="347" y="725"/>
                  </a:cubicBezTo>
                  <a:lnTo>
                    <a:pt x="694" y="725"/>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5" name="Google Shape;8745;p119"/>
            <p:cNvSpPr/>
            <p:nvPr/>
          </p:nvSpPr>
          <p:spPr>
            <a:xfrm>
              <a:off x="-47505300" y="3447025"/>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6" name="Google Shape;8746;p119"/>
            <p:cNvSpPr/>
            <p:nvPr/>
          </p:nvSpPr>
          <p:spPr>
            <a:xfrm>
              <a:off x="-47505300" y="3394250"/>
              <a:ext cx="17350" cy="18150"/>
            </a:xfrm>
            <a:custGeom>
              <a:rect b="b" l="l" r="r" t="t"/>
              <a:pathLst>
                <a:path extrusionOk="0" h="726" w="694">
                  <a:moveTo>
                    <a:pt x="347" y="1"/>
                  </a:moveTo>
                  <a:lnTo>
                    <a:pt x="347" y="32"/>
                  </a:lnTo>
                  <a:cubicBezTo>
                    <a:pt x="127" y="32"/>
                    <a:pt x="1" y="190"/>
                    <a:pt x="1" y="379"/>
                  </a:cubicBezTo>
                  <a:cubicBezTo>
                    <a:pt x="1" y="568"/>
                    <a:pt x="127" y="725"/>
                    <a:pt x="347" y="725"/>
                  </a:cubicBezTo>
                  <a:lnTo>
                    <a:pt x="694" y="725"/>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7" name="Google Shape;8747;p119"/>
            <p:cNvSpPr/>
            <p:nvPr/>
          </p:nvSpPr>
          <p:spPr>
            <a:xfrm>
              <a:off x="-47505300" y="3341475"/>
              <a:ext cx="17350" cy="18150"/>
            </a:xfrm>
            <a:custGeom>
              <a:rect b="b" l="l" r="r" t="t"/>
              <a:pathLst>
                <a:path extrusionOk="0" h="726" w="694">
                  <a:moveTo>
                    <a:pt x="347" y="1"/>
                  </a:moveTo>
                  <a:cubicBezTo>
                    <a:pt x="127" y="1"/>
                    <a:pt x="1" y="158"/>
                    <a:pt x="1" y="347"/>
                  </a:cubicBezTo>
                  <a:cubicBezTo>
                    <a:pt x="1" y="568"/>
                    <a:pt x="127" y="725"/>
                    <a:pt x="347" y="725"/>
                  </a:cubicBezTo>
                  <a:lnTo>
                    <a:pt x="694" y="725"/>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8" name="Google Shape;8748;p119"/>
            <p:cNvSpPr/>
            <p:nvPr/>
          </p:nvSpPr>
          <p:spPr>
            <a:xfrm>
              <a:off x="-47505300" y="3289500"/>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9" name="Google Shape;8749;p119"/>
            <p:cNvSpPr/>
            <p:nvPr/>
          </p:nvSpPr>
          <p:spPr>
            <a:xfrm>
              <a:off x="-47259550" y="3411575"/>
              <a:ext cx="18125" cy="51225"/>
            </a:xfrm>
            <a:custGeom>
              <a:rect b="b" l="l" r="r" t="t"/>
              <a:pathLst>
                <a:path extrusionOk="0" h="2049" w="725">
                  <a:moveTo>
                    <a:pt x="0" y="1"/>
                  </a:moveTo>
                  <a:lnTo>
                    <a:pt x="0" y="2048"/>
                  </a:lnTo>
                  <a:cubicBezTo>
                    <a:pt x="410" y="1891"/>
                    <a:pt x="725" y="1481"/>
                    <a:pt x="725" y="1072"/>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0" name="Google Shape;8750;p119"/>
            <p:cNvSpPr/>
            <p:nvPr/>
          </p:nvSpPr>
          <p:spPr>
            <a:xfrm>
              <a:off x="-47259550" y="3306025"/>
              <a:ext cx="18125" cy="35475"/>
            </a:xfrm>
            <a:custGeom>
              <a:rect b="b" l="l" r="r" t="t"/>
              <a:pathLst>
                <a:path extrusionOk="0" h="1419" w="725">
                  <a:moveTo>
                    <a:pt x="0" y="1"/>
                  </a:moveTo>
                  <a:lnTo>
                    <a:pt x="0" y="1419"/>
                  </a:lnTo>
                  <a:lnTo>
                    <a:pt x="725" y="1419"/>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1" name="Google Shape;8751;p119"/>
            <p:cNvSpPr/>
            <p:nvPr/>
          </p:nvSpPr>
          <p:spPr>
            <a:xfrm>
              <a:off x="-47259550" y="3359600"/>
              <a:ext cx="18125" cy="34675"/>
            </a:xfrm>
            <a:custGeom>
              <a:rect b="b" l="l" r="r" t="t"/>
              <a:pathLst>
                <a:path extrusionOk="0" h="1387" w="725">
                  <a:moveTo>
                    <a:pt x="0" y="0"/>
                  </a:moveTo>
                  <a:lnTo>
                    <a:pt x="0" y="1387"/>
                  </a:lnTo>
                  <a:lnTo>
                    <a:pt x="725" y="1387"/>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2" name="Google Shape;8752;p119"/>
            <p:cNvSpPr/>
            <p:nvPr/>
          </p:nvSpPr>
          <p:spPr>
            <a:xfrm>
              <a:off x="-47259550" y="3238300"/>
              <a:ext cx="18125" cy="51225"/>
            </a:xfrm>
            <a:custGeom>
              <a:rect b="b" l="l" r="r" t="t"/>
              <a:pathLst>
                <a:path extrusionOk="0" h="2049" w="725">
                  <a:moveTo>
                    <a:pt x="0" y="1"/>
                  </a:moveTo>
                  <a:lnTo>
                    <a:pt x="0" y="2048"/>
                  </a:lnTo>
                  <a:lnTo>
                    <a:pt x="725" y="2048"/>
                  </a:lnTo>
                  <a:lnTo>
                    <a:pt x="725" y="977"/>
                  </a:lnTo>
                  <a:cubicBezTo>
                    <a:pt x="693" y="505"/>
                    <a:pt x="410" y="127"/>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53" name="Google Shape;8753;p119"/>
          <p:cNvGrpSpPr/>
          <p:nvPr/>
        </p:nvGrpSpPr>
        <p:grpSpPr>
          <a:xfrm>
            <a:off x="885604" y="3188692"/>
            <a:ext cx="356176" cy="355051"/>
            <a:chOff x="-47524975" y="3569100"/>
            <a:chExt cx="300875" cy="299925"/>
          </a:xfrm>
        </p:grpSpPr>
        <p:sp>
          <p:nvSpPr>
            <p:cNvPr id="8754" name="Google Shape;8754;p119"/>
            <p:cNvSpPr/>
            <p:nvPr/>
          </p:nvSpPr>
          <p:spPr>
            <a:xfrm>
              <a:off x="-47524975" y="3755775"/>
              <a:ext cx="115000" cy="113250"/>
            </a:xfrm>
            <a:custGeom>
              <a:rect b="b" l="l" r="r" t="t"/>
              <a:pathLst>
                <a:path extrusionOk="0" h="4530" w="460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5" name="Google Shape;8755;p119"/>
            <p:cNvSpPr/>
            <p:nvPr/>
          </p:nvSpPr>
          <p:spPr>
            <a:xfrm>
              <a:off x="-47346200" y="3674650"/>
              <a:ext cx="15775" cy="15775"/>
            </a:xfrm>
            <a:custGeom>
              <a:rect b="b" l="l" r="r" t="t"/>
              <a:pathLst>
                <a:path extrusionOk="0" h="631" w="631">
                  <a:moveTo>
                    <a:pt x="1" y="0"/>
                  </a:moveTo>
                  <a:lnTo>
                    <a:pt x="1" y="630"/>
                  </a:lnTo>
                  <a:cubicBezTo>
                    <a:pt x="284" y="536"/>
                    <a:pt x="505" y="315"/>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6" name="Google Shape;8756;p119"/>
            <p:cNvSpPr/>
            <p:nvPr/>
          </p:nvSpPr>
          <p:spPr>
            <a:xfrm>
              <a:off x="-47382425" y="3640000"/>
              <a:ext cx="51225" cy="51200"/>
            </a:xfrm>
            <a:custGeom>
              <a:rect b="b" l="l" r="r" t="t"/>
              <a:pathLst>
                <a:path extrusionOk="0" h="2048" w="2049">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7" name="Google Shape;8757;p119"/>
            <p:cNvSpPr/>
            <p:nvPr/>
          </p:nvSpPr>
          <p:spPr>
            <a:xfrm>
              <a:off x="-47346975" y="3674650"/>
              <a:ext cx="52800" cy="52800"/>
            </a:xfrm>
            <a:custGeom>
              <a:rect b="b" l="l" r="r" t="t"/>
              <a:pathLst>
                <a:path extrusionOk="0" h="2112" w="2112">
                  <a:moveTo>
                    <a:pt x="1355" y="0"/>
                  </a:moveTo>
                  <a:cubicBezTo>
                    <a:pt x="1261" y="693"/>
                    <a:pt x="693" y="1260"/>
                    <a:pt x="0" y="1355"/>
                  </a:cubicBezTo>
                  <a:lnTo>
                    <a:pt x="0" y="2111"/>
                  </a:lnTo>
                  <a:lnTo>
                    <a:pt x="2111" y="2111"/>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8" name="Google Shape;8758;p119"/>
            <p:cNvSpPr/>
            <p:nvPr/>
          </p:nvSpPr>
          <p:spPr>
            <a:xfrm>
              <a:off x="-47452525" y="3569100"/>
              <a:ext cx="228425" cy="228425"/>
            </a:xfrm>
            <a:custGeom>
              <a:rect b="b" l="l" r="r" t="t"/>
              <a:pathLst>
                <a:path extrusionOk="0" h="9137" w="9137">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59" name="Google Shape;8759;p119"/>
          <p:cNvGrpSpPr/>
          <p:nvPr/>
        </p:nvGrpSpPr>
        <p:grpSpPr>
          <a:xfrm>
            <a:off x="886062" y="3667954"/>
            <a:ext cx="355258" cy="270410"/>
            <a:chOff x="-47523400" y="3973950"/>
            <a:chExt cx="300100" cy="228425"/>
          </a:xfrm>
        </p:grpSpPr>
        <p:sp>
          <p:nvSpPr>
            <p:cNvPr id="8760" name="Google Shape;8760;p119"/>
            <p:cNvSpPr/>
            <p:nvPr/>
          </p:nvSpPr>
          <p:spPr>
            <a:xfrm>
              <a:off x="-47417075" y="4061375"/>
              <a:ext cx="15775" cy="15775"/>
            </a:xfrm>
            <a:custGeom>
              <a:rect b="b" l="l" r="r" t="t"/>
              <a:pathLst>
                <a:path extrusionOk="0" h="631" w="631">
                  <a:moveTo>
                    <a:pt x="0" y="0"/>
                  </a:moveTo>
                  <a:lnTo>
                    <a:pt x="0" y="630"/>
                  </a:lnTo>
                  <a:cubicBezTo>
                    <a:pt x="284" y="536"/>
                    <a:pt x="504" y="315"/>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1" name="Google Shape;8761;p119"/>
            <p:cNvSpPr/>
            <p:nvPr/>
          </p:nvSpPr>
          <p:spPr>
            <a:xfrm>
              <a:off x="-47417875" y="4061375"/>
              <a:ext cx="52800" cy="52775"/>
            </a:xfrm>
            <a:custGeom>
              <a:rect b="b" l="l" r="r" t="t"/>
              <a:pathLst>
                <a:path extrusionOk="0" h="2111" w="2112">
                  <a:moveTo>
                    <a:pt x="1356" y="0"/>
                  </a:moveTo>
                  <a:cubicBezTo>
                    <a:pt x="1261" y="693"/>
                    <a:pt x="694" y="1260"/>
                    <a:pt x="1" y="1386"/>
                  </a:cubicBezTo>
                  <a:lnTo>
                    <a:pt x="1" y="2111"/>
                  </a:lnTo>
                  <a:lnTo>
                    <a:pt x="2112" y="2111"/>
                  </a:lnTo>
                  <a:lnTo>
                    <a:pt x="21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2" name="Google Shape;8762;p119"/>
            <p:cNvSpPr/>
            <p:nvPr/>
          </p:nvSpPr>
          <p:spPr>
            <a:xfrm>
              <a:off x="-47453300" y="4026700"/>
              <a:ext cx="51200" cy="51225"/>
            </a:xfrm>
            <a:custGeom>
              <a:rect b="b" l="l" r="r" t="t"/>
              <a:pathLst>
                <a:path extrusionOk="0" h="2049" w="2048">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3" name="Google Shape;8763;p119"/>
            <p:cNvSpPr/>
            <p:nvPr/>
          </p:nvSpPr>
          <p:spPr>
            <a:xfrm>
              <a:off x="-47506875" y="3973950"/>
              <a:ext cx="264675" cy="174875"/>
            </a:xfrm>
            <a:custGeom>
              <a:rect b="b" l="l" r="r" t="t"/>
              <a:pathLst>
                <a:path extrusionOk="0" h="6995" w="10587">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4" name="Google Shape;8764;p119"/>
            <p:cNvSpPr/>
            <p:nvPr/>
          </p:nvSpPr>
          <p:spPr>
            <a:xfrm>
              <a:off x="-47523400" y="4166900"/>
              <a:ext cx="300100" cy="35475"/>
            </a:xfrm>
            <a:custGeom>
              <a:rect b="b" l="l" r="r" t="t"/>
              <a:pathLst>
                <a:path extrusionOk="0" h="1419" w="12004">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65" name="Google Shape;8765;p119"/>
          <p:cNvGrpSpPr/>
          <p:nvPr/>
        </p:nvGrpSpPr>
        <p:grpSpPr>
          <a:xfrm>
            <a:off x="3091183" y="2750953"/>
            <a:ext cx="354341" cy="357596"/>
            <a:chOff x="-45673275" y="3199325"/>
            <a:chExt cx="299325" cy="302075"/>
          </a:xfrm>
        </p:grpSpPr>
        <p:sp>
          <p:nvSpPr>
            <p:cNvPr id="8766" name="Google Shape;8766;p119"/>
            <p:cNvSpPr/>
            <p:nvPr/>
          </p:nvSpPr>
          <p:spPr>
            <a:xfrm>
              <a:off x="-45672500" y="3199325"/>
              <a:ext cx="298550" cy="194175"/>
            </a:xfrm>
            <a:custGeom>
              <a:rect b="b" l="l" r="r" t="t"/>
              <a:pathLst>
                <a:path extrusionOk="0" h="7767" w="11942">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7" name="Google Shape;8767;p119"/>
            <p:cNvSpPr/>
            <p:nvPr/>
          </p:nvSpPr>
          <p:spPr>
            <a:xfrm>
              <a:off x="-45673275" y="3387150"/>
              <a:ext cx="299325" cy="114250"/>
            </a:xfrm>
            <a:custGeom>
              <a:rect b="b" l="l" r="r" t="t"/>
              <a:pathLst>
                <a:path extrusionOk="0" h="4570" w="11973">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8" name="Google Shape;8768;p119"/>
            <p:cNvSpPr/>
            <p:nvPr/>
          </p:nvSpPr>
          <p:spPr>
            <a:xfrm>
              <a:off x="-45673275" y="3334400"/>
              <a:ext cx="299325" cy="113425"/>
            </a:xfrm>
            <a:custGeom>
              <a:rect b="b" l="l" r="r" t="t"/>
              <a:pathLst>
                <a:path extrusionOk="0" h="4537" w="11973">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69" name="Google Shape;8769;p119"/>
          <p:cNvGrpSpPr/>
          <p:nvPr/>
        </p:nvGrpSpPr>
        <p:grpSpPr>
          <a:xfrm>
            <a:off x="3090251" y="3209202"/>
            <a:ext cx="356205" cy="314240"/>
            <a:chOff x="-45674075" y="3586425"/>
            <a:chExt cx="300900" cy="265450"/>
          </a:xfrm>
        </p:grpSpPr>
        <p:sp>
          <p:nvSpPr>
            <p:cNvPr id="8770" name="Google Shape;8770;p119"/>
            <p:cNvSpPr/>
            <p:nvPr/>
          </p:nvSpPr>
          <p:spPr>
            <a:xfrm>
              <a:off x="-45674075" y="3586425"/>
              <a:ext cx="300125" cy="70925"/>
            </a:xfrm>
            <a:custGeom>
              <a:rect b="b" l="l" r="r" t="t"/>
              <a:pathLst>
                <a:path extrusionOk="0" h="2837" w="12005">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1" name="Google Shape;8771;p119"/>
            <p:cNvSpPr/>
            <p:nvPr/>
          </p:nvSpPr>
          <p:spPr>
            <a:xfrm>
              <a:off x="-45673275" y="3675425"/>
              <a:ext cx="300100" cy="176450"/>
            </a:xfrm>
            <a:custGeom>
              <a:rect b="b" l="l" r="r" t="t"/>
              <a:pathLst>
                <a:path extrusionOk="0" h="7058" w="12004">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72" name="Google Shape;8772;p119"/>
          <p:cNvGrpSpPr/>
          <p:nvPr/>
        </p:nvGrpSpPr>
        <p:grpSpPr>
          <a:xfrm>
            <a:off x="3091183" y="3625041"/>
            <a:ext cx="354341" cy="356205"/>
            <a:chOff x="-45673275" y="3937700"/>
            <a:chExt cx="299325" cy="300900"/>
          </a:xfrm>
        </p:grpSpPr>
        <p:sp>
          <p:nvSpPr>
            <p:cNvPr id="8773" name="Google Shape;8773;p119"/>
            <p:cNvSpPr/>
            <p:nvPr/>
          </p:nvSpPr>
          <p:spPr>
            <a:xfrm>
              <a:off x="-45673275" y="3937700"/>
              <a:ext cx="285925" cy="135500"/>
            </a:xfrm>
            <a:custGeom>
              <a:rect b="b" l="l" r="r" t="t"/>
              <a:pathLst>
                <a:path extrusionOk="0" h="5420" w="11437">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4" name="Google Shape;8774;p119"/>
            <p:cNvSpPr/>
            <p:nvPr/>
          </p:nvSpPr>
          <p:spPr>
            <a:xfrm>
              <a:off x="-45577975" y="3990475"/>
              <a:ext cx="151250" cy="150925"/>
            </a:xfrm>
            <a:custGeom>
              <a:rect b="b" l="l" r="r" t="t"/>
              <a:pathLst>
                <a:path extrusionOk="0" h="6037" w="605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5" name="Google Shape;8775;p119"/>
            <p:cNvSpPr/>
            <p:nvPr/>
          </p:nvSpPr>
          <p:spPr>
            <a:xfrm>
              <a:off x="-45509450" y="3951100"/>
              <a:ext cx="135500" cy="286725"/>
            </a:xfrm>
            <a:custGeom>
              <a:rect b="b" l="l" r="r" t="t"/>
              <a:pathLst>
                <a:path extrusionOk="0" h="11469" w="542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6" name="Google Shape;8776;p119"/>
            <p:cNvSpPr/>
            <p:nvPr/>
          </p:nvSpPr>
          <p:spPr>
            <a:xfrm>
              <a:off x="-45670925" y="4114125"/>
              <a:ext cx="72500" cy="70325"/>
            </a:xfrm>
            <a:custGeom>
              <a:rect b="b" l="l" r="r" t="t"/>
              <a:pathLst>
                <a:path extrusionOk="0" h="2813" w="290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7" name="Google Shape;8777;p119"/>
            <p:cNvSpPr/>
            <p:nvPr/>
          </p:nvSpPr>
          <p:spPr>
            <a:xfrm>
              <a:off x="-45620500" y="4163550"/>
              <a:ext cx="70900" cy="71125"/>
            </a:xfrm>
            <a:custGeom>
              <a:rect b="b" l="l" r="r" t="t"/>
              <a:pathLst>
                <a:path extrusionOk="0" h="2845" w="2836">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8" name="Google Shape;8778;p119"/>
            <p:cNvSpPr/>
            <p:nvPr/>
          </p:nvSpPr>
          <p:spPr>
            <a:xfrm>
              <a:off x="-45673275" y="4159625"/>
              <a:ext cx="79575" cy="78975"/>
            </a:xfrm>
            <a:custGeom>
              <a:rect b="b" l="l" r="r" t="t"/>
              <a:pathLst>
                <a:path extrusionOk="0" h="3159" w="3183">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79" name="Google Shape;8779;p119"/>
          <p:cNvGrpSpPr/>
          <p:nvPr/>
        </p:nvGrpSpPr>
        <p:grpSpPr>
          <a:xfrm>
            <a:off x="2205349" y="4117825"/>
            <a:ext cx="356205" cy="356205"/>
            <a:chOff x="-44512325" y="3176075"/>
            <a:chExt cx="300900" cy="300900"/>
          </a:xfrm>
        </p:grpSpPr>
        <p:sp>
          <p:nvSpPr>
            <p:cNvPr id="8780" name="Google Shape;8780;p119"/>
            <p:cNvSpPr/>
            <p:nvPr/>
          </p:nvSpPr>
          <p:spPr>
            <a:xfrm>
              <a:off x="-44512325" y="3176075"/>
              <a:ext cx="300900" cy="300900"/>
            </a:xfrm>
            <a:custGeom>
              <a:rect b="b" l="l" r="r" t="t"/>
              <a:pathLst>
                <a:path extrusionOk="0" h="12036" w="12036">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1" name="Google Shape;8781;p119"/>
            <p:cNvSpPr/>
            <p:nvPr/>
          </p:nvSpPr>
          <p:spPr>
            <a:xfrm>
              <a:off x="-44369750" y="3317850"/>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2" name="Google Shape;8782;p119"/>
            <p:cNvSpPr/>
            <p:nvPr/>
          </p:nvSpPr>
          <p:spPr>
            <a:xfrm>
              <a:off x="-44411500" y="3275325"/>
              <a:ext cx="100825" cy="102400"/>
            </a:xfrm>
            <a:custGeom>
              <a:rect b="b" l="l" r="r" t="t"/>
              <a:pathLst>
                <a:path extrusionOk="0" h="4096" w="4033">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83" name="Google Shape;8783;p119"/>
          <p:cNvGrpSpPr/>
          <p:nvPr/>
        </p:nvGrpSpPr>
        <p:grpSpPr>
          <a:xfrm>
            <a:off x="2608689" y="1386849"/>
            <a:ext cx="354341" cy="354341"/>
            <a:chOff x="-49027775" y="3183175"/>
            <a:chExt cx="299325" cy="299325"/>
          </a:xfrm>
        </p:grpSpPr>
        <p:sp>
          <p:nvSpPr>
            <p:cNvPr id="8784" name="Google Shape;8784;p119"/>
            <p:cNvSpPr/>
            <p:nvPr/>
          </p:nvSpPr>
          <p:spPr>
            <a:xfrm>
              <a:off x="-48870250" y="3183175"/>
              <a:ext cx="141800" cy="185900"/>
            </a:xfrm>
            <a:custGeom>
              <a:rect b="b" l="l" r="r" t="t"/>
              <a:pathLst>
                <a:path extrusionOk="0" h="7436" w="5672">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5" name="Google Shape;8785;p119"/>
            <p:cNvSpPr/>
            <p:nvPr/>
          </p:nvSpPr>
          <p:spPr>
            <a:xfrm>
              <a:off x="-49027775" y="3183175"/>
              <a:ext cx="185900" cy="141800"/>
            </a:xfrm>
            <a:custGeom>
              <a:rect b="b" l="l" r="r" t="t"/>
              <a:pathLst>
                <a:path extrusionOk="0" h="5672" w="7436">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6" name="Google Shape;8786;p119"/>
            <p:cNvSpPr/>
            <p:nvPr/>
          </p:nvSpPr>
          <p:spPr>
            <a:xfrm>
              <a:off x="-49027775" y="3295800"/>
              <a:ext cx="141800" cy="186700"/>
            </a:xfrm>
            <a:custGeom>
              <a:rect b="b" l="l" r="r" t="t"/>
              <a:pathLst>
                <a:path extrusionOk="0" h="7468" w="5672">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7" name="Google Shape;8787;p119"/>
            <p:cNvSpPr/>
            <p:nvPr/>
          </p:nvSpPr>
          <p:spPr>
            <a:xfrm>
              <a:off x="-48914350" y="3340700"/>
              <a:ext cx="185900" cy="141800"/>
            </a:xfrm>
            <a:custGeom>
              <a:rect b="b" l="l" r="r" t="t"/>
              <a:pathLst>
                <a:path extrusionOk="0" h="5672" w="7436">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88" name="Google Shape;8788;p119"/>
          <p:cNvGrpSpPr/>
          <p:nvPr/>
        </p:nvGrpSpPr>
        <p:grpSpPr>
          <a:xfrm>
            <a:off x="2608230" y="1822251"/>
            <a:ext cx="355258" cy="357152"/>
            <a:chOff x="-49027775" y="3550975"/>
            <a:chExt cx="300100" cy="301700"/>
          </a:xfrm>
        </p:grpSpPr>
        <p:sp>
          <p:nvSpPr>
            <p:cNvPr id="8789" name="Google Shape;8789;p119"/>
            <p:cNvSpPr/>
            <p:nvPr/>
          </p:nvSpPr>
          <p:spPr>
            <a:xfrm>
              <a:off x="-48941125" y="3613200"/>
              <a:ext cx="74050" cy="26825"/>
            </a:xfrm>
            <a:custGeom>
              <a:rect b="b" l="l" r="r" t="t"/>
              <a:pathLst>
                <a:path extrusionOk="0" h="1073" w="2962">
                  <a:moveTo>
                    <a:pt x="1260" y="1"/>
                  </a:moveTo>
                  <a:lnTo>
                    <a:pt x="0" y="1072"/>
                  </a:lnTo>
                  <a:lnTo>
                    <a:pt x="1702" y="1072"/>
                  </a:ln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0" name="Google Shape;8790;p119"/>
            <p:cNvSpPr/>
            <p:nvPr/>
          </p:nvSpPr>
          <p:spPr>
            <a:xfrm>
              <a:off x="-48871025" y="3613200"/>
              <a:ext cx="73275" cy="26825"/>
            </a:xfrm>
            <a:custGeom>
              <a:rect b="b" l="l" r="r" t="t"/>
              <a:pathLst>
                <a:path extrusionOk="0" h="1073" w="2931">
                  <a:moveTo>
                    <a:pt x="1260" y="1"/>
                  </a:moveTo>
                  <a:lnTo>
                    <a:pt x="0" y="1072"/>
                  </a:lnTo>
                  <a:lnTo>
                    <a:pt x="1670" y="1072"/>
                  </a:lnTo>
                  <a:lnTo>
                    <a:pt x="29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1" name="Google Shape;8791;p119"/>
            <p:cNvSpPr/>
            <p:nvPr/>
          </p:nvSpPr>
          <p:spPr>
            <a:xfrm>
              <a:off x="-48893075" y="3552550"/>
              <a:ext cx="95325" cy="43350"/>
            </a:xfrm>
            <a:custGeom>
              <a:rect b="b" l="l" r="r" t="t"/>
              <a:pathLst>
                <a:path extrusionOk="0" h="1734" w="3813">
                  <a:moveTo>
                    <a:pt x="0" y="1"/>
                  </a:moveTo>
                  <a:lnTo>
                    <a:pt x="2142" y="1734"/>
                  </a:lnTo>
                  <a:lnTo>
                    <a:pt x="3812" y="1734"/>
                  </a:lnTo>
                  <a:lnTo>
                    <a:pt x="1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2" name="Google Shape;8792;p119"/>
            <p:cNvSpPr/>
            <p:nvPr/>
          </p:nvSpPr>
          <p:spPr>
            <a:xfrm>
              <a:off x="-49027775" y="3550975"/>
              <a:ext cx="100050" cy="87475"/>
            </a:xfrm>
            <a:custGeom>
              <a:rect b="b" l="l" r="r" t="t"/>
              <a:pathLst>
                <a:path extrusionOk="0" h="3499" w="4002">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3" name="Google Shape;8793;p119"/>
            <p:cNvSpPr/>
            <p:nvPr/>
          </p:nvSpPr>
          <p:spPr>
            <a:xfrm>
              <a:off x="-48962400" y="3552550"/>
              <a:ext cx="95325" cy="43350"/>
            </a:xfrm>
            <a:custGeom>
              <a:rect b="b" l="l" r="r" t="t"/>
              <a:pathLst>
                <a:path extrusionOk="0" h="1734" w="3813">
                  <a:moveTo>
                    <a:pt x="1" y="1"/>
                  </a:moveTo>
                  <a:lnTo>
                    <a:pt x="2111" y="1734"/>
                  </a:lnTo>
                  <a:lnTo>
                    <a:pt x="3813" y="1734"/>
                  </a:lnTo>
                  <a:lnTo>
                    <a:pt x="170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4" name="Google Shape;8794;p119"/>
            <p:cNvSpPr/>
            <p:nvPr/>
          </p:nvSpPr>
          <p:spPr>
            <a:xfrm>
              <a:off x="-49027775" y="3657325"/>
              <a:ext cx="300100" cy="195350"/>
            </a:xfrm>
            <a:custGeom>
              <a:rect b="b" l="l" r="r" t="t"/>
              <a:pathLst>
                <a:path extrusionOk="0" h="7814" w="12004">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5" name="Google Shape;8795;p119"/>
            <p:cNvSpPr/>
            <p:nvPr/>
          </p:nvSpPr>
          <p:spPr>
            <a:xfrm>
              <a:off x="-48886775" y="3726625"/>
              <a:ext cx="28375" cy="37050"/>
            </a:xfrm>
            <a:custGeom>
              <a:rect b="b" l="l" r="r" t="t"/>
              <a:pathLst>
                <a:path extrusionOk="0" h="1482" w="1135">
                  <a:moveTo>
                    <a:pt x="0" y="1"/>
                  </a:moveTo>
                  <a:lnTo>
                    <a:pt x="0" y="1481"/>
                  </a:lnTo>
                  <a:lnTo>
                    <a:pt x="1134" y="757"/>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6" name="Google Shape;8796;p119"/>
            <p:cNvSpPr/>
            <p:nvPr/>
          </p:nvSpPr>
          <p:spPr>
            <a:xfrm>
              <a:off x="-48822975" y="3550975"/>
              <a:ext cx="94525" cy="44925"/>
            </a:xfrm>
            <a:custGeom>
              <a:rect b="b" l="l" r="r" t="t"/>
              <a:pathLst>
                <a:path extrusionOk="0" h="1797" w="3781">
                  <a:moveTo>
                    <a:pt x="0" y="1"/>
                  </a:moveTo>
                  <a:lnTo>
                    <a:pt x="2111" y="1797"/>
                  </a:lnTo>
                  <a:lnTo>
                    <a:pt x="3781" y="1797"/>
                  </a:lnTo>
                  <a:lnTo>
                    <a:pt x="3781" y="1072"/>
                  </a:lnTo>
                  <a:cubicBezTo>
                    <a:pt x="3781" y="474"/>
                    <a:pt x="3308" y="1"/>
                    <a:pt x="27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7" name="Google Shape;8797;p119"/>
            <p:cNvSpPr/>
            <p:nvPr/>
          </p:nvSpPr>
          <p:spPr>
            <a:xfrm>
              <a:off x="-48939550" y="3684100"/>
              <a:ext cx="122100" cy="122100"/>
            </a:xfrm>
            <a:custGeom>
              <a:rect b="b" l="l" r="r" t="t"/>
              <a:pathLst>
                <a:path extrusionOk="0" h="4884" w="4884">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8" name="Google Shape;8798;p119"/>
            <p:cNvSpPr/>
            <p:nvPr/>
          </p:nvSpPr>
          <p:spPr>
            <a:xfrm>
              <a:off x="-48801725" y="3613200"/>
              <a:ext cx="73275" cy="26825"/>
            </a:xfrm>
            <a:custGeom>
              <a:rect b="b" l="l" r="r" t="t"/>
              <a:pathLst>
                <a:path extrusionOk="0" h="1073" w="2931">
                  <a:moveTo>
                    <a:pt x="1261" y="1"/>
                  </a:moveTo>
                  <a:lnTo>
                    <a:pt x="1" y="1072"/>
                  </a:lnTo>
                  <a:lnTo>
                    <a:pt x="2931" y="1072"/>
                  </a:lnTo>
                  <a:lnTo>
                    <a:pt x="293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99" name="Google Shape;8799;p119"/>
          <p:cNvGrpSpPr/>
          <p:nvPr/>
        </p:nvGrpSpPr>
        <p:grpSpPr>
          <a:xfrm>
            <a:off x="2606306" y="2259310"/>
            <a:ext cx="359106" cy="355525"/>
            <a:chOff x="-49031025" y="3920175"/>
            <a:chExt cx="303350" cy="300325"/>
          </a:xfrm>
        </p:grpSpPr>
        <p:sp>
          <p:nvSpPr>
            <p:cNvPr id="8800" name="Google Shape;8800;p119"/>
            <p:cNvSpPr/>
            <p:nvPr/>
          </p:nvSpPr>
          <p:spPr>
            <a:xfrm>
              <a:off x="-49031025" y="4131875"/>
              <a:ext cx="109600" cy="88625"/>
            </a:xfrm>
            <a:custGeom>
              <a:rect b="b" l="l" r="r" t="t"/>
              <a:pathLst>
                <a:path extrusionOk="0" h="3545" w="4384">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1" name="Google Shape;8801;p119"/>
            <p:cNvSpPr/>
            <p:nvPr/>
          </p:nvSpPr>
          <p:spPr>
            <a:xfrm>
              <a:off x="-48921450" y="3920175"/>
              <a:ext cx="79575" cy="130975"/>
            </a:xfrm>
            <a:custGeom>
              <a:rect b="b" l="l" r="r" t="t"/>
              <a:pathLst>
                <a:path extrusionOk="0" h="5239" w="3183">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2" name="Google Shape;8802;p119"/>
            <p:cNvSpPr/>
            <p:nvPr/>
          </p:nvSpPr>
          <p:spPr>
            <a:xfrm>
              <a:off x="-48842675" y="4008100"/>
              <a:ext cx="115000" cy="53300"/>
            </a:xfrm>
            <a:custGeom>
              <a:rect b="b" l="l" r="r" t="t"/>
              <a:pathLst>
                <a:path extrusionOk="0" h="2132" w="460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3" name="Google Shape;8803;p119"/>
            <p:cNvSpPr/>
            <p:nvPr/>
          </p:nvSpPr>
          <p:spPr>
            <a:xfrm>
              <a:off x="-48838750" y="4078700"/>
              <a:ext cx="51225" cy="66975"/>
            </a:xfrm>
            <a:custGeom>
              <a:rect b="b" l="l" r="r" t="t"/>
              <a:pathLst>
                <a:path extrusionOk="0" h="2679" w="2049">
                  <a:moveTo>
                    <a:pt x="1" y="0"/>
                  </a:moveTo>
                  <a:lnTo>
                    <a:pt x="1734" y="2678"/>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4" name="Google Shape;8804;p119"/>
            <p:cNvSpPr/>
            <p:nvPr/>
          </p:nvSpPr>
          <p:spPr>
            <a:xfrm>
              <a:off x="-48975000" y="3920575"/>
              <a:ext cx="173300" cy="248725"/>
            </a:xfrm>
            <a:custGeom>
              <a:rect b="b" l="l" r="r" t="t"/>
              <a:pathLst>
                <a:path extrusionOk="0" h="9949" w="6932">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5" name="Google Shape;8805;p119"/>
            <p:cNvSpPr/>
            <p:nvPr/>
          </p:nvSpPr>
          <p:spPr>
            <a:xfrm>
              <a:off x="-48955300" y="4129900"/>
              <a:ext cx="151250" cy="89800"/>
            </a:xfrm>
            <a:custGeom>
              <a:rect b="b" l="l" r="r" t="t"/>
              <a:pathLst>
                <a:path extrusionOk="0" h="3592" w="6050">
                  <a:moveTo>
                    <a:pt x="0" y="0"/>
                  </a:moveTo>
                  <a:lnTo>
                    <a:pt x="2174" y="3592"/>
                  </a:lnTo>
                  <a:lnTo>
                    <a:pt x="5167" y="3592"/>
                  </a:lnTo>
                  <a:cubicBezTo>
                    <a:pt x="5293" y="3592"/>
                    <a:pt x="5419" y="3529"/>
                    <a:pt x="5482" y="3403"/>
                  </a:cubicBezTo>
                  <a:lnTo>
                    <a:pt x="6049" y="2268"/>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06" name="Google Shape;8806;p119"/>
          <p:cNvGrpSpPr/>
          <p:nvPr/>
        </p:nvGrpSpPr>
        <p:grpSpPr>
          <a:xfrm>
            <a:off x="1322411" y="2752344"/>
            <a:ext cx="356176" cy="354341"/>
            <a:chOff x="-47155575" y="3200500"/>
            <a:chExt cx="300875" cy="299325"/>
          </a:xfrm>
        </p:grpSpPr>
        <p:sp>
          <p:nvSpPr>
            <p:cNvPr id="8807" name="Google Shape;8807;p119"/>
            <p:cNvSpPr/>
            <p:nvPr/>
          </p:nvSpPr>
          <p:spPr>
            <a:xfrm>
              <a:off x="-46943725" y="3206000"/>
              <a:ext cx="47300" cy="48075"/>
            </a:xfrm>
            <a:custGeom>
              <a:rect b="b" l="l" r="r" t="t"/>
              <a:pathLst>
                <a:path extrusionOk="0" h="1923" w="1892">
                  <a:moveTo>
                    <a:pt x="1" y="1"/>
                  </a:moveTo>
                  <a:lnTo>
                    <a:pt x="1" y="1923"/>
                  </a:lnTo>
                  <a:lnTo>
                    <a:pt x="1891" y="192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8" name="Google Shape;8808;p119"/>
            <p:cNvSpPr/>
            <p:nvPr/>
          </p:nvSpPr>
          <p:spPr>
            <a:xfrm>
              <a:off x="-47118575" y="3200500"/>
              <a:ext cx="228450" cy="89025"/>
            </a:xfrm>
            <a:custGeom>
              <a:rect b="b" l="l" r="r" t="t"/>
              <a:pathLst>
                <a:path extrusionOk="0" h="3561" w="9138">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9" name="Google Shape;8809;p119"/>
            <p:cNvSpPr/>
            <p:nvPr/>
          </p:nvSpPr>
          <p:spPr>
            <a:xfrm>
              <a:off x="-47013825" y="3395050"/>
              <a:ext cx="15775" cy="15775"/>
            </a:xfrm>
            <a:custGeom>
              <a:rect b="b" l="l" r="r" t="t"/>
              <a:pathLst>
                <a:path extrusionOk="0" h="631" w="631">
                  <a:moveTo>
                    <a:pt x="1" y="0"/>
                  </a:moveTo>
                  <a:lnTo>
                    <a:pt x="1" y="630"/>
                  </a:lnTo>
                  <a:cubicBezTo>
                    <a:pt x="284" y="504"/>
                    <a:pt x="536" y="252"/>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0" name="Google Shape;8810;p119"/>
            <p:cNvSpPr/>
            <p:nvPr/>
          </p:nvSpPr>
          <p:spPr>
            <a:xfrm>
              <a:off x="-47049250" y="3359600"/>
              <a:ext cx="51200" cy="51225"/>
            </a:xfrm>
            <a:custGeom>
              <a:rect b="b" l="l" r="r" t="t"/>
              <a:pathLst>
                <a:path extrusionOk="0" h="2049" w="2048">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1" name="Google Shape;8811;p119"/>
            <p:cNvSpPr/>
            <p:nvPr/>
          </p:nvSpPr>
          <p:spPr>
            <a:xfrm>
              <a:off x="-47013025" y="3393475"/>
              <a:ext cx="52800" cy="53575"/>
            </a:xfrm>
            <a:custGeom>
              <a:rect b="b" l="l" r="r" t="t"/>
              <a:pathLst>
                <a:path extrusionOk="0" h="2143" w="2112">
                  <a:moveTo>
                    <a:pt x="1355" y="0"/>
                  </a:moveTo>
                  <a:cubicBezTo>
                    <a:pt x="1198" y="725"/>
                    <a:pt x="662" y="1260"/>
                    <a:pt x="0" y="1386"/>
                  </a:cubicBezTo>
                  <a:lnTo>
                    <a:pt x="0" y="2142"/>
                  </a:lnTo>
                  <a:lnTo>
                    <a:pt x="2111" y="2142"/>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2" name="Google Shape;8812;p119"/>
            <p:cNvSpPr/>
            <p:nvPr/>
          </p:nvSpPr>
          <p:spPr>
            <a:xfrm>
              <a:off x="-47155575" y="3270600"/>
              <a:ext cx="300875" cy="229225"/>
            </a:xfrm>
            <a:custGeom>
              <a:rect b="b" l="l" r="r" t="t"/>
              <a:pathLst>
                <a:path extrusionOk="0" h="9169" w="12035">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13" name="Google Shape;8813;p119"/>
          <p:cNvGrpSpPr/>
          <p:nvPr/>
        </p:nvGrpSpPr>
        <p:grpSpPr>
          <a:xfrm>
            <a:off x="1322870" y="3188692"/>
            <a:ext cx="355258" cy="355258"/>
            <a:chOff x="-47154800" y="3569100"/>
            <a:chExt cx="300100" cy="300100"/>
          </a:xfrm>
        </p:grpSpPr>
        <p:sp>
          <p:nvSpPr>
            <p:cNvPr id="8814" name="Google Shape;8814;p119"/>
            <p:cNvSpPr/>
            <p:nvPr/>
          </p:nvSpPr>
          <p:spPr>
            <a:xfrm>
              <a:off x="-46994900" y="3728200"/>
              <a:ext cx="140200" cy="141000"/>
            </a:xfrm>
            <a:custGeom>
              <a:rect b="b" l="l" r="r" t="t"/>
              <a:pathLst>
                <a:path extrusionOk="0" h="5640" w="5608">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5" name="Google Shape;8815;p119"/>
            <p:cNvSpPr/>
            <p:nvPr/>
          </p:nvSpPr>
          <p:spPr>
            <a:xfrm>
              <a:off x="-46978375" y="3574625"/>
              <a:ext cx="47275" cy="47275"/>
            </a:xfrm>
            <a:custGeom>
              <a:rect b="b" l="l" r="r" t="t"/>
              <a:pathLst>
                <a:path extrusionOk="0" h="1891" w="1891">
                  <a:moveTo>
                    <a:pt x="1" y="0"/>
                  </a:moveTo>
                  <a:lnTo>
                    <a:pt x="1" y="1890"/>
                  </a:lnTo>
                  <a:lnTo>
                    <a:pt x="1891" y="1890"/>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6" name="Google Shape;8816;p119"/>
            <p:cNvSpPr/>
            <p:nvPr/>
          </p:nvSpPr>
          <p:spPr>
            <a:xfrm>
              <a:off x="-47075250" y="3665200"/>
              <a:ext cx="15775" cy="15775"/>
            </a:xfrm>
            <a:custGeom>
              <a:rect b="b" l="l" r="r" t="t"/>
              <a:pathLst>
                <a:path extrusionOk="0" h="631" w="631">
                  <a:moveTo>
                    <a:pt x="1" y="0"/>
                  </a:moveTo>
                  <a:lnTo>
                    <a:pt x="1" y="630"/>
                  </a:lnTo>
                  <a:cubicBezTo>
                    <a:pt x="316" y="536"/>
                    <a:pt x="505" y="284"/>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7" name="Google Shape;8817;p119"/>
            <p:cNvSpPr/>
            <p:nvPr/>
          </p:nvSpPr>
          <p:spPr>
            <a:xfrm>
              <a:off x="-47110700" y="3631325"/>
              <a:ext cx="51225" cy="51225"/>
            </a:xfrm>
            <a:custGeom>
              <a:rect b="b" l="l" r="r" t="t"/>
              <a:pathLst>
                <a:path extrusionOk="0" h="2049" w="2049">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8" name="Google Shape;8818;p119"/>
            <p:cNvSpPr/>
            <p:nvPr/>
          </p:nvSpPr>
          <p:spPr>
            <a:xfrm>
              <a:off x="-47075250" y="3665200"/>
              <a:ext cx="53575" cy="54350"/>
            </a:xfrm>
            <a:custGeom>
              <a:rect b="b" l="l" r="r" t="t"/>
              <a:pathLst>
                <a:path extrusionOk="0" h="2174" w="2143">
                  <a:moveTo>
                    <a:pt x="1355" y="0"/>
                  </a:moveTo>
                  <a:cubicBezTo>
                    <a:pt x="1229" y="693"/>
                    <a:pt x="694" y="1229"/>
                    <a:pt x="1" y="1386"/>
                  </a:cubicBezTo>
                  <a:lnTo>
                    <a:pt x="1" y="2174"/>
                  </a:lnTo>
                  <a:lnTo>
                    <a:pt x="2143" y="2174"/>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9" name="Google Shape;8819;p119"/>
            <p:cNvSpPr/>
            <p:nvPr/>
          </p:nvSpPr>
          <p:spPr>
            <a:xfrm>
              <a:off x="-47154800" y="3569100"/>
              <a:ext cx="229225" cy="300100"/>
            </a:xfrm>
            <a:custGeom>
              <a:rect b="b" l="l" r="r" t="t"/>
              <a:pathLst>
                <a:path extrusionOk="0" h="12004" w="9169">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20" name="Google Shape;8820;p119"/>
          <p:cNvGrpSpPr/>
          <p:nvPr/>
        </p:nvGrpSpPr>
        <p:grpSpPr>
          <a:xfrm>
            <a:off x="1323343" y="3626905"/>
            <a:ext cx="354311" cy="353423"/>
            <a:chOff x="-47154000" y="3939275"/>
            <a:chExt cx="299300" cy="298550"/>
          </a:xfrm>
        </p:grpSpPr>
        <p:sp>
          <p:nvSpPr>
            <p:cNvPr id="8821" name="Google Shape;8821;p119"/>
            <p:cNvSpPr/>
            <p:nvPr/>
          </p:nvSpPr>
          <p:spPr>
            <a:xfrm>
              <a:off x="-47084700" y="4131475"/>
              <a:ext cx="159125" cy="106350"/>
            </a:xfrm>
            <a:custGeom>
              <a:rect b="b" l="l" r="r" t="t"/>
              <a:pathLst>
                <a:path extrusionOk="0" h="4254" w="6365">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2" name="Google Shape;8822;p119"/>
            <p:cNvSpPr/>
            <p:nvPr/>
          </p:nvSpPr>
          <p:spPr>
            <a:xfrm>
              <a:off x="-46979150" y="3943225"/>
              <a:ext cx="48050" cy="47275"/>
            </a:xfrm>
            <a:custGeom>
              <a:rect b="b" l="l" r="r" t="t"/>
              <a:pathLst>
                <a:path extrusionOk="0" h="1891" w="1922">
                  <a:moveTo>
                    <a:pt x="0" y="0"/>
                  </a:moveTo>
                  <a:lnTo>
                    <a:pt x="0" y="1891"/>
                  </a:lnTo>
                  <a:lnTo>
                    <a:pt x="1922" y="1891"/>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3" name="Google Shape;8823;p119"/>
            <p:cNvSpPr/>
            <p:nvPr/>
          </p:nvSpPr>
          <p:spPr>
            <a:xfrm>
              <a:off x="-47154000" y="4026700"/>
              <a:ext cx="299300" cy="141025"/>
            </a:xfrm>
            <a:custGeom>
              <a:rect b="b" l="l" r="r" t="t"/>
              <a:pathLst>
                <a:path extrusionOk="0" h="5641" w="11972">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4" name="Google Shape;8824;p119"/>
            <p:cNvSpPr/>
            <p:nvPr/>
          </p:nvSpPr>
          <p:spPr>
            <a:xfrm>
              <a:off x="-47083125" y="3939275"/>
              <a:ext cx="158325" cy="106350"/>
            </a:xfrm>
            <a:custGeom>
              <a:rect b="b" l="l" r="r" t="t"/>
              <a:pathLst>
                <a:path extrusionOk="0" h="4254" w="6333">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25" name="Google Shape;8825;p119"/>
          <p:cNvGrpSpPr/>
          <p:nvPr/>
        </p:nvGrpSpPr>
        <p:grpSpPr>
          <a:xfrm>
            <a:off x="3548633" y="2752344"/>
            <a:ext cx="312375" cy="354341"/>
            <a:chOff x="-45286550" y="3200500"/>
            <a:chExt cx="263875" cy="299325"/>
          </a:xfrm>
        </p:grpSpPr>
        <p:sp>
          <p:nvSpPr>
            <p:cNvPr id="8826" name="Google Shape;8826;p119"/>
            <p:cNvSpPr/>
            <p:nvPr/>
          </p:nvSpPr>
          <p:spPr>
            <a:xfrm>
              <a:off x="-45233000" y="3200500"/>
              <a:ext cx="210325" cy="247325"/>
            </a:xfrm>
            <a:custGeom>
              <a:rect b="b" l="l" r="r" t="t"/>
              <a:pathLst>
                <a:path extrusionOk="0" h="9893" w="8413">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7" name="Google Shape;8827;p119"/>
            <p:cNvSpPr/>
            <p:nvPr/>
          </p:nvSpPr>
          <p:spPr>
            <a:xfrm>
              <a:off x="-45216450" y="3340700"/>
              <a:ext cx="17350" cy="17350"/>
            </a:xfrm>
            <a:custGeom>
              <a:rect b="b" l="l" r="r" t="t"/>
              <a:pathLst>
                <a:path extrusionOk="0" h="694" w="694">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8" name="Google Shape;8828;p119"/>
            <p:cNvSpPr/>
            <p:nvPr/>
          </p:nvSpPr>
          <p:spPr>
            <a:xfrm>
              <a:off x="-45286550" y="3289500"/>
              <a:ext cx="158325" cy="210325"/>
            </a:xfrm>
            <a:custGeom>
              <a:rect b="b" l="l" r="r" t="t"/>
              <a:pathLst>
                <a:path extrusionOk="0" h="8413" w="6333">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29" name="Google Shape;8829;p119"/>
          <p:cNvGrpSpPr/>
          <p:nvPr/>
        </p:nvGrpSpPr>
        <p:grpSpPr>
          <a:xfrm>
            <a:off x="3548633" y="3189639"/>
            <a:ext cx="312375" cy="354311"/>
            <a:chOff x="-45286550" y="3569900"/>
            <a:chExt cx="263875" cy="299300"/>
          </a:xfrm>
        </p:grpSpPr>
        <p:sp>
          <p:nvSpPr>
            <p:cNvPr id="8830" name="Google Shape;8830;p119"/>
            <p:cNvSpPr/>
            <p:nvPr/>
          </p:nvSpPr>
          <p:spPr>
            <a:xfrm>
              <a:off x="-45234575" y="3728200"/>
              <a:ext cx="18150" cy="18150"/>
            </a:xfrm>
            <a:custGeom>
              <a:rect b="b" l="l" r="r" t="t"/>
              <a:pathLst>
                <a:path extrusionOk="0" h="726" w="726">
                  <a:moveTo>
                    <a:pt x="1" y="1"/>
                  </a:moveTo>
                  <a:lnTo>
                    <a:pt x="1" y="725"/>
                  </a:lnTo>
                  <a:lnTo>
                    <a:pt x="347" y="725"/>
                  </a:lnTo>
                  <a:cubicBezTo>
                    <a:pt x="568" y="725"/>
                    <a:pt x="725" y="568"/>
                    <a:pt x="725" y="379"/>
                  </a:cubicBezTo>
                  <a:cubicBezTo>
                    <a:pt x="725" y="127"/>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1" name="Google Shape;8831;p119"/>
            <p:cNvSpPr/>
            <p:nvPr/>
          </p:nvSpPr>
          <p:spPr>
            <a:xfrm>
              <a:off x="-45286550" y="3692750"/>
              <a:ext cx="263875" cy="122900"/>
            </a:xfrm>
            <a:custGeom>
              <a:rect b="b" l="l" r="r" t="t"/>
              <a:pathLst>
                <a:path extrusionOk="0" h="4916" w="10555">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2" name="Google Shape;8832;p119"/>
            <p:cNvSpPr/>
            <p:nvPr/>
          </p:nvSpPr>
          <p:spPr>
            <a:xfrm>
              <a:off x="-45093575" y="3728200"/>
              <a:ext cx="17325" cy="53575"/>
            </a:xfrm>
            <a:custGeom>
              <a:rect b="b" l="l" r="r" t="t"/>
              <a:pathLst>
                <a:path extrusionOk="0" h="2143" w="693">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3" name="Google Shape;8833;p119"/>
            <p:cNvSpPr/>
            <p:nvPr/>
          </p:nvSpPr>
          <p:spPr>
            <a:xfrm>
              <a:off x="-45268450" y="3569900"/>
              <a:ext cx="228450" cy="106350"/>
            </a:xfrm>
            <a:custGeom>
              <a:rect b="b" l="l" r="r" t="t"/>
              <a:pathLst>
                <a:path extrusionOk="0" h="4254" w="9138">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4" name="Google Shape;8834;p119"/>
            <p:cNvSpPr/>
            <p:nvPr/>
          </p:nvSpPr>
          <p:spPr>
            <a:xfrm>
              <a:off x="-45093575" y="3574625"/>
              <a:ext cx="47275" cy="47275"/>
            </a:xfrm>
            <a:custGeom>
              <a:rect b="b" l="l" r="r" t="t"/>
              <a:pathLst>
                <a:path extrusionOk="0" h="1891" w="1891">
                  <a:moveTo>
                    <a:pt x="0" y="0"/>
                  </a:moveTo>
                  <a:lnTo>
                    <a:pt x="0" y="1890"/>
                  </a:lnTo>
                  <a:lnTo>
                    <a:pt x="1890" y="1890"/>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5" name="Google Shape;8835;p119"/>
            <p:cNvSpPr/>
            <p:nvPr/>
          </p:nvSpPr>
          <p:spPr>
            <a:xfrm>
              <a:off x="-45269225" y="3833750"/>
              <a:ext cx="228425" cy="35450"/>
            </a:xfrm>
            <a:custGeom>
              <a:rect b="b" l="l" r="r" t="t"/>
              <a:pathLst>
                <a:path extrusionOk="0" h="1418" w="9137">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36" name="Google Shape;8836;p119"/>
          <p:cNvGrpSpPr/>
          <p:nvPr/>
        </p:nvGrpSpPr>
        <p:grpSpPr>
          <a:xfrm>
            <a:off x="3559820" y="3625988"/>
            <a:ext cx="290001" cy="355258"/>
            <a:chOff x="-45277900" y="3938500"/>
            <a:chExt cx="244975" cy="300100"/>
          </a:xfrm>
        </p:grpSpPr>
        <p:sp>
          <p:nvSpPr>
            <p:cNvPr id="8837" name="Google Shape;8837;p119"/>
            <p:cNvSpPr/>
            <p:nvPr/>
          </p:nvSpPr>
          <p:spPr>
            <a:xfrm>
              <a:off x="-45210950" y="4107825"/>
              <a:ext cx="23650" cy="24450"/>
            </a:xfrm>
            <a:custGeom>
              <a:rect b="b" l="l" r="r" t="t"/>
              <a:pathLst>
                <a:path extrusionOk="0" h="978" w="946">
                  <a:moveTo>
                    <a:pt x="473" y="1"/>
                  </a:moveTo>
                  <a:lnTo>
                    <a:pt x="1" y="978"/>
                  </a:lnTo>
                  <a:lnTo>
                    <a:pt x="946" y="978"/>
                  </a:lnTo>
                  <a:lnTo>
                    <a:pt x="4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8" name="Google Shape;8838;p119"/>
            <p:cNvSpPr/>
            <p:nvPr/>
          </p:nvSpPr>
          <p:spPr>
            <a:xfrm>
              <a:off x="-45084925" y="3943225"/>
              <a:ext cx="47275" cy="47275"/>
            </a:xfrm>
            <a:custGeom>
              <a:rect b="b" l="l" r="r" t="t"/>
              <a:pathLst>
                <a:path extrusionOk="0" h="1891" w="1891">
                  <a:moveTo>
                    <a:pt x="1" y="0"/>
                  </a:moveTo>
                  <a:lnTo>
                    <a:pt x="1" y="1891"/>
                  </a:lnTo>
                  <a:lnTo>
                    <a:pt x="1891" y="189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9" name="Google Shape;8839;p119"/>
            <p:cNvSpPr/>
            <p:nvPr/>
          </p:nvSpPr>
          <p:spPr>
            <a:xfrm>
              <a:off x="-45260575" y="3938500"/>
              <a:ext cx="227650" cy="300100"/>
            </a:xfrm>
            <a:custGeom>
              <a:rect b="b" l="l" r="r" t="t"/>
              <a:pathLst>
                <a:path extrusionOk="0" h="12004" w="9106">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0" name="Google Shape;8840;p119"/>
            <p:cNvSpPr/>
            <p:nvPr/>
          </p:nvSpPr>
          <p:spPr>
            <a:xfrm>
              <a:off x="-45277900" y="4061375"/>
              <a:ext cx="193000" cy="122875"/>
            </a:xfrm>
            <a:custGeom>
              <a:rect b="b" l="l" r="r" t="t"/>
              <a:pathLst>
                <a:path extrusionOk="0" h="4915" w="772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41" name="Google Shape;8841;p119"/>
          <p:cNvGrpSpPr/>
          <p:nvPr/>
        </p:nvGrpSpPr>
        <p:grpSpPr>
          <a:xfrm>
            <a:off x="2645769" y="4095090"/>
            <a:ext cx="355258" cy="355258"/>
            <a:chOff x="-44502875" y="3576975"/>
            <a:chExt cx="300100" cy="300100"/>
          </a:xfrm>
        </p:grpSpPr>
        <p:sp>
          <p:nvSpPr>
            <p:cNvPr id="8842" name="Google Shape;8842;p119"/>
            <p:cNvSpPr/>
            <p:nvPr/>
          </p:nvSpPr>
          <p:spPr>
            <a:xfrm>
              <a:off x="-44466650" y="3576975"/>
              <a:ext cx="53600" cy="18925"/>
            </a:xfrm>
            <a:custGeom>
              <a:rect b="b" l="l" r="r" t="t"/>
              <a:pathLst>
                <a:path extrusionOk="0" h="757" w="2144">
                  <a:moveTo>
                    <a:pt x="348" y="1"/>
                  </a:moveTo>
                  <a:cubicBezTo>
                    <a:pt x="158" y="1"/>
                    <a:pt x="1" y="158"/>
                    <a:pt x="1" y="347"/>
                  </a:cubicBezTo>
                  <a:lnTo>
                    <a:pt x="1" y="757"/>
                  </a:lnTo>
                  <a:lnTo>
                    <a:pt x="2143" y="757"/>
                  </a:lnTo>
                  <a:lnTo>
                    <a:pt x="2143" y="347"/>
                  </a:lnTo>
                  <a:cubicBezTo>
                    <a:pt x="2143" y="158"/>
                    <a:pt x="1986"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3" name="Google Shape;8843;p119"/>
            <p:cNvSpPr/>
            <p:nvPr/>
          </p:nvSpPr>
          <p:spPr>
            <a:xfrm>
              <a:off x="-44502875" y="3595100"/>
              <a:ext cx="283575" cy="281975"/>
            </a:xfrm>
            <a:custGeom>
              <a:rect b="b" l="l" r="r" t="t"/>
              <a:pathLst>
                <a:path extrusionOk="0" h="11279" w="11343">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4" name="Google Shape;8844;p119"/>
            <p:cNvSpPr/>
            <p:nvPr/>
          </p:nvSpPr>
          <p:spPr>
            <a:xfrm>
              <a:off x="-44221675" y="3788850"/>
              <a:ext cx="18900" cy="52800"/>
            </a:xfrm>
            <a:custGeom>
              <a:rect b="b" l="l" r="r" t="t"/>
              <a:pathLst>
                <a:path extrusionOk="0" h="2112" w="756">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45" name="Google Shape;8845;p119"/>
          <p:cNvGrpSpPr/>
          <p:nvPr/>
        </p:nvGrpSpPr>
        <p:grpSpPr>
          <a:xfrm>
            <a:off x="4858981" y="1820745"/>
            <a:ext cx="356196" cy="354670"/>
            <a:chOff x="-13946200" y="3647075"/>
            <a:chExt cx="353650" cy="352100"/>
          </a:xfrm>
        </p:grpSpPr>
        <p:sp>
          <p:nvSpPr>
            <p:cNvPr id="8846" name="Google Shape;8846;p119"/>
            <p:cNvSpPr/>
            <p:nvPr/>
          </p:nvSpPr>
          <p:spPr>
            <a:xfrm>
              <a:off x="-13717000" y="3647075"/>
              <a:ext cx="124450" cy="144150"/>
            </a:xfrm>
            <a:custGeom>
              <a:rect b="b" l="l" r="r" t="t"/>
              <a:pathLst>
                <a:path extrusionOk="0" h="5766" w="4978">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7" name="Google Shape;8847;p119"/>
            <p:cNvSpPr/>
            <p:nvPr/>
          </p:nvSpPr>
          <p:spPr>
            <a:xfrm>
              <a:off x="-13801275" y="3647075"/>
              <a:ext cx="63025" cy="61075"/>
            </a:xfrm>
            <a:custGeom>
              <a:rect b="b" l="l" r="r" t="t"/>
              <a:pathLst>
                <a:path extrusionOk="0" h="2443" w="2521">
                  <a:moveTo>
                    <a:pt x="0" y="1"/>
                  </a:moveTo>
                  <a:lnTo>
                    <a:pt x="0" y="2017"/>
                  </a:lnTo>
                  <a:cubicBezTo>
                    <a:pt x="347" y="2300"/>
                    <a:pt x="796" y="2442"/>
                    <a:pt x="1248" y="2442"/>
                  </a:cubicBezTo>
                  <a:cubicBezTo>
                    <a:pt x="1701" y="2442"/>
                    <a:pt x="2158" y="2300"/>
                    <a:pt x="2520" y="2017"/>
                  </a:cubicBezTo>
                  <a:lnTo>
                    <a:pt x="25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8" name="Google Shape;8848;p119"/>
            <p:cNvSpPr/>
            <p:nvPr/>
          </p:nvSpPr>
          <p:spPr>
            <a:xfrm>
              <a:off x="-13946200" y="3647075"/>
              <a:ext cx="124450" cy="143400"/>
            </a:xfrm>
            <a:custGeom>
              <a:rect b="b" l="l" r="r" t="t"/>
              <a:pathLst>
                <a:path extrusionOk="0" h="5736" w="4978">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9" name="Google Shape;8849;p119"/>
            <p:cNvSpPr/>
            <p:nvPr/>
          </p:nvSpPr>
          <p:spPr>
            <a:xfrm>
              <a:off x="-13946200" y="3873900"/>
              <a:ext cx="352875" cy="125275"/>
            </a:xfrm>
            <a:custGeom>
              <a:rect b="b" l="l" r="r" t="t"/>
              <a:pathLst>
                <a:path extrusionOk="0" h="5011" w="14115">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0" name="Google Shape;8850;p119"/>
            <p:cNvSpPr/>
            <p:nvPr/>
          </p:nvSpPr>
          <p:spPr>
            <a:xfrm>
              <a:off x="-13713850" y="3810125"/>
              <a:ext cx="120525" cy="105075"/>
            </a:xfrm>
            <a:custGeom>
              <a:rect b="b" l="l" r="r" t="t"/>
              <a:pathLst>
                <a:path extrusionOk="0" h="4203" w="4821">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1" name="Google Shape;8851;p119"/>
            <p:cNvSpPr/>
            <p:nvPr/>
          </p:nvSpPr>
          <p:spPr>
            <a:xfrm>
              <a:off x="-13946200" y="3810125"/>
              <a:ext cx="121300" cy="105175"/>
            </a:xfrm>
            <a:custGeom>
              <a:rect b="b" l="l" r="r" t="t"/>
              <a:pathLst>
                <a:path extrusionOk="0" h="4207" w="4852">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52" name="Google Shape;8852;p119"/>
          <p:cNvGrpSpPr/>
          <p:nvPr/>
        </p:nvGrpSpPr>
        <p:grpSpPr>
          <a:xfrm>
            <a:off x="6642374" y="1380228"/>
            <a:ext cx="357002" cy="354267"/>
            <a:chOff x="-12163025" y="3214275"/>
            <a:chExt cx="354450" cy="351700"/>
          </a:xfrm>
        </p:grpSpPr>
        <p:sp>
          <p:nvSpPr>
            <p:cNvPr id="8853" name="Google Shape;8853;p119"/>
            <p:cNvSpPr/>
            <p:nvPr/>
          </p:nvSpPr>
          <p:spPr>
            <a:xfrm>
              <a:off x="-12163025" y="3214275"/>
              <a:ext cx="354450" cy="165025"/>
            </a:xfrm>
            <a:custGeom>
              <a:rect b="b" l="l" r="r" t="t"/>
              <a:pathLst>
                <a:path extrusionOk="0" h="6601" w="14178">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4" name="Google Shape;8854;p119"/>
            <p:cNvSpPr/>
            <p:nvPr/>
          </p:nvSpPr>
          <p:spPr>
            <a:xfrm>
              <a:off x="-12161450" y="3503725"/>
              <a:ext cx="41775" cy="62250"/>
            </a:xfrm>
            <a:custGeom>
              <a:rect b="b" l="l" r="r" t="t"/>
              <a:pathLst>
                <a:path extrusionOk="0" h="2490" w="1671">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5" name="Google Shape;8855;p119"/>
            <p:cNvSpPr/>
            <p:nvPr/>
          </p:nvSpPr>
          <p:spPr>
            <a:xfrm>
              <a:off x="-12161450" y="3350150"/>
              <a:ext cx="41775" cy="133125"/>
            </a:xfrm>
            <a:custGeom>
              <a:rect b="b" l="l" r="r" t="t"/>
              <a:pathLst>
                <a:path extrusionOk="0" h="5325" w="1671">
                  <a:moveTo>
                    <a:pt x="0" y="0"/>
                  </a:moveTo>
                  <a:lnTo>
                    <a:pt x="0" y="5325"/>
                  </a:lnTo>
                  <a:lnTo>
                    <a:pt x="1670" y="5325"/>
                  </a:lnTo>
                  <a:lnTo>
                    <a:pt x="1670" y="1481"/>
                  </a:lnTo>
                  <a:cubicBezTo>
                    <a:pt x="1009" y="1103"/>
                    <a:pt x="441" y="630"/>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56" name="Google Shape;8856;p119"/>
          <p:cNvGrpSpPr/>
          <p:nvPr/>
        </p:nvGrpSpPr>
        <p:grpSpPr>
          <a:xfrm>
            <a:off x="6643154" y="1819965"/>
            <a:ext cx="355441" cy="356232"/>
            <a:chOff x="-12160675" y="3647875"/>
            <a:chExt cx="352900" cy="353650"/>
          </a:xfrm>
        </p:grpSpPr>
        <p:sp>
          <p:nvSpPr>
            <p:cNvPr id="8857" name="Google Shape;8857;p119"/>
            <p:cNvSpPr/>
            <p:nvPr/>
          </p:nvSpPr>
          <p:spPr>
            <a:xfrm>
              <a:off x="-12059850" y="3958975"/>
              <a:ext cx="149675" cy="42550"/>
            </a:xfrm>
            <a:custGeom>
              <a:rect b="b" l="l" r="r" t="t"/>
              <a:pathLst>
                <a:path extrusionOk="0" h="1702" w="5987">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8" name="Google Shape;8858;p119"/>
            <p:cNvSpPr/>
            <p:nvPr/>
          </p:nvSpPr>
          <p:spPr>
            <a:xfrm>
              <a:off x="-11850350" y="3749475"/>
              <a:ext cx="42575" cy="149675"/>
            </a:xfrm>
            <a:custGeom>
              <a:rect b="b" l="l" r="r" t="t"/>
              <a:pathLst>
                <a:path extrusionOk="0" h="5987" w="1703">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9" name="Google Shape;8859;p119"/>
            <p:cNvSpPr/>
            <p:nvPr/>
          </p:nvSpPr>
          <p:spPr>
            <a:xfrm>
              <a:off x="-12059850" y="3647875"/>
              <a:ext cx="148875" cy="42550"/>
            </a:xfrm>
            <a:custGeom>
              <a:rect b="b" l="l" r="r" t="t"/>
              <a:pathLst>
                <a:path extrusionOk="0" h="1702" w="5955">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0" name="Google Shape;8860;p119"/>
            <p:cNvSpPr/>
            <p:nvPr/>
          </p:nvSpPr>
          <p:spPr>
            <a:xfrm>
              <a:off x="-12160675" y="3750250"/>
              <a:ext cx="41775" cy="148900"/>
            </a:xfrm>
            <a:custGeom>
              <a:rect b="b" l="l" r="r" t="t"/>
              <a:pathLst>
                <a:path extrusionOk="0" h="5956" w="1671">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1" name="Google Shape;8861;p119"/>
            <p:cNvSpPr/>
            <p:nvPr/>
          </p:nvSpPr>
          <p:spPr>
            <a:xfrm>
              <a:off x="-12099225" y="3710875"/>
              <a:ext cx="228425" cy="226200"/>
            </a:xfrm>
            <a:custGeom>
              <a:rect b="b" l="l" r="r" t="t"/>
              <a:pathLst>
                <a:path extrusionOk="0" h="9048" w="9137">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2" name="Google Shape;8862;p119"/>
            <p:cNvSpPr/>
            <p:nvPr/>
          </p:nvSpPr>
          <p:spPr>
            <a:xfrm>
              <a:off x="-12056700" y="3751825"/>
              <a:ext cx="144950" cy="144950"/>
            </a:xfrm>
            <a:custGeom>
              <a:rect b="b" l="l" r="r" t="t"/>
              <a:pathLst>
                <a:path extrusionOk="0" h="5798" w="5798">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3" name="Google Shape;8863;p119"/>
            <p:cNvSpPr/>
            <p:nvPr/>
          </p:nvSpPr>
          <p:spPr>
            <a:xfrm>
              <a:off x="-12016525" y="3792775"/>
              <a:ext cx="63025" cy="63050"/>
            </a:xfrm>
            <a:custGeom>
              <a:rect b="b" l="l" r="r" t="t"/>
              <a:pathLst>
                <a:path extrusionOk="0" h="2522" w="2521">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64" name="Google Shape;8864;p119"/>
          <p:cNvGrpSpPr/>
          <p:nvPr/>
        </p:nvGrpSpPr>
        <p:grpSpPr>
          <a:xfrm>
            <a:off x="6653870" y="2264421"/>
            <a:ext cx="354635" cy="356232"/>
            <a:chOff x="-12160675" y="4081850"/>
            <a:chExt cx="352100" cy="353650"/>
          </a:xfrm>
        </p:grpSpPr>
        <p:sp>
          <p:nvSpPr>
            <p:cNvPr id="8865" name="Google Shape;8865;p119"/>
            <p:cNvSpPr/>
            <p:nvPr/>
          </p:nvSpPr>
          <p:spPr>
            <a:xfrm>
              <a:off x="-12014950" y="4081850"/>
              <a:ext cx="61450" cy="62275"/>
            </a:xfrm>
            <a:custGeom>
              <a:rect b="b" l="l" r="r" t="t"/>
              <a:pathLst>
                <a:path extrusionOk="0" h="2491" w="2458">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6" name="Google Shape;8866;p119"/>
            <p:cNvSpPr/>
            <p:nvPr/>
          </p:nvSpPr>
          <p:spPr>
            <a:xfrm>
              <a:off x="-12077175" y="4352000"/>
              <a:ext cx="186700" cy="83500"/>
            </a:xfrm>
            <a:custGeom>
              <a:rect b="b" l="l" r="r" t="t"/>
              <a:pathLst>
                <a:path extrusionOk="0" h="3340" w="7468">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7" name="Google Shape;8867;p119"/>
            <p:cNvSpPr/>
            <p:nvPr/>
          </p:nvSpPr>
          <p:spPr>
            <a:xfrm>
              <a:off x="-11911775" y="4186000"/>
              <a:ext cx="103200" cy="101425"/>
            </a:xfrm>
            <a:custGeom>
              <a:rect b="b" l="l" r="r" t="t"/>
              <a:pathLst>
                <a:path extrusionOk="0" h="4057" w="4128">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8" name="Google Shape;8868;p119"/>
            <p:cNvSpPr/>
            <p:nvPr/>
          </p:nvSpPr>
          <p:spPr>
            <a:xfrm>
              <a:off x="-12160675" y="4186000"/>
              <a:ext cx="104000" cy="101425"/>
            </a:xfrm>
            <a:custGeom>
              <a:rect b="b" l="l" r="r" t="t"/>
              <a:pathLst>
                <a:path extrusionOk="0" h="4057" w="416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9" name="Google Shape;8869;p119"/>
            <p:cNvSpPr/>
            <p:nvPr/>
          </p:nvSpPr>
          <p:spPr>
            <a:xfrm>
              <a:off x="-12049600" y="4144075"/>
              <a:ext cx="127600" cy="67750"/>
            </a:xfrm>
            <a:custGeom>
              <a:rect b="b" l="l" r="r" t="t"/>
              <a:pathLst>
                <a:path extrusionOk="0" h="2710" w="5104">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0" name="Google Shape;8870;p119"/>
            <p:cNvSpPr/>
            <p:nvPr/>
          </p:nvSpPr>
          <p:spPr>
            <a:xfrm>
              <a:off x="-12033850" y="4212600"/>
              <a:ext cx="99250" cy="118150"/>
            </a:xfrm>
            <a:custGeom>
              <a:rect b="b" l="l" r="r" t="t"/>
              <a:pathLst>
                <a:path extrusionOk="0" h="4726" w="397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71" name="Google Shape;8871;p119"/>
          <p:cNvGrpSpPr/>
          <p:nvPr/>
        </p:nvGrpSpPr>
        <p:grpSpPr>
          <a:xfrm>
            <a:off x="4858836" y="2738864"/>
            <a:ext cx="355416" cy="355652"/>
            <a:chOff x="-10391650" y="3180600"/>
            <a:chExt cx="352875" cy="353075"/>
          </a:xfrm>
        </p:grpSpPr>
        <p:sp>
          <p:nvSpPr>
            <p:cNvPr id="8872" name="Google Shape;8872;p119"/>
            <p:cNvSpPr/>
            <p:nvPr/>
          </p:nvSpPr>
          <p:spPr>
            <a:xfrm>
              <a:off x="-10390875" y="3263500"/>
              <a:ext cx="352100" cy="42550"/>
            </a:xfrm>
            <a:custGeom>
              <a:rect b="b" l="l" r="r" t="t"/>
              <a:pathLst>
                <a:path extrusionOk="0" h="1702" w="14084">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3" name="Google Shape;8873;p119"/>
            <p:cNvSpPr/>
            <p:nvPr/>
          </p:nvSpPr>
          <p:spPr>
            <a:xfrm>
              <a:off x="-10391650" y="3451750"/>
              <a:ext cx="352875" cy="81925"/>
            </a:xfrm>
            <a:custGeom>
              <a:rect b="b" l="l" r="r" t="t"/>
              <a:pathLst>
                <a:path extrusionOk="0" h="3277" w="14115">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4" name="Google Shape;8874;p119"/>
            <p:cNvSpPr/>
            <p:nvPr/>
          </p:nvSpPr>
          <p:spPr>
            <a:xfrm>
              <a:off x="-10327075" y="3180600"/>
              <a:ext cx="223700" cy="62450"/>
            </a:xfrm>
            <a:custGeom>
              <a:rect b="b" l="l" r="r" t="t"/>
              <a:pathLst>
                <a:path extrusionOk="0" h="2498" w="8948">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5" name="Google Shape;8875;p119"/>
            <p:cNvSpPr/>
            <p:nvPr/>
          </p:nvSpPr>
          <p:spPr>
            <a:xfrm>
              <a:off x="-10245950" y="3325725"/>
              <a:ext cx="61450" cy="104775"/>
            </a:xfrm>
            <a:custGeom>
              <a:rect b="b" l="l" r="r" t="t"/>
              <a:pathLst>
                <a:path extrusionOk="0" h="4191" w="2458">
                  <a:moveTo>
                    <a:pt x="0" y="1"/>
                  </a:moveTo>
                  <a:lnTo>
                    <a:pt x="0" y="4191"/>
                  </a:lnTo>
                  <a:lnTo>
                    <a:pt x="2458" y="4191"/>
                  </a:lnTo>
                  <a:lnTo>
                    <a:pt x="24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6" name="Google Shape;8876;p119"/>
            <p:cNvSpPr/>
            <p:nvPr/>
          </p:nvSpPr>
          <p:spPr>
            <a:xfrm>
              <a:off x="-10142775" y="3325725"/>
              <a:ext cx="63025" cy="104775"/>
            </a:xfrm>
            <a:custGeom>
              <a:rect b="b" l="l" r="r" t="t"/>
              <a:pathLst>
                <a:path extrusionOk="0" h="4191" w="2521">
                  <a:moveTo>
                    <a:pt x="1" y="1"/>
                  </a:moveTo>
                  <a:lnTo>
                    <a:pt x="1" y="4191"/>
                  </a:lnTo>
                  <a:lnTo>
                    <a:pt x="2521" y="4191"/>
                  </a:lnTo>
                  <a:lnTo>
                    <a:pt x="25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7" name="Google Shape;8877;p119"/>
            <p:cNvSpPr/>
            <p:nvPr/>
          </p:nvSpPr>
          <p:spPr>
            <a:xfrm>
              <a:off x="-10350700" y="3325725"/>
              <a:ext cx="62250" cy="104775"/>
            </a:xfrm>
            <a:custGeom>
              <a:rect b="b" l="l" r="r" t="t"/>
              <a:pathLst>
                <a:path extrusionOk="0" h="4191" w="2490">
                  <a:moveTo>
                    <a:pt x="0" y="1"/>
                  </a:moveTo>
                  <a:lnTo>
                    <a:pt x="0" y="4191"/>
                  </a:lnTo>
                  <a:lnTo>
                    <a:pt x="2489" y="4191"/>
                  </a:lnTo>
                  <a:lnTo>
                    <a:pt x="24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78" name="Google Shape;8878;p119"/>
          <p:cNvGrpSpPr/>
          <p:nvPr/>
        </p:nvGrpSpPr>
        <p:grpSpPr>
          <a:xfrm>
            <a:off x="4858835" y="3215662"/>
            <a:ext cx="354635" cy="353890"/>
            <a:chOff x="-10390875" y="3616350"/>
            <a:chExt cx="352100" cy="351325"/>
          </a:xfrm>
        </p:grpSpPr>
        <p:sp>
          <p:nvSpPr>
            <p:cNvPr id="8879" name="Google Shape;8879;p119"/>
            <p:cNvSpPr/>
            <p:nvPr/>
          </p:nvSpPr>
          <p:spPr>
            <a:xfrm>
              <a:off x="-10308950" y="3780175"/>
              <a:ext cx="186675" cy="104800"/>
            </a:xfrm>
            <a:custGeom>
              <a:rect b="b" l="l" r="r" t="t"/>
              <a:pathLst>
                <a:path extrusionOk="0" h="4192" w="7467">
                  <a:moveTo>
                    <a:pt x="0" y="1"/>
                  </a:moveTo>
                  <a:lnTo>
                    <a:pt x="0" y="4191"/>
                  </a:lnTo>
                  <a:lnTo>
                    <a:pt x="7467" y="4191"/>
                  </a:lnTo>
                  <a:lnTo>
                    <a:pt x="7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0" name="Google Shape;8880;p119"/>
            <p:cNvSpPr/>
            <p:nvPr/>
          </p:nvSpPr>
          <p:spPr>
            <a:xfrm>
              <a:off x="-10390875" y="3698275"/>
              <a:ext cx="352100" cy="269400"/>
            </a:xfrm>
            <a:custGeom>
              <a:rect b="b" l="l" r="r" t="t"/>
              <a:pathLst>
                <a:path extrusionOk="0" h="10776" w="14084">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1" name="Google Shape;8881;p119"/>
            <p:cNvSpPr/>
            <p:nvPr/>
          </p:nvSpPr>
          <p:spPr>
            <a:xfrm>
              <a:off x="-10268000" y="3616350"/>
              <a:ext cx="103975" cy="81150"/>
            </a:xfrm>
            <a:custGeom>
              <a:rect b="b" l="l" r="r" t="t"/>
              <a:pathLst>
                <a:path extrusionOk="0" h="3246" w="4159">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82" name="Google Shape;8882;p119"/>
          <p:cNvGrpSpPr/>
          <p:nvPr/>
        </p:nvGrpSpPr>
        <p:grpSpPr>
          <a:xfrm>
            <a:off x="7525810" y="2740327"/>
            <a:ext cx="312585" cy="354670"/>
            <a:chOff x="-10370400" y="4049550"/>
            <a:chExt cx="310350" cy="352100"/>
          </a:xfrm>
        </p:grpSpPr>
        <p:sp>
          <p:nvSpPr>
            <p:cNvPr id="8883" name="Google Shape;8883;p119"/>
            <p:cNvSpPr/>
            <p:nvPr/>
          </p:nvSpPr>
          <p:spPr>
            <a:xfrm>
              <a:off x="-10308175" y="4224400"/>
              <a:ext cx="185900" cy="115800"/>
            </a:xfrm>
            <a:custGeom>
              <a:rect b="b" l="l" r="r" t="t"/>
              <a:pathLst>
                <a:path extrusionOk="0" h="4632" w="7436">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4" name="Google Shape;8884;p119"/>
            <p:cNvSpPr/>
            <p:nvPr/>
          </p:nvSpPr>
          <p:spPr>
            <a:xfrm>
              <a:off x="-10292425" y="4121225"/>
              <a:ext cx="159125" cy="30750"/>
            </a:xfrm>
            <a:custGeom>
              <a:rect b="b" l="l" r="r" t="t"/>
              <a:pathLst>
                <a:path extrusionOk="0" h="1230" w="6365">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5" name="Google Shape;8885;p119"/>
            <p:cNvSpPr/>
            <p:nvPr/>
          </p:nvSpPr>
          <p:spPr>
            <a:xfrm>
              <a:off x="-10370400" y="4049550"/>
              <a:ext cx="310350" cy="91400"/>
            </a:xfrm>
            <a:custGeom>
              <a:rect b="b" l="l" r="r" t="t"/>
              <a:pathLst>
                <a:path extrusionOk="0" h="3656" w="12414">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6" name="Google Shape;8886;p119"/>
            <p:cNvSpPr/>
            <p:nvPr/>
          </p:nvSpPr>
          <p:spPr>
            <a:xfrm>
              <a:off x="-10328650" y="4173200"/>
              <a:ext cx="226850" cy="30750"/>
            </a:xfrm>
            <a:custGeom>
              <a:rect b="b" l="l" r="r" t="t"/>
              <a:pathLst>
                <a:path extrusionOk="0" h="1230" w="9074">
                  <a:moveTo>
                    <a:pt x="0" y="1"/>
                  </a:moveTo>
                  <a:cubicBezTo>
                    <a:pt x="0" y="694"/>
                    <a:pt x="536" y="1229"/>
                    <a:pt x="1198" y="1229"/>
                  </a:cubicBezTo>
                  <a:lnTo>
                    <a:pt x="7814" y="1229"/>
                  </a:lnTo>
                  <a:cubicBezTo>
                    <a:pt x="8507" y="1229"/>
                    <a:pt x="9074" y="694"/>
                    <a:pt x="90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7" name="Google Shape;8887;p119"/>
            <p:cNvSpPr/>
            <p:nvPr/>
          </p:nvSpPr>
          <p:spPr>
            <a:xfrm>
              <a:off x="-10328650" y="4360650"/>
              <a:ext cx="226850" cy="41000"/>
            </a:xfrm>
            <a:custGeom>
              <a:rect b="b" l="l" r="r" t="t"/>
              <a:pathLst>
                <a:path extrusionOk="0" h="1640" w="9074">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88" name="Google Shape;8888;p119"/>
          <p:cNvGrpSpPr/>
          <p:nvPr/>
        </p:nvGrpSpPr>
        <p:grpSpPr>
          <a:xfrm>
            <a:off x="6630066" y="2739268"/>
            <a:ext cx="379236" cy="354847"/>
            <a:chOff x="-8674650" y="3210975"/>
            <a:chExt cx="376525" cy="352275"/>
          </a:xfrm>
        </p:grpSpPr>
        <p:sp>
          <p:nvSpPr>
            <p:cNvPr id="8889" name="Google Shape;8889;p119"/>
            <p:cNvSpPr/>
            <p:nvPr/>
          </p:nvSpPr>
          <p:spPr>
            <a:xfrm>
              <a:off x="-8542325" y="3335375"/>
              <a:ext cx="112650" cy="104375"/>
            </a:xfrm>
            <a:custGeom>
              <a:rect b="b" l="l" r="r" t="t"/>
              <a:pathLst>
                <a:path extrusionOk="0" h="4175" w="4506">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0" name="Google Shape;8890;p119"/>
            <p:cNvSpPr/>
            <p:nvPr/>
          </p:nvSpPr>
          <p:spPr>
            <a:xfrm>
              <a:off x="-8496650" y="3377125"/>
              <a:ext cx="22875" cy="20900"/>
            </a:xfrm>
            <a:custGeom>
              <a:rect b="b" l="l" r="r" t="t"/>
              <a:pathLst>
                <a:path extrusionOk="0" h="836" w="915">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1" name="Google Shape;8891;p119"/>
            <p:cNvSpPr/>
            <p:nvPr/>
          </p:nvSpPr>
          <p:spPr>
            <a:xfrm>
              <a:off x="-8540750" y="3332825"/>
              <a:ext cx="242625" cy="230425"/>
            </a:xfrm>
            <a:custGeom>
              <a:rect b="b" l="l" r="r" t="t"/>
              <a:pathLst>
                <a:path extrusionOk="0" h="9217" w="9705">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2" name="Google Shape;8892;p119"/>
            <p:cNvSpPr/>
            <p:nvPr/>
          </p:nvSpPr>
          <p:spPr>
            <a:xfrm>
              <a:off x="-8645500" y="3428125"/>
              <a:ext cx="120525" cy="118950"/>
            </a:xfrm>
            <a:custGeom>
              <a:rect b="b" l="l" r="r" t="t"/>
              <a:pathLst>
                <a:path extrusionOk="0" h="4758" w="4821">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3" name="Google Shape;8893;p119"/>
            <p:cNvSpPr/>
            <p:nvPr/>
          </p:nvSpPr>
          <p:spPr>
            <a:xfrm>
              <a:off x="-8448600" y="3227275"/>
              <a:ext cx="122900" cy="122900"/>
            </a:xfrm>
            <a:custGeom>
              <a:rect b="b" l="l" r="r" t="t"/>
              <a:pathLst>
                <a:path extrusionOk="0" h="4916" w="4916">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4" name="Google Shape;8894;p119"/>
            <p:cNvSpPr/>
            <p:nvPr/>
          </p:nvSpPr>
          <p:spPr>
            <a:xfrm>
              <a:off x="-8674650" y="3210975"/>
              <a:ext cx="241825" cy="232925"/>
            </a:xfrm>
            <a:custGeom>
              <a:rect b="b" l="l" r="r" t="t"/>
              <a:pathLst>
                <a:path extrusionOk="0" h="9317" w="9673">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95" name="Google Shape;8895;p119"/>
          <p:cNvGrpSpPr/>
          <p:nvPr/>
        </p:nvGrpSpPr>
        <p:grpSpPr>
          <a:xfrm>
            <a:off x="5301563" y="1820745"/>
            <a:ext cx="356221" cy="354670"/>
            <a:chOff x="-13512225" y="3647075"/>
            <a:chExt cx="353675" cy="352100"/>
          </a:xfrm>
        </p:grpSpPr>
        <p:sp>
          <p:nvSpPr>
            <p:cNvPr id="8896" name="Google Shape;8896;p119"/>
            <p:cNvSpPr/>
            <p:nvPr/>
          </p:nvSpPr>
          <p:spPr>
            <a:xfrm>
              <a:off x="-13344475" y="3876275"/>
              <a:ext cx="19725" cy="19725"/>
            </a:xfrm>
            <a:custGeom>
              <a:rect b="b" l="l" r="r" t="t"/>
              <a:pathLst>
                <a:path extrusionOk="0" h="789" w="789">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7" name="Google Shape;8897;p119"/>
            <p:cNvSpPr/>
            <p:nvPr/>
          </p:nvSpPr>
          <p:spPr>
            <a:xfrm>
              <a:off x="-13268850" y="3854225"/>
              <a:ext cx="110300" cy="62250"/>
            </a:xfrm>
            <a:custGeom>
              <a:rect b="b" l="l" r="r" t="t"/>
              <a:pathLst>
                <a:path extrusionOk="0" h="2490" w="4412">
                  <a:moveTo>
                    <a:pt x="0" y="0"/>
                  </a:moveTo>
                  <a:cubicBezTo>
                    <a:pt x="189" y="410"/>
                    <a:pt x="284" y="788"/>
                    <a:pt x="284" y="1229"/>
                  </a:cubicBezTo>
                  <a:cubicBezTo>
                    <a:pt x="284" y="1670"/>
                    <a:pt x="158" y="2111"/>
                    <a:pt x="0" y="2489"/>
                  </a:cubicBezTo>
                  <a:lnTo>
                    <a:pt x="4411" y="2489"/>
                  </a:lnTo>
                  <a:lnTo>
                    <a:pt x="44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8" name="Google Shape;8898;p119"/>
            <p:cNvSpPr/>
            <p:nvPr/>
          </p:nvSpPr>
          <p:spPr>
            <a:xfrm>
              <a:off x="-13512225" y="3936925"/>
              <a:ext cx="353675" cy="62250"/>
            </a:xfrm>
            <a:custGeom>
              <a:rect b="b" l="l" r="r" t="t"/>
              <a:pathLst>
                <a:path extrusionOk="0" h="2490" w="14147">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9" name="Google Shape;8899;p119"/>
            <p:cNvSpPr/>
            <p:nvPr/>
          </p:nvSpPr>
          <p:spPr>
            <a:xfrm>
              <a:off x="-13387000" y="3833750"/>
              <a:ext cx="104775" cy="104775"/>
            </a:xfrm>
            <a:custGeom>
              <a:rect b="b" l="l" r="r" t="t"/>
              <a:pathLst>
                <a:path extrusionOk="0" h="4191" w="4191">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0" name="Google Shape;8900;p119"/>
            <p:cNvSpPr/>
            <p:nvPr/>
          </p:nvSpPr>
          <p:spPr>
            <a:xfrm>
              <a:off x="-13512225" y="3855000"/>
              <a:ext cx="111875" cy="62250"/>
            </a:xfrm>
            <a:custGeom>
              <a:rect b="b" l="l" r="r" t="t"/>
              <a:pathLst>
                <a:path extrusionOk="0" h="2490" w="4475">
                  <a:moveTo>
                    <a:pt x="0" y="1"/>
                  </a:moveTo>
                  <a:lnTo>
                    <a:pt x="0" y="2490"/>
                  </a:lnTo>
                  <a:lnTo>
                    <a:pt x="4474" y="2490"/>
                  </a:lnTo>
                  <a:cubicBezTo>
                    <a:pt x="4317" y="2112"/>
                    <a:pt x="4191" y="1671"/>
                    <a:pt x="4191" y="1230"/>
                  </a:cubicBezTo>
                  <a:cubicBezTo>
                    <a:pt x="4191" y="788"/>
                    <a:pt x="4317" y="379"/>
                    <a:pt x="4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1" name="Google Shape;8901;p119"/>
            <p:cNvSpPr/>
            <p:nvPr/>
          </p:nvSpPr>
          <p:spPr>
            <a:xfrm>
              <a:off x="-13490175" y="3730575"/>
              <a:ext cx="62250" cy="40975"/>
            </a:xfrm>
            <a:custGeom>
              <a:rect b="b" l="l" r="r" t="t"/>
              <a:pathLst>
                <a:path extrusionOk="0" h="1639" w="249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2" name="Google Shape;8902;p119"/>
            <p:cNvSpPr/>
            <p:nvPr/>
          </p:nvSpPr>
          <p:spPr>
            <a:xfrm>
              <a:off x="-13241275" y="3730575"/>
              <a:ext cx="62225" cy="40975"/>
            </a:xfrm>
            <a:custGeom>
              <a:rect b="b" l="l" r="r" t="t"/>
              <a:pathLst>
                <a:path extrusionOk="0" h="1639" w="2489">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3" name="Google Shape;8903;p119"/>
            <p:cNvSpPr/>
            <p:nvPr/>
          </p:nvSpPr>
          <p:spPr>
            <a:xfrm>
              <a:off x="-13427950" y="3647075"/>
              <a:ext cx="186700" cy="63025"/>
            </a:xfrm>
            <a:custGeom>
              <a:rect b="b" l="l" r="r" t="t"/>
              <a:pathLst>
                <a:path extrusionOk="0" h="2521" w="7468">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4" name="Google Shape;8904;p119"/>
            <p:cNvSpPr/>
            <p:nvPr/>
          </p:nvSpPr>
          <p:spPr>
            <a:xfrm>
              <a:off x="-13512225" y="3773100"/>
              <a:ext cx="353675" cy="60675"/>
            </a:xfrm>
            <a:custGeom>
              <a:rect b="b" l="l" r="r" t="t"/>
              <a:pathLst>
                <a:path extrusionOk="0" h="2427" w="14147">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5" name="Google Shape;8905;p119"/>
            <p:cNvSpPr/>
            <p:nvPr/>
          </p:nvSpPr>
          <p:spPr>
            <a:xfrm>
              <a:off x="-13411400" y="3730575"/>
              <a:ext cx="153600" cy="20500"/>
            </a:xfrm>
            <a:custGeom>
              <a:rect b="b" l="l" r="r" t="t"/>
              <a:pathLst>
                <a:path extrusionOk="0" h="820" w="6144">
                  <a:moveTo>
                    <a:pt x="0" y="0"/>
                  </a:moveTo>
                  <a:lnTo>
                    <a:pt x="599" y="819"/>
                  </a:lnTo>
                  <a:lnTo>
                    <a:pt x="5545" y="819"/>
                  </a:lnTo>
                  <a:lnTo>
                    <a:pt x="614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06" name="Google Shape;8906;p119"/>
          <p:cNvGrpSpPr/>
          <p:nvPr/>
        </p:nvGrpSpPr>
        <p:grpSpPr>
          <a:xfrm>
            <a:off x="5311876" y="2264811"/>
            <a:ext cx="356221" cy="355451"/>
            <a:chOff x="-13512225" y="4080275"/>
            <a:chExt cx="353675" cy="352875"/>
          </a:xfrm>
        </p:grpSpPr>
        <p:sp>
          <p:nvSpPr>
            <p:cNvPr id="8907" name="Google Shape;8907;p119"/>
            <p:cNvSpPr/>
            <p:nvPr/>
          </p:nvSpPr>
          <p:spPr>
            <a:xfrm>
              <a:off x="-13512225" y="4203925"/>
              <a:ext cx="353675" cy="229225"/>
            </a:xfrm>
            <a:custGeom>
              <a:rect b="b" l="l" r="r" t="t"/>
              <a:pathLst>
                <a:path extrusionOk="0" h="9169" w="14147">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8" name="Google Shape;8908;p119"/>
            <p:cNvSpPr/>
            <p:nvPr/>
          </p:nvSpPr>
          <p:spPr>
            <a:xfrm>
              <a:off x="-13366525" y="4275600"/>
              <a:ext cx="73275" cy="88225"/>
            </a:xfrm>
            <a:custGeom>
              <a:rect b="b" l="l" r="r" t="t"/>
              <a:pathLst>
                <a:path extrusionOk="0" h="3529" w="2931">
                  <a:moveTo>
                    <a:pt x="1" y="0"/>
                  </a:moveTo>
                  <a:lnTo>
                    <a:pt x="1" y="3529"/>
                  </a:lnTo>
                  <a:lnTo>
                    <a:pt x="2931" y="1733"/>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9" name="Google Shape;8909;p119"/>
            <p:cNvSpPr/>
            <p:nvPr/>
          </p:nvSpPr>
          <p:spPr>
            <a:xfrm>
              <a:off x="-13398800" y="4143275"/>
              <a:ext cx="65375" cy="40975"/>
            </a:xfrm>
            <a:custGeom>
              <a:rect b="b" l="l" r="r" t="t"/>
              <a:pathLst>
                <a:path extrusionOk="0" h="1639" w="2615">
                  <a:moveTo>
                    <a:pt x="1103" y="1"/>
                  </a:moveTo>
                  <a:lnTo>
                    <a:pt x="0" y="1639"/>
                  </a:lnTo>
                  <a:lnTo>
                    <a:pt x="1512" y="1639"/>
                  </a:lnTo>
                  <a:lnTo>
                    <a:pt x="26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0" name="Google Shape;8910;p119"/>
            <p:cNvSpPr/>
            <p:nvPr/>
          </p:nvSpPr>
          <p:spPr>
            <a:xfrm>
              <a:off x="-13336575" y="4143275"/>
              <a:ext cx="64600" cy="40975"/>
            </a:xfrm>
            <a:custGeom>
              <a:rect b="b" l="l" r="r" t="t"/>
              <a:pathLst>
                <a:path extrusionOk="0" h="1639" w="2584">
                  <a:moveTo>
                    <a:pt x="1103" y="1"/>
                  </a:moveTo>
                  <a:lnTo>
                    <a:pt x="0" y="1639"/>
                  </a:lnTo>
                  <a:lnTo>
                    <a:pt x="1481" y="1639"/>
                  </a:lnTo>
                  <a:lnTo>
                    <a:pt x="2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1" name="Google Shape;8911;p119"/>
            <p:cNvSpPr/>
            <p:nvPr/>
          </p:nvSpPr>
          <p:spPr>
            <a:xfrm>
              <a:off x="-13398800" y="4081050"/>
              <a:ext cx="65375" cy="40975"/>
            </a:xfrm>
            <a:custGeom>
              <a:rect b="b" l="l" r="r" t="t"/>
              <a:pathLst>
                <a:path extrusionOk="0" h="1639" w="2615">
                  <a:moveTo>
                    <a:pt x="0" y="1"/>
                  </a:moveTo>
                  <a:lnTo>
                    <a:pt x="1103" y="1639"/>
                  </a:lnTo>
                  <a:lnTo>
                    <a:pt x="2615" y="1639"/>
                  </a:lnTo>
                  <a:lnTo>
                    <a:pt x="1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2" name="Google Shape;8912;p119"/>
            <p:cNvSpPr/>
            <p:nvPr/>
          </p:nvSpPr>
          <p:spPr>
            <a:xfrm>
              <a:off x="-13274375" y="4143275"/>
              <a:ext cx="64625" cy="40975"/>
            </a:xfrm>
            <a:custGeom>
              <a:rect b="b" l="l" r="r" t="t"/>
              <a:pathLst>
                <a:path extrusionOk="0" h="1639" w="2585">
                  <a:moveTo>
                    <a:pt x="1104" y="1"/>
                  </a:moveTo>
                  <a:lnTo>
                    <a:pt x="1" y="1639"/>
                  </a:lnTo>
                  <a:lnTo>
                    <a:pt x="1482" y="1639"/>
                  </a:lnTo>
                  <a:lnTo>
                    <a:pt x="25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3" name="Google Shape;8913;p119"/>
            <p:cNvSpPr/>
            <p:nvPr/>
          </p:nvSpPr>
          <p:spPr>
            <a:xfrm>
              <a:off x="-13212925" y="4081050"/>
              <a:ext cx="54375" cy="40975"/>
            </a:xfrm>
            <a:custGeom>
              <a:rect b="b" l="l" r="r" t="t"/>
              <a:pathLst>
                <a:path extrusionOk="0" h="1639" w="2175">
                  <a:moveTo>
                    <a:pt x="0" y="1"/>
                  </a:moveTo>
                  <a:lnTo>
                    <a:pt x="1103" y="1639"/>
                  </a:lnTo>
                  <a:lnTo>
                    <a:pt x="2174" y="1639"/>
                  </a:lnTo>
                  <a:lnTo>
                    <a:pt x="2174" y="820"/>
                  </a:lnTo>
                  <a:cubicBezTo>
                    <a:pt x="2174" y="347"/>
                    <a:pt x="1796" y="1"/>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4" name="Google Shape;8914;p119"/>
            <p:cNvSpPr/>
            <p:nvPr/>
          </p:nvSpPr>
          <p:spPr>
            <a:xfrm>
              <a:off x="-13212925" y="4143275"/>
              <a:ext cx="54375" cy="40975"/>
            </a:xfrm>
            <a:custGeom>
              <a:rect b="b" l="l" r="r" t="t"/>
              <a:pathLst>
                <a:path extrusionOk="0" h="1639" w="2175">
                  <a:moveTo>
                    <a:pt x="1103" y="1"/>
                  </a:moveTo>
                  <a:lnTo>
                    <a:pt x="0" y="1639"/>
                  </a:lnTo>
                  <a:lnTo>
                    <a:pt x="2174" y="1639"/>
                  </a:lnTo>
                  <a:lnTo>
                    <a:pt x="217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5" name="Google Shape;8915;p119"/>
            <p:cNvSpPr/>
            <p:nvPr/>
          </p:nvSpPr>
          <p:spPr>
            <a:xfrm>
              <a:off x="-13274375" y="4081050"/>
              <a:ext cx="64625" cy="40975"/>
            </a:xfrm>
            <a:custGeom>
              <a:rect b="b" l="l" r="r" t="t"/>
              <a:pathLst>
                <a:path extrusionOk="0" h="1639" w="2585">
                  <a:moveTo>
                    <a:pt x="1" y="1"/>
                  </a:moveTo>
                  <a:lnTo>
                    <a:pt x="1104" y="1639"/>
                  </a:lnTo>
                  <a:lnTo>
                    <a:pt x="2584" y="163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6" name="Google Shape;8916;p119"/>
            <p:cNvSpPr/>
            <p:nvPr/>
          </p:nvSpPr>
          <p:spPr>
            <a:xfrm>
              <a:off x="-13336575" y="4081050"/>
              <a:ext cx="64600" cy="40975"/>
            </a:xfrm>
            <a:custGeom>
              <a:rect b="b" l="l" r="r" t="t"/>
              <a:pathLst>
                <a:path extrusionOk="0" h="1639" w="2584">
                  <a:moveTo>
                    <a:pt x="0" y="1"/>
                  </a:moveTo>
                  <a:lnTo>
                    <a:pt x="1103" y="1639"/>
                  </a:lnTo>
                  <a:lnTo>
                    <a:pt x="2583" y="1639"/>
                  </a:ln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7" name="Google Shape;8917;p119"/>
            <p:cNvSpPr/>
            <p:nvPr/>
          </p:nvSpPr>
          <p:spPr>
            <a:xfrm>
              <a:off x="-13512225" y="4080275"/>
              <a:ext cx="123675" cy="103200"/>
            </a:xfrm>
            <a:custGeom>
              <a:rect b="b" l="l" r="r" t="t"/>
              <a:pathLst>
                <a:path extrusionOk="0" h="4128" w="4947">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18" name="Google Shape;8918;p119"/>
          <p:cNvGrpSpPr/>
          <p:nvPr/>
        </p:nvGrpSpPr>
        <p:grpSpPr>
          <a:xfrm>
            <a:off x="7084956" y="1412172"/>
            <a:ext cx="356196" cy="290379"/>
            <a:chOff x="-11728250" y="3245400"/>
            <a:chExt cx="353650" cy="288275"/>
          </a:xfrm>
        </p:grpSpPr>
        <p:sp>
          <p:nvSpPr>
            <p:cNvPr id="8919" name="Google Shape;8919;p119"/>
            <p:cNvSpPr/>
            <p:nvPr/>
          </p:nvSpPr>
          <p:spPr>
            <a:xfrm>
              <a:off x="-11603025" y="3389725"/>
              <a:ext cx="104775" cy="143950"/>
            </a:xfrm>
            <a:custGeom>
              <a:rect b="b" l="l" r="r" t="t"/>
              <a:pathLst>
                <a:path extrusionOk="0" h="5758" w="4191">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0" name="Google Shape;8920;p119"/>
            <p:cNvSpPr/>
            <p:nvPr/>
          </p:nvSpPr>
          <p:spPr>
            <a:xfrm>
              <a:off x="-11647125" y="3246175"/>
              <a:ext cx="86650" cy="133925"/>
            </a:xfrm>
            <a:custGeom>
              <a:rect b="b" l="l" r="r" t="t"/>
              <a:pathLst>
                <a:path extrusionOk="0" h="5357" w="3466">
                  <a:moveTo>
                    <a:pt x="3466" y="1"/>
                  </a:moveTo>
                  <a:cubicBezTo>
                    <a:pt x="2205" y="64"/>
                    <a:pt x="1008" y="473"/>
                    <a:pt x="0" y="1135"/>
                  </a:cubicBezTo>
                  <a:lnTo>
                    <a:pt x="2426" y="5356"/>
                  </a:lnTo>
                  <a:cubicBezTo>
                    <a:pt x="2741" y="5167"/>
                    <a:pt x="3056" y="5041"/>
                    <a:pt x="3466" y="5010"/>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1" name="Google Shape;8921;p119"/>
            <p:cNvSpPr/>
            <p:nvPr/>
          </p:nvSpPr>
          <p:spPr>
            <a:xfrm>
              <a:off x="-11540025" y="3245400"/>
              <a:ext cx="86675" cy="133900"/>
            </a:xfrm>
            <a:custGeom>
              <a:rect b="b" l="l" r="r" t="t"/>
              <a:pathLst>
                <a:path extrusionOk="0" h="5356" w="3467">
                  <a:moveTo>
                    <a:pt x="1" y="0"/>
                  </a:moveTo>
                  <a:lnTo>
                    <a:pt x="1" y="4978"/>
                  </a:lnTo>
                  <a:cubicBezTo>
                    <a:pt x="379" y="5041"/>
                    <a:pt x="725" y="5135"/>
                    <a:pt x="1040" y="5356"/>
                  </a:cubicBezTo>
                  <a:lnTo>
                    <a:pt x="3466" y="1134"/>
                  </a:lnTo>
                  <a:cubicBezTo>
                    <a:pt x="2458" y="473"/>
                    <a:pt x="1261" y="63"/>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2" name="Google Shape;8922;p119"/>
            <p:cNvSpPr/>
            <p:nvPr/>
          </p:nvSpPr>
          <p:spPr>
            <a:xfrm>
              <a:off x="-11498275" y="3285550"/>
              <a:ext cx="123675" cy="160700"/>
            </a:xfrm>
            <a:custGeom>
              <a:rect b="b" l="l" r="r" t="t"/>
              <a:pathLst>
                <a:path extrusionOk="0" h="6428" w="4947">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3" name="Google Shape;8923;p119"/>
            <p:cNvSpPr/>
            <p:nvPr/>
          </p:nvSpPr>
          <p:spPr>
            <a:xfrm>
              <a:off x="-11728250" y="3286350"/>
              <a:ext cx="125250" cy="160700"/>
            </a:xfrm>
            <a:custGeom>
              <a:rect b="b" l="l" r="r" t="t"/>
              <a:pathLst>
                <a:path extrusionOk="0" h="6428" w="501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24" name="Google Shape;8924;p119"/>
          <p:cNvGrpSpPr/>
          <p:nvPr/>
        </p:nvGrpSpPr>
        <p:grpSpPr>
          <a:xfrm>
            <a:off x="7117464" y="2264811"/>
            <a:ext cx="311804" cy="355451"/>
            <a:chOff x="-11703850" y="4081850"/>
            <a:chExt cx="309575" cy="352875"/>
          </a:xfrm>
        </p:grpSpPr>
        <p:sp>
          <p:nvSpPr>
            <p:cNvPr id="8925" name="Google Shape;8925;p119"/>
            <p:cNvSpPr/>
            <p:nvPr/>
          </p:nvSpPr>
          <p:spPr>
            <a:xfrm>
              <a:off x="-11703850" y="4081850"/>
              <a:ext cx="309575" cy="125250"/>
            </a:xfrm>
            <a:custGeom>
              <a:rect b="b" l="l" r="r" t="t"/>
              <a:pathLst>
                <a:path extrusionOk="0" h="5010" w="12383">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6" name="Google Shape;8926;p119"/>
            <p:cNvSpPr/>
            <p:nvPr/>
          </p:nvSpPr>
          <p:spPr>
            <a:xfrm>
              <a:off x="-11622725" y="4288975"/>
              <a:ext cx="144175" cy="63050"/>
            </a:xfrm>
            <a:custGeom>
              <a:rect b="b" l="l" r="r" t="t"/>
              <a:pathLst>
                <a:path extrusionOk="0" h="2522" w="5767">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7" name="Google Shape;8927;p119"/>
            <p:cNvSpPr/>
            <p:nvPr/>
          </p:nvSpPr>
          <p:spPr>
            <a:xfrm>
              <a:off x="-11596725" y="4364600"/>
              <a:ext cx="36250" cy="70125"/>
            </a:xfrm>
            <a:custGeom>
              <a:rect b="b" l="l" r="r" t="t"/>
              <a:pathLst>
                <a:path extrusionOk="0" h="2805" w="1450">
                  <a:moveTo>
                    <a:pt x="0" y="0"/>
                  </a:moveTo>
                  <a:lnTo>
                    <a:pt x="253" y="2804"/>
                  </a:lnTo>
                  <a:lnTo>
                    <a:pt x="1450" y="2804"/>
                  </a:lnTo>
                  <a:lnTo>
                    <a:pt x="1450" y="284"/>
                  </a:lnTo>
                  <a:cubicBezTo>
                    <a:pt x="883" y="221"/>
                    <a:pt x="410" y="158"/>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8" name="Google Shape;8928;p119"/>
            <p:cNvSpPr/>
            <p:nvPr/>
          </p:nvSpPr>
          <p:spPr>
            <a:xfrm>
              <a:off x="-11540025" y="4364600"/>
              <a:ext cx="37050" cy="70125"/>
            </a:xfrm>
            <a:custGeom>
              <a:rect b="b" l="l" r="r" t="t"/>
              <a:pathLst>
                <a:path extrusionOk="0" h="2805" w="1482">
                  <a:moveTo>
                    <a:pt x="1482" y="0"/>
                  </a:moveTo>
                  <a:lnTo>
                    <a:pt x="1482" y="0"/>
                  </a:lnTo>
                  <a:cubicBezTo>
                    <a:pt x="1040" y="126"/>
                    <a:pt x="505" y="221"/>
                    <a:pt x="1" y="221"/>
                  </a:cubicBezTo>
                  <a:lnTo>
                    <a:pt x="1" y="2741"/>
                  </a:lnTo>
                  <a:lnTo>
                    <a:pt x="1198" y="2741"/>
                  </a:lnTo>
                  <a:lnTo>
                    <a:pt x="1198" y="2804"/>
                  </a:lnTo>
                  <a:lnTo>
                    <a:pt x="14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9" name="Google Shape;8929;p119"/>
            <p:cNvSpPr/>
            <p:nvPr/>
          </p:nvSpPr>
          <p:spPr>
            <a:xfrm>
              <a:off x="-11610900" y="4227550"/>
              <a:ext cx="50425" cy="51225"/>
            </a:xfrm>
            <a:custGeom>
              <a:rect b="b" l="l" r="r" t="t"/>
              <a:pathLst>
                <a:path extrusionOk="0" h="2049" w="2017">
                  <a:moveTo>
                    <a:pt x="0" y="1"/>
                  </a:moveTo>
                  <a:lnTo>
                    <a:pt x="189" y="2048"/>
                  </a:lnTo>
                  <a:cubicBezTo>
                    <a:pt x="725" y="1859"/>
                    <a:pt x="1355" y="1702"/>
                    <a:pt x="2017" y="1670"/>
                  </a:cubicBezTo>
                  <a:lnTo>
                    <a:pt x="20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0" name="Google Shape;8930;p119"/>
            <p:cNvSpPr/>
            <p:nvPr/>
          </p:nvSpPr>
          <p:spPr>
            <a:xfrm>
              <a:off x="-11540025" y="4228350"/>
              <a:ext cx="50450" cy="51200"/>
            </a:xfrm>
            <a:custGeom>
              <a:rect b="b" l="l" r="r" t="t"/>
              <a:pathLst>
                <a:path extrusionOk="0" h="2048" w="2018">
                  <a:moveTo>
                    <a:pt x="1" y="0"/>
                  </a:moveTo>
                  <a:lnTo>
                    <a:pt x="1" y="1670"/>
                  </a:lnTo>
                  <a:cubicBezTo>
                    <a:pt x="694" y="1701"/>
                    <a:pt x="1293" y="1827"/>
                    <a:pt x="1828" y="2048"/>
                  </a:cubicBezTo>
                  <a:lnTo>
                    <a:pt x="20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1" name="Google Shape;8931;p119"/>
            <p:cNvSpPr/>
            <p:nvPr/>
          </p:nvSpPr>
          <p:spPr>
            <a:xfrm>
              <a:off x="-11489600" y="4227550"/>
              <a:ext cx="92175" cy="207175"/>
            </a:xfrm>
            <a:custGeom>
              <a:rect b="b" l="l" r="r" t="t"/>
              <a:pathLst>
                <a:path extrusionOk="0" h="8287" w="3687">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2" name="Google Shape;8932;p119"/>
            <p:cNvSpPr/>
            <p:nvPr/>
          </p:nvSpPr>
          <p:spPr>
            <a:xfrm>
              <a:off x="-11703850" y="4227550"/>
              <a:ext cx="92175" cy="207175"/>
            </a:xfrm>
            <a:custGeom>
              <a:rect b="b" l="l" r="r" t="t"/>
              <a:pathLst>
                <a:path extrusionOk="0" h="8287" w="3687">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33" name="Google Shape;8933;p119"/>
          <p:cNvGrpSpPr/>
          <p:nvPr/>
        </p:nvGrpSpPr>
        <p:grpSpPr>
          <a:xfrm>
            <a:off x="5306120" y="2738964"/>
            <a:ext cx="357002" cy="355451"/>
            <a:chOff x="-9958475" y="3180025"/>
            <a:chExt cx="354450" cy="352875"/>
          </a:xfrm>
        </p:grpSpPr>
        <p:sp>
          <p:nvSpPr>
            <p:cNvPr id="8934" name="Google Shape;8934;p119"/>
            <p:cNvSpPr/>
            <p:nvPr/>
          </p:nvSpPr>
          <p:spPr>
            <a:xfrm>
              <a:off x="-9958475" y="3491125"/>
              <a:ext cx="354450" cy="41775"/>
            </a:xfrm>
            <a:custGeom>
              <a:rect b="b" l="l" r="r" t="t"/>
              <a:pathLst>
                <a:path extrusionOk="0" h="1671" w="14178">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5" name="Google Shape;8935;p119"/>
            <p:cNvSpPr/>
            <p:nvPr/>
          </p:nvSpPr>
          <p:spPr>
            <a:xfrm>
              <a:off x="-9958475" y="3180025"/>
              <a:ext cx="354450" cy="42550"/>
            </a:xfrm>
            <a:custGeom>
              <a:rect b="b" l="l" r="r" t="t"/>
              <a:pathLst>
                <a:path extrusionOk="0" h="1702" w="14178">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6" name="Google Shape;8936;p119"/>
            <p:cNvSpPr/>
            <p:nvPr/>
          </p:nvSpPr>
          <p:spPr>
            <a:xfrm>
              <a:off x="-9916725" y="3243025"/>
              <a:ext cx="270175" cy="228425"/>
            </a:xfrm>
            <a:custGeom>
              <a:rect b="b" l="l" r="r" t="t"/>
              <a:pathLst>
                <a:path extrusionOk="0" h="9137" w="10807">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37" name="Google Shape;8937;p119"/>
          <p:cNvGrpSpPr/>
          <p:nvPr/>
        </p:nvGrpSpPr>
        <p:grpSpPr>
          <a:xfrm>
            <a:off x="5315247" y="3214945"/>
            <a:ext cx="337966" cy="355325"/>
            <a:chOff x="-9949025" y="3615575"/>
            <a:chExt cx="335550" cy="352750"/>
          </a:xfrm>
        </p:grpSpPr>
        <p:sp>
          <p:nvSpPr>
            <p:cNvPr id="8938" name="Google Shape;8938;p119"/>
            <p:cNvSpPr/>
            <p:nvPr/>
          </p:nvSpPr>
          <p:spPr>
            <a:xfrm>
              <a:off x="-9800950" y="3615575"/>
              <a:ext cx="61475" cy="61450"/>
            </a:xfrm>
            <a:custGeom>
              <a:rect b="b" l="l" r="r" t="t"/>
              <a:pathLst>
                <a:path extrusionOk="0" h="2458" w="2459">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9" name="Google Shape;8939;p119"/>
            <p:cNvSpPr/>
            <p:nvPr/>
          </p:nvSpPr>
          <p:spPr>
            <a:xfrm>
              <a:off x="-9949025" y="3688650"/>
              <a:ext cx="335550" cy="279675"/>
            </a:xfrm>
            <a:custGeom>
              <a:rect b="b" l="l" r="r" t="t"/>
              <a:pathLst>
                <a:path extrusionOk="0" h="11187" w="13422">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0" name="Google Shape;8940;p119"/>
            <p:cNvSpPr/>
            <p:nvPr/>
          </p:nvSpPr>
          <p:spPr>
            <a:xfrm>
              <a:off x="-9947450" y="3657100"/>
              <a:ext cx="106350" cy="50650"/>
            </a:xfrm>
            <a:custGeom>
              <a:rect b="b" l="l" r="r" t="t"/>
              <a:pathLst>
                <a:path extrusionOk="0" h="2026" w="4254">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41" name="Google Shape;8941;p119"/>
          <p:cNvGrpSpPr/>
          <p:nvPr/>
        </p:nvGrpSpPr>
        <p:grpSpPr>
          <a:xfrm>
            <a:off x="7950093" y="2738451"/>
            <a:ext cx="360175" cy="358423"/>
            <a:chOff x="-9961625" y="4048175"/>
            <a:chExt cx="357600" cy="355825"/>
          </a:xfrm>
        </p:grpSpPr>
        <p:sp>
          <p:nvSpPr>
            <p:cNvPr id="8942" name="Google Shape;8942;p119"/>
            <p:cNvSpPr/>
            <p:nvPr/>
          </p:nvSpPr>
          <p:spPr>
            <a:xfrm>
              <a:off x="-9958475" y="4048175"/>
              <a:ext cx="64625" cy="62650"/>
            </a:xfrm>
            <a:custGeom>
              <a:rect b="b" l="l" r="r" t="t"/>
              <a:pathLst>
                <a:path extrusionOk="0" h="2506" w="2585">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3" name="Google Shape;8943;p119"/>
            <p:cNvSpPr/>
            <p:nvPr/>
          </p:nvSpPr>
          <p:spPr>
            <a:xfrm>
              <a:off x="-9873400" y="4048775"/>
              <a:ext cx="21275" cy="63025"/>
            </a:xfrm>
            <a:custGeom>
              <a:rect b="b" l="l" r="r" t="t"/>
              <a:pathLst>
                <a:path extrusionOk="0" h="2521" w="851">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4" name="Google Shape;8944;p119"/>
            <p:cNvSpPr/>
            <p:nvPr/>
          </p:nvSpPr>
          <p:spPr>
            <a:xfrm>
              <a:off x="-9957675" y="4133050"/>
              <a:ext cx="63025" cy="19700"/>
            </a:xfrm>
            <a:custGeom>
              <a:rect b="b" l="l" r="r" t="t"/>
              <a:pathLst>
                <a:path extrusionOk="0" h="788" w="2521">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5" name="Google Shape;8945;p119"/>
            <p:cNvSpPr/>
            <p:nvPr/>
          </p:nvSpPr>
          <p:spPr>
            <a:xfrm>
              <a:off x="-9961625" y="4132250"/>
              <a:ext cx="253650" cy="271750"/>
            </a:xfrm>
            <a:custGeom>
              <a:rect b="b" l="l" r="r" t="t"/>
              <a:pathLst>
                <a:path extrusionOk="0" h="10870" w="10146">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6" name="Google Shape;8946;p119"/>
            <p:cNvSpPr/>
            <p:nvPr/>
          </p:nvSpPr>
          <p:spPr>
            <a:xfrm>
              <a:off x="-9791500" y="4069250"/>
              <a:ext cx="31550" cy="66175"/>
            </a:xfrm>
            <a:custGeom>
              <a:rect b="b" l="l" r="r" t="t"/>
              <a:pathLst>
                <a:path extrusionOk="0" h="2647" w="1262">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7" name="Google Shape;8947;p119"/>
            <p:cNvSpPr/>
            <p:nvPr/>
          </p:nvSpPr>
          <p:spPr>
            <a:xfrm>
              <a:off x="-9740300" y="4049550"/>
              <a:ext cx="136275" cy="268600"/>
            </a:xfrm>
            <a:custGeom>
              <a:rect b="b" l="l" r="r" t="t"/>
              <a:pathLst>
                <a:path extrusionOk="0" h="10744" w="5451">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48" name="Google Shape;8948;p119"/>
          <p:cNvGrpSpPr/>
          <p:nvPr/>
        </p:nvGrpSpPr>
        <p:grpSpPr>
          <a:xfrm>
            <a:off x="6636814" y="3213963"/>
            <a:ext cx="364959" cy="357289"/>
            <a:chOff x="-8680950" y="3624225"/>
            <a:chExt cx="362350" cy="354700"/>
          </a:xfrm>
        </p:grpSpPr>
        <p:sp>
          <p:nvSpPr>
            <p:cNvPr id="8949" name="Google Shape;8949;p119"/>
            <p:cNvSpPr/>
            <p:nvPr/>
          </p:nvSpPr>
          <p:spPr>
            <a:xfrm>
              <a:off x="-8512400" y="3686450"/>
              <a:ext cx="130775" cy="129800"/>
            </a:xfrm>
            <a:custGeom>
              <a:rect b="b" l="l" r="r" t="t"/>
              <a:pathLst>
                <a:path extrusionOk="0" h="5192" w="5231">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0" name="Google Shape;8950;p119"/>
            <p:cNvSpPr/>
            <p:nvPr/>
          </p:nvSpPr>
          <p:spPr>
            <a:xfrm>
              <a:off x="-8395825" y="3624225"/>
              <a:ext cx="77225" cy="77225"/>
            </a:xfrm>
            <a:custGeom>
              <a:rect b="b" l="l" r="r" t="t"/>
              <a:pathLst>
                <a:path extrusionOk="0" h="3089" w="3089">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1" name="Google Shape;8951;p119"/>
            <p:cNvSpPr/>
            <p:nvPr/>
          </p:nvSpPr>
          <p:spPr>
            <a:xfrm>
              <a:off x="-8676125" y="3883875"/>
              <a:ext cx="98375" cy="92925"/>
            </a:xfrm>
            <a:custGeom>
              <a:rect b="b" l="l" r="r" t="t"/>
              <a:pathLst>
                <a:path extrusionOk="0" h="3717" w="3935">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2" name="Google Shape;8952;p119"/>
            <p:cNvSpPr/>
            <p:nvPr/>
          </p:nvSpPr>
          <p:spPr>
            <a:xfrm>
              <a:off x="-8680950" y="3708850"/>
              <a:ext cx="282800" cy="270075"/>
            </a:xfrm>
            <a:custGeom>
              <a:rect b="b" l="l" r="r" t="t"/>
              <a:pathLst>
                <a:path extrusionOk="0" h="10803" w="11312">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3" name="Google Shape;8953;p119"/>
            <p:cNvSpPr/>
            <p:nvPr/>
          </p:nvSpPr>
          <p:spPr>
            <a:xfrm>
              <a:off x="-8440725" y="3857375"/>
              <a:ext cx="117400" cy="86450"/>
            </a:xfrm>
            <a:custGeom>
              <a:rect b="b" l="l" r="r" t="t"/>
              <a:pathLst>
                <a:path extrusionOk="0" h="3458" w="4696">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4" name="Google Shape;8954;p119"/>
            <p:cNvSpPr/>
            <p:nvPr/>
          </p:nvSpPr>
          <p:spPr>
            <a:xfrm>
              <a:off x="-8638400" y="3630725"/>
              <a:ext cx="86650" cy="115625"/>
            </a:xfrm>
            <a:custGeom>
              <a:rect b="b" l="l" r="r" t="t"/>
              <a:pathLst>
                <a:path extrusionOk="0" h="4625" w="3466">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55" name="Google Shape;8955;p119"/>
          <p:cNvGrpSpPr/>
          <p:nvPr/>
        </p:nvGrpSpPr>
        <p:grpSpPr>
          <a:xfrm>
            <a:off x="5773058" y="1379624"/>
            <a:ext cx="313365" cy="355476"/>
            <a:chOff x="-13056975" y="3212300"/>
            <a:chExt cx="311125" cy="352900"/>
          </a:xfrm>
        </p:grpSpPr>
        <p:sp>
          <p:nvSpPr>
            <p:cNvPr id="8956" name="Google Shape;8956;p119"/>
            <p:cNvSpPr/>
            <p:nvPr/>
          </p:nvSpPr>
          <p:spPr>
            <a:xfrm>
              <a:off x="-12972700" y="3273750"/>
              <a:ext cx="144950" cy="229225"/>
            </a:xfrm>
            <a:custGeom>
              <a:rect b="b" l="l" r="r" t="t"/>
              <a:pathLst>
                <a:path extrusionOk="0" h="9169" w="5798">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7" name="Google Shape;8957;p119"/>
            <p:cNvSpPr/>
            <p:nvPr/>
          </p:nvSpPr>
          <p:spPr>
            <a:xfrm>
              <a:off x="-12808875" y="3212300"/>
              <a:ext cx="63025" cy="278075"/>
            </a:xfrm>
            <a:custGeom>
              <a:rect b="b" l="l" r="r" t="t"/>
              <a:pathLst>
                <a:path extrusionOk="0" h="11123" w="2521">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8" name="Google Shape;8958;p119"/>
            <p:cNvSpPr/>
            <p:nvPr/>
          </p:nvSpPr>
          <p:spPr>
            <a:xfrm>
              <a:off x="-13056975" y="3212300"/>
              <a:ext cx="63025" cy="278075"/>
            </a:xfrm>
            <a:custGeom>
              <a:rect b="b" l="l" r="r" t="t"/>
              <a:pathLst>
                <a:path extrusionOk="0" h="11123" w="2521">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9" name="Google Shape;8959;p119"/>
            <p:cNvSpPr/>
            <p:nvPr/>
          </p:nvSpPr>
          <p:spPr>
            <a:xfrm>
              <a:off x="-13020750" y="3483250"/>
              <a:ext cx="240250" cy="81950"/>
            </a:xfrm>
            <a:custGeom>
              <a:rect b="b" l="l" r="r" t="t"/>
              <a:pathLst>
                <a:path extrusionOk="0" h="3278" w="961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60" name="Google Shape;8960;p119"/>
          <p:cNvGrpSpPr/>
          <p:nvPr/>
        </p:nvGrpSpPr>
        <p:grpSpPr>
          <a:xfrm>
            <a:off x="5750446" y="1820418"/>
            <a:ext cx="358588" cy="355325"/>
            <a:chOff x="-13077450" y="3647075"/>
            <a:chExt cx="356025" cy="352750"/>
          </a:xfrm>
        </p:grpSpPr>
        <p:sp>
          <p:nvSpPr>
            <p:cNvPr id="8961" name="Google Shape;8961;p119"/>
            <p:cNvSpPr/>
            <p:nvPr/>
          </p:nvSpPr>
          <p:spPr>
            <a:xfrm>
              <a:off x="-13014450" y="3708500"/>
              <a:ext cx="104000" cy="145750"/>
            </a:xfrm>
            <a:custGeom>
              <a:rect b="b" l="l" r="r" t="t"/>
              <a:pathLst>
                <a:path extrusionOk="0" h="5830" w="416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2" name="Google Shape;8962;p119"/>
            <p:cNvSpPr/>
            <p:nvPr/>
          </p:nvSpPr>
          <p:spPr>
            <a:xfrm>
              <a:off x="-12890800" y="3708500"/>
              <a:ext cx="104775" cy="145750"/>
            </a:xfrm>
            <a:custGeom>
              <a:rect b="b" l="l" r="r" t="t"/>
              <a:pathLst>
                <a:path extrusionOk="0" h="5830" w="4191">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3" name="Google Shape;8963;p119"/>
            <p:cNvSpPr/>
            <p:nvPr/>
          </p:nvSpPr>
          <p:spPr>
            <a:xfrm>
              <a:off x="-13077450" y="3647075"/>
              <a:ext cx="356025" cy="352750"/>
            </a:xfrm>
            <a:custGeom>
              <a:rect b="b" l="l" r="r" t="t"/>
              <a:pathLst>
                <a:path extrusionOk="0" h="14110" w="14241">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64" name="Google Shape;8964;p119"/>
          <p:cNvGrpSpPr/>
          <p:nvPr/>
        </p:nvGrpSpPr>
        <p:grpSpPr>
          <a:xfrm>
            <a:off x="5761552" y="2264018"/>
            <a:ext cx="357002" cy="357037"/>
            <a:chOff x="-13079025" y="4079475"/>
            <a:chExt cx="354450" cy="354450"/>
          </a:xfrm>
        </p:grpSpPr>
        <p:sp>
          <p:nvSpPr>
            <p:cNvPr id="8965" name="Google Shape;8965;p119"/>
            <p:cNvSpPr/>
            <p:nvPr/>
          </p:nvSpPr>
          <p:spPr>
            <a:xfrm>
              <a:off x="-13004200" y="4079475"/>
              <a:ext cx="207150" cy="63050"/>
            </a:xfrm>
            <a:custGeom>
              <a:rect b="b" l="l" r="r" t="t"/>
              <a:pathLst>
                <a:path extrusionOk="0" h="2522" w="8286">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6" name="Google Shape;8966;p119"/>
            <p:cNvSpPr/>
            <p:nvPr/>
          </p:nvSpPr>
          <p:spPr>
            <a:xfrm>
              <a:off x="-13079025" y="4303175"/>
              <a:ext cx="354450" cy="130750"/>
            </a:xfrm>
            <a:custGeom>
              <a:rect b="b" l="l" r="r" t="t"/>
              <a:pathLst>
                <a:path extrusionOk="0" h="5230" w="14178">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7" name="Google Shape;8967;p119"/>
            <p:cNvSpPr/>
            <p:nvPr/>
          </p:nvSpPr>
          <p:spPr>
            <a:xfrm>
              <a:off x="-12986875" y="4313400"/>
              <a:ext cx="173300" cy="58300"/>
            </a:xfrm>
            <a:custGeom>
              <a:rect b="b" l="l" r="r" t="t"/>
              <a:pathLst>
                <a:path extrusionOk="0" h="2332" w="6932">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8" name="Google Shape;8968;p119"/>
            <p:cNvSpPr/>
            <p:nvPr/>
          </p:nvSpPr>
          <p:spPr>
            <a:xfrm>
              <a:off x="-13004200" y="4143275"/>
              <a:ext cx="206375" cy="166225"/>
            </a:xfrm>
            <a:custGeom>
              <a:rect b="b" l="l" r="r" t="t"/>
              <a:pathLst>
                <a:path extrusionOk="0" h="6649" w="8255">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69" name="Google Shape;8969;p119"/>
          <p:cNvGrpSpPr/>
          <p:nvPr/>
        </p:nvGrpSpPr>
        <p:grpSpPr>
          <a:xfrm>
            <a:off x="7534619" y="1380027"/>
            <a:ext cx="356221" cy="354670"/>
            <a:chOff x="-11292700" y="3213875"/>
            <a:chExt cx="353675" cy="352100"/>
          </a:xfrm>
        </p:grpSpPr>
        <p:sp>
          <p:nvSpPr>
            <p:cNvPr id="8970" name="Google Shape;8970;p119"/>
            <p:cNvSpPr/>
            <p:nvPr/>
          </p:nvSpPr>
          <p:spPr>
            <a:xfrm>
              <a:off x="-11178500" y="3213875"/>
              <a:ext cx="124475" cy="124475"/>
            </a:xfrm>
            <a:custGeom>
              <a:rect b="b" l="l" r="r" t="t"/>
              <a:pathLst>
                <a:path extrusionOk="0" h="4979" w="4979">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1" name="Google Shape;8971;p119"/>
            <p:cNvSpPr/>
            <p:nvPr/>
          </p:nvSpPr>
          <p:spPr>
            <a:xfrm>
              <a:off x="-11292700" y="3255625"/>
              <a:ext cx="117375" cy="124475"/>
            </a:xfrm>
            <a:custGeom>
              <a:rect b="b" l="l" r="r" t="t"/>
              <a:pathLst>
                <a:path extrusionOk="0" h="4979" w="4695">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2" name="Google Shape;8972;p119"/>
            <p:cNvSpPr/>
            <p:nvPr/>
          </p:nvSpPr>
          <p:spPr>
            <a:xfrm>
              <a:off x="-11056425" y="3254850"/>
              <a:ext cx="117400" cy="125250"/>
            </a:xfrm>
            <a:custGeom>
              <a:rect b="b" l="l" r="r" t="t"/>
              <a:pathLst>
                <a:path extrusionOk="0" h="5010" w="4696">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3" name="Google Shape;8973;p119"/>
            <p:cNvSpPr/>
            <p:nvPr/>
          </p:nvSpPr>
          <p:spPr>
            <a:xfrm>
              <a:off x="-11209225" y="3503725"/>
              <a:ext cx="188275" cy="62250"/>
            </a:xfrm>
            <a:custGeom>
              <a:rect b="b" l="l" r="r" t="t"/>
              <a:pathLst>
                <a:path extrusionOk="0" h="2490" w="7531">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4" name="Google Shape;8974;p119"/>
            <p:cNvSpPr/>
            <p:nvPr/>
          </p:nvSpPr>
          <p:spPr>
            <a:xfrm>
              <a:off x="-11167475" y="3462775"/>
              <a:ext cx="103200" cy="20500"/>
            </a:xfrm>
            <a:custGeom>
              <a:rect b="b" l="l" r="r" t="t"/>
              <a:pathLst>
                <a:path extrusionOk="0" h="820" w="4128">
                  <a:moveTo>
                    <a:pt x="1" y="0"/>
                  </a:moveTo>
                  <a:lnTo>
                    <a:pt x="1" y="820"/>
                  </a:lnTo>
                  <a:lnTo>
                    <a:pt x="4128" y="820"/>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5" name="Google Shape;8975;p119"/>
            <p:cNvSpPr/>
            <p:nvPr/>
          </p:nvSpPr>
          <p:spPr>
            <a:xfrm>
              <a:off x="-11213150" y="3344625"/>
              <a:ext cx="141000" cy="97700"/>
            </a:xfrm>
            <a:custGeom>
              <a:rect b="b" l="l" r="r" t="t"/>
              <a:pathLst>
                <a:path extrusionOk="0" h="3908" w="564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6" name="Google Shape;8976;p119"/>
            <p:cNvSpPr/>
            <p:nvPr/>
          </p:nvSpPr>
          <p:spPr>
            <a:xfrm>
              <a:off x="-11080825" y="3379275"/>
              <a:ext cx="59100" cy="61475"/>
            </a:xfrm>
            <a:custGeom>
              <a:rect b="b" l="l" r="r" t="t"/>
              <a:pathLst>
                <a:path extrusionOk="0" h="2459" w="2364">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77" name="Google Shape;8977;p119"/>
          <p:cNvGrpSpPr/>
          <p:nvPr/>
        </p:nvGrpSpPr>
        <p:grpSpPr>
          <a:xfrm>
            <a:off x="7528677" y="1819965"/>
            <a:ext cx="368106" cy="356232"/>
            <a:chOff x="-11299000" y="3647875"/>
            <a:chExt cx="365475" cy="353650"/>
          </a:xfrm>
        </p:grpSpPr>
        <p:sp>
          <p:nvSpPr>
            <p:cNvPr id="8978" name="Google Shape;8978;p119"/>
            <p:cNvSpPr/>
            <p:nvPr/>
          </p:nvSpPr>
          <p:spPr>
            <a:xfrm>
              <a:off x="-11299000" y="3734700"/>
              <a:ext cx="142575" cy="134325"/>
            </a:xfrm>
            <a:custGeom>
              <a:rect b="b" l="l" r="r" t="t"/>
              <a:pathLst>
                <a:path extrusionOk="0" h="5373" w="5703">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9" name="Google Shape;8979;p119"/>
            <p:cNvSpPr/>
            <p:nvPr/>
          </p:nvSpPr>
          <p:spPr>
            <a:xfrm>
              <a:off x="-11076100" y="3734700"/>
              <a:ext cx="142575" cy="134325"/>
            </a:xfrm>
            <a:custGeom>
              <a:rect b="b" l="l" r="r" t="t"/>
              <a:pathLst>
                <a:path extrusionOk="0" h="5373" w="5703">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0" name="Google Shape;8980;p119"/>
            <p:cNvSpPr/>
            <p:nvPr/>
          </p:nvSpPr>
          <p:spPr>
            <a:xfrm>
              <a:off x="-11254900" y="3917225"/>
              <a:ext cx="124475" cy="84300"/>
            </a:xfrm>
            <a:custGeom>
              <a:rect b="b" l="l" r="r" t="t"/>
              <a:pathLst>
                <a:path extrusionOk="0" h="3372" w="4979">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1" name="Google Shape;8981;p119"/>
            <p:cNvSpPr/>
            <p:nvPr/>
          </p:nvSpPr>
          <p:spPr>
            <a:xfrm>
              <a:off x="-11099725" y="3838475"/>
              <a:ext cx="55150" cy="50425"/>
            </a:xfrm>
            <a:custGeom>
              <a:rect b="b" l="l" r="r" t="t"/>
              <a:pathLst>
                <a:path extrusionOk="0" h="2017" w="2206">
                  <a:moveTo>
                    <a:pt x="1197" y="0"/>
                  </a:moveTo>
                  <a:lnTo>
                    <a:pt x="0" y="914"/>
                  </a:lnTo>
                  <a:lnTo>
                    <a:pt x="1323" y="2017"/>
                  </a:lnTo>
                  <a:lnTo>
                    <a:pt x="2205" y="1040"/>
                  </a:lnTo>
                  <a:lnTo>
                    <a:pt x="11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2" name="Google Shape;8982;p119"/>
            <p:cNvSpPr/>
            <p:nvPr/>
          </p:nvSpPr>
          <p:spPr>
            <a:xfrm>
              <a:off x="-11187950" y="3836900"/>
              <a:ext cx="210325" cy="162275"/>
            </a:xfrm>
            <a:custGeom>
              <a:rect b="b" l="l" r="r" t="t"/>
              <a:pathLst>
                <a:path extrusionOk="0" h="6491" w="8413">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3" name="Google Shape;8983;p119"/>
            <p:cNvSpPr/>
            <p:nvPr/>
          </p:nvSpPr>
          <p:spPr>
            <a:xfrm>
              <a:off x="-11292700" y="3647875"/>
              <a:ext cx="353675" cy="87450"/>
            </a:xfrm>
            <a:custGeom>
              <a:rect b="b" l="l" r="r" t="t"/>
              <a:pathLst>
                <a:path extrusionOk="0" h="3498" w="14147">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84" name="Google Shape;8984;p119"/>
          <p:cNvGrpSpPr/>
          <p:nvPr/>
        </p:nvGrpSpPr>
        <p:grpSpPr>
          <a:xfrm>
            <a:off x="7544139" y="2275916"/>
            <a:ext cx="357808" cy="333240"/>
            <a:chOff x="-11295075" y="4092875"/>
            <a:chExt cx="355250" cy="330825"/>
          </a:xfrm>
        </p:grpSpPr>
        <p:sp>
          <p:nvSpPr>
            <p:cNvPr id="8985" name="Google Shape;8985;p119"/>
            <p:cNvSpPr/>
            <p:nvPr/>
          </p:nvSpPr>
          <p:spPr>
            <a:xfrm>
              <a:off x="-11084775" y="4196825"/>
              <a:ext cx="61475" cy="61475"/>
            </a:xfrm>
            <a:custGeom>
              <a:rect b="b" l="l" r="r" t="t"/>
              <a:pathLst>
                <a:path extrusionOk="0" h="2459" w="2459">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6" name="Google Shape;8986;p119"/>
            <p:cNvSpPr/>
            <p:nvPr/>
          </p:nvSpPr>
          <p:spPr>
            <a:xfrm>
              <a:off x="-11080050" y="4092875"/>
              <a:ext cx="140225" cy="269375"/>
            </a:xfrm>
            <a:custGeom>
              <a:rect b="b" l="l" r="r" t="t"/>
              <a:pathLst>
                <a:path extrusionOk="0" h="10775" w="5609">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7" name="Google Shape;8987;p119"/>
            <p:cNvSpPr/>
            <p:nvPr/>
          </p:nvSpPr>
          <p:spPr>
            <a:xfrm>
              <a:off x="-11230475" y="4320500"/>
              <a:ext cx="103975" cy="103200"/>
            </a:xfrm>
            <a:custGeom>
              <a:rect b="b" l="l" r="r" t="t"/>
              <a:pathLst>
                <a:path extrusionOk="0" h="4128" w="4159">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8" name="Google Shape;8988;p119"/>
            <p:cNvSpPr/>
            <p:nvPr/>
          </p:nvSpPr>
          <p:spPr>
            <a:xfrm>
              <a:off x="-11210000" y="4113350"/>
              <a:ext cx="137850" cy="226075"/>
            </a:xfrm>
            <a:custGeom>
              <a:rect b="b" l="l" r="r" t="t"/>
              <a:pathLst>
                <a:path extrusionOk="0" h="9043" w="5514">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9" name="Google Shape;8989;p119"/>
            <p:cNvSpPr/>
            <p:nvPr/>
          </p:nvSpPr>
          <p:spPr>
            <a:xfrm>
              <a:off x="-11295075" y="4153525"/>
              <a:ext cx="89825" cy="145725"/>
            </a:xfrm>
            <a:custGeom>
              <a:rect b="b" l="l" r="r" t="t"/>
              <a:pathLst>
                <a:path extrusionOk="0" h="5829" w="3593">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90" name="Google Shape;8990;p119"/>
          <p:cNvGrpSpPr/>
          <p:nvPr/>
        </p:nvGrpSpPr>
        <p:grpSpPr>
          <a:xfrm>
            <a:off x="5769739" y="2738964"/>
            <a:ext cx="312585" cy="355451"/>
            <a:chOff x="-9500075" y="3180800"/>
            <a:chExt cx="310350" cy="352875"/>
          </a:xfrm>
        </p:grpSpPr>
        <p:sp>
          <p:nvSpPr>
            <p:cNvPr id="8991" name="Google Shape;8991;p119"/>
            <p:cNvSpPr/>
            <p:nvPr/>
          </p:nvSpPr>
          <p:spPr>
            <a:xfrm>
              <a:off x="-9429175" y="3332825"/>
              <a:ext cx="82725" cy="55150"/>
            </a:xfrm>
            <a:custGeom>
              <a:rect b="b" l="l" r="r" t="t"/>
              <a:pathLst>
                <a:path extrusionOk="0" h="2206" w="3309">
                  <a:moveTo>
                    <a:pt x="1670" y="0"/>
                  </a:moveTo>
                  <a:lnTo>
                    <a:pt x="0" y="2205"/>
                  </a:lnTo>
                  <a:lnTo>
                    <a:pt x="3308" y="2205"/>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2" name="Google Shape;8992;p119"/>
            <p:cNvSpPr/>
            <p:nvPr/>
          </p:nvSpPr>
          <p:spPr>
            <a:xfrm>
              <a:off x="-9335450" y="3274525"/>
              <a:ext cx="19700" cy="19725"/>
            </a:xfrm>
            <a:custGeom>
              <a:rect b="b" l="l" r="r" t="t"/>
              <a:pathLst>
                <a:path extrusionOk="0" h="789" w="788">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3" name="Google Shape;8993;p119"/>
            <p:cNvSpPr/>
            <p:nvPr/>
          </p:nvSpPr>
          <p:spPr>
            <a:xfrm>
              <a:off x="-9330725" y="3351725"/>
              <a:ext cx="62250" cy="36250"/>
            </a:xfrm>
            <a:custGeom>
              <a:rect b="b" l="l" r="r" t="t"/>
              <a:pathLst>
                <a:path extrusionOk="0" h="1450" w="2490">
                  <a:moveTo>
                    <a:pt x="1040" y="0"/>
                  </a:moveTo>
                  <a:lnTo>
                    <a:pt x="0" y="977"/>
                  </a:lnTo>
                  <a:lnTo>
                    <a:pt x="410" y="1449"/>
                  </a:lnTo>
                  <a:lnTo>
                    <a:pt x="2489" y="1449"/>
                  </a:lnTo>
                  <a:lnTo>
                    <a:pt x="10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4" name="Google Shape;8994;p119"/>
            <p:cNvSpPr/>
            <p:nvPr/>
          </p:nvSpPr>
          <p:spPr>
            <a:xfrm>
              <a:off x="-9440200" y="3220975"/>
              <a:ext cx="186675" cy="152025"/>
            </a:xfrm>
            <a:custGeom>
              <a:rect b="b" l="l" r="r" t="t"/>
              <a:pathLst>
                <a:path extrusionOk="0" h="6081" w="7467">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5" name="Google Shape;8995;p119"/>
            <p:cNvSpPr/>
            <p:nvPr/>
          </p:nvSpPr>
          <p:spPr>
            <a:xfrm>
              <a:off x="-9500075" y="3222550"/>
              <a:ext cx="310350" cy="228425"/>
            </a:xfrm>
            <a:custGeom>
              <a:rect b="b" l="l" r="r" t="t"/>
              <a:pathLst>
                <a:path extrusionOk="0" h="9137" w="12414">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6" name="Google Shape;8996;p119"/>
            <p:cNvSpPr/>
            <p:nvPr/>
          </p:nvSpPr>
          <p:spPr>
            <a:xfrm>
              <a:off x="-9398475" y="3180800"/>
              <a:ext cx="103200" cy="21300"/>
            </a:xfrm>
            <a:custGeom>
              <a:rect b="b" l="l" r="r" t="t"/>
              <a:pathLst>
                <a:path extrusionOk="0" h="852" w="4128">
                  <a:moveTo>
                    <a:pt x="820" y="1"/>
                  </a:moveTo>
                  <a:cubicBezTo>
                    <a:pt x="347" y="1"/>
                    <a:pt x="1" y="379"/>
                    <a:pt x="1" y="851"/>
                  </a:cubicBezTo>
                  <a:lnTo>
                    <a:pt x="4128" y="851"/>
                  </a:lnTo>
                  <a:cubicBezTo>
                    <a:pt x="4128" y="379"/>
                    <a:pt x="3781" y="1"/>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7" name="Google Shape;8997;p119"/>
            <p:cNvSpPr/>
            <p:nvPr/>
          </p:nvSpPr>
          <p:spPr>
            <a:xfrm>
              <a:off x="-9460700" y="3471450"/>
              <a:ext cx="41775" cy="62225"/>
            </a:xfrm>
            <a:custGeom>
              <a:rect b="b" l="l" r="r" t="t"/>
              <a:pathLst>
                <a:path extrusionOk="0" h="2489" w="1671">
                  <a:moveTo>
                    <a:pt x="1" y="0"/>
                  </a:moveTo>
                  <a:lnTo>
                    <a:pt x="1" y="1670"/>
                  </a:lnTo>
                  <a:cubicBezTo>
                    <a:pt x="1" y="2142"/>
                    <a:pt x="347" y="2489"/>
                    <a:pt x="820" y="2489"/>
                  </a:cubicBezTo>
                  <a:cubicBezTo>
                    <a:pt x="1293" y="2489"/>
                    <a:pt x="1671" y="2142"/>
                    <a:pt x="1671" y="1670"/>
                  </a:cubicBezTo>
                  <a:lnTo>
                    <a:pt x="167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8" name="Google Shape;8998;p119"/>
            <p:cNvSpPr/>
            <p:nvPr/>
          </p:nvSpPr>
          <p:spPr>
            <a:xfrm>
              <a:off x="-9274800" y="3471450"/>
              <a:ext cx="41750" cy="62225"/>
            </a:xfrm>
            <a:custGeom>
              <a:rect b="b" l="l" r="r" t="t"/>
              <a:pathLst>
                <a:path extrusionOk="0" h="2489" w="1670">
                  <a:moveTo>
                    <a:pt x="0" y="0"/>
                  </a:moveTo>
                  <a:lnTo>
                    <a:pt x="0" y="1670"/>
                  </a:lnTo>
                  <a:cubicBezTo>
                    <a:pt x="0" y="2142"/>
                    <a:pt x="378" y="2489"/>
                    <a:pt x="851" y="2489"/>
                  </a:cubicBezTo>
                  <a:cubicBezTo>
                    <a:pt x="1323" y="2489"/>
                    <a:pt x="1670" y="2142"/>
                    <a:pt x="1670" y="1670"/>
                  </a:cubicBez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9" name="Google Shape;8999;p119"/>
            <p:cNvSpPr/>
            <p:nvPr/>
          </p:nvSpPr>
          <p:spPr>
            <a:xfrm>
              <a:off x="-9398475" y="3471450"/>
              <a:ext cx="103200" cy="20500"/>
            </a:xfrm>
            <a:custGeom>
              <a:rect b="b" l="l" r="r" t="t"/>
              <a:pathLst>
                <a:path extrusionOk="0" h="820" w="4128">
                  <a:moveTo>
                    <a:pt x="1" y="0"/>
                  </a:moveTo>
                  <a:lnTo>
                    <a:pt x="1" y="819"/>
                  </a:lnTo>
                  <a:lnTo>
                    <a:pt x="4128" y="819"/>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00" name="Google Shape;9000;p119"/>
          <p:cNvGrpSpPr/>
          <p:nvPr/>
        </p:nvGrpSpPr>
        <p:grpSpPr>
          <a:xfrm>
            <a:off x="5747530" y="3214479"/>
            <a:ext cx="356221" cy="356257"/>
            <a:chOff x="-9523700" y="3614000"/>
            <a:chExt cx="353675" cy="353675"/>
          </a:xfrm>
        </p:grpSpPr>
        <p:sp>
          <p:nvSpPr>
            <p:cNvPr id="9001" name="Google Shape;9001;p119"/>
            <p:cNvSpPr/>
            <p:nvPr/>
          </p:nvSpPr>
          <p:spPr>
            <a:xfrm>
              <a:off x="-95237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2" name="Google Shape;9002;p119"/>
            <p:cNvSpPr/>
            <p:nvPr/>
          </p:nvSpPr>
          <p:spPr>
            <a:xfrm>
              <a:off x="-9515825" y="3656525"/>
              <a:ext cx="116600" cy="195350"/>
            </a:xfrm>
            <a:custGeom>
              <a:rect b="b" l="l" r="r" t="t"/>
              <a:pathLst>
                <a:path extrusionOk="0" h="7814" w="4664">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3" name="Google Shape;9003;p119"/>
            <p:cNvSpPr/>
            <p:nvPr/>
          </p:nvSpPr>
          <p:spPr>
            <a:xfrm>
              <a:off x="-9481175" y="3614000"/>
              <a:ext cx="80375" cy="37050"/>
            </a:xfrm>
            <a:custGeom>
              <a:rect b="b" l="l" r="r" t="t"/>
              <a:pathLst>
                <a:path extrusionOk="0" h="1482" w="3215">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4" name="Google Shape;9004;p119"/>
            <p:cNvSpPr/>
            <p:nvPr/>
          </p:nvSpPr>
          <p:spPr>
            <a:xfrm>
              <a:off x="-92945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5" name="Google Shape;9005;p119"/>
            <p:cNvSpPr/>
            <p:nvPr/>
          </p:nvSpPr>
          <p:spPr>
            <a:xfrm>
              <a:off x="-9294500" y="3656525"/>
              <a:ext cx="116600" cy="195350"/>
            </a:xfrm>
            <a:custGeom>
              <a:rect b="b" l="l" r="r" t="t"/>
              <a:pathLst>
                <a:path extrusionOk="0" h="7814" w="4664">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6" name="Google Shape;9006;p119"/>
            <p:cNvSpPr/>
            <p:nvPr/>
          </p:nvSpPr>
          <p:spPr>
            <a:xfrm>
              <a:off x="-9294500" y="3615575"/>
              <a:ext cx="81150" cy="36250"/>
            </a:xfrm>
            <a:custGeom>
              <a:rect b="b" l="l" r="r" t="t"/>
              <a:pathLst>
                <a:path extrusionOk="0" h="1450" w="3246">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7" name="Google Shape;9007;p119"/>
            <p:cNvSpPr/>
            <p:nvPr/>
          </p:nvSpPr>
          <p:spPr>
            <a:xfrm>
              <a:off x="-9378775" y="3822725"/>
              <a:ext cx="63025" cy="41750"/>
            </a:xfrm>
            <a:custGeom>
              <a:rect b="b" l="l" r="r" t="t"/>
              <a:pathLst>
                <a:path extrusionOk="0" h="1670" w="2521">
                  <a:moveTo>
                    <a:pt x="0" y="0"/>
                  </a:moveTo>
                  <a:lnTo>
                    <a:pt x="0" y="1670"/>
                  </a:lnTo>
                  <a:lnTo>
                    <a:pt x="2521" y="1670"/>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8" name="Google Shape;9008;p119"/>
            <p:cNvSpPr/>
            <p:nvPr/>
          </p:nvSpPr>
          <p:spPr>
            <a:xfrm>
              <a:off x="-9336250" y="3739225"/>
              <a:ext cx="21300" cy="63050"/>
            </a:xfrm>
            <a:custGeom>
              <a:rect b="b" l="l" r="r" t="t"/>
              <a:pathLst>
                <a:path extrusionOk="0" h="2522" w="852">
                  <a:moveTo>
                    <a:pt x="1" y="1"/>
                  </a:moveTo>
                  <a:lnTo>
                    <a:pt x="1" y="2521"/>
                  </a:lnTo>
                  <a:lnTo>
                    <a:pt x="851" y="2521"/>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9" name="Google Shape;9009;p119"/>
            <p:cNvSpPr/>
            <p:nvPr/>
          </p:nvSpPr>
          <p:spPr>
            <a:xfrm>
              <a:off x="-9378775" y="3739225"/>
              <a:ext cx="20500" cy="63050"/>
            </a:xfrm>
            <a:custGeom>
              <a:rect b="b" l="l" r="r" t="t"/>
              <a:pathLst>
                <a:path extrusionOk="0" h="2522" w="820">
                  <a:moveTo>
                    <a:pt x="0" y="1"/>
                  </a:moveTo>
                  <a:lnTo>
                    <a:pt x="0" y="2521"/>
                  </a:lnTo>
                  <a:lnTo>
                    <a:pt x="820" y="2521"/>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10" name="Google Shape;9010;p119"/>
          <p:cNvGrpSpPr/>
          <p:nvPr/>
        </p:nvGrpSpPr>
        <p:grpSpPr>
          <a:xfrm>
            <a:off x="7532481" y="3237121"/>
            <a:ext cx="356221" cy="354670"/>
            <a:chOff x="-9523700" y="4049550"/>
            <a:chExt cx="353675" cy="352100"/>
          </a:xfrm>
        </p:grpSpPr>
        <p:sp>
          <p:nvSpPr>
            <p:cNvPr id="9011" name="Google Shape;9011;p119"/>
            <p:cNvSpPr/>
            <p:nvPr/>
          </p:nvSpPr>
          <p:spPr>
            <a:xfrm>
              <a:off x="-9523700" y="4049550"/>
              <a:ext cx="82725" cy="82725"/>
            </a:xfrm>
            <a:custGeom>
              <a:rect b="b" l="l" r="r" t="t"/>
              <a:pathLst>
                <a:path extrusionOk="0" h="3309" w="3309">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2" name="Google Shape;9012;p119"/>
            <p:cNvSpPr/>
            <p:nvPr/>
          </p:nvSpPr>
          <p:spPr>
            <a:xfrm>
              <a:off x="-9523700" y="4148800"/>
              <a:ext cx="82725" cy="252850"/>
            </a:xfrm>
            <a:custGeom>
              <a:rect b="b" l="l" r="r" t="t"/>
              <a:pathLst>
                <a:path extrusionOk="0" h="10114" w="3309">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3" name="Google Shape;9013;p119"/>
            <p:cNvSpPr/>
            <p:nvPr/>
          </p:nvSpPr>
          <p:spPr>
            <a:xfrm>
              <a:off x="-9252750" y="4049550"/>
              <a:ext cx="82725" cy="82725"/>
            </a:xfrm>
            <a:custGeom>
              <a:rect b="b" l="l" r="r" t="t"/>
              <a:pathLst>
                <a:path extrusionOk="0" h="3309" w="3309">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4" name="Google Shape;9014;p119"/>
            <p:cNvSpPr/>
            <p:nvPr/>
          </p:nvSpPr>
          <p:spPr>
            <a:xfrm>
              <a:off x="-9252750" y="4148800"/>
              <a:ext cx="82725" cy="252850"/>
            </a:xfrm>
            <a:custGeom>
              <a:rect b="b" l="l" r="r" t="t"/>
              <a:pathLst>
                <a:path extrusionOk="0" h="10114" w="3309">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5" name="Google Shape;9015;p119"/>
            <p:cNvSpPr/>
            <p:nvPr/>
          </p:nvSpPr>
          <p:spPr>
            <a:xfrm>
              <a:off x="-9440200" y="4214950"/>
              <a:ext cx="187475" cy="167000"/>
            </a:xfrm>
            <a:custGeom>
              <a:rect b="b" l="l" r="r" t="t"/>
              <a:pathLst>
                <a:path extrusionOk="0" h="6680" w="7499">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6" name="Google Shape;9016;p119"/>
            <p:cNvSpPr/>
            <p:nvPr/>
          </p:nvSpPr>
          <p:spPr>
            <a:xfrm>
              <a:off x="-9393750" y="4214950"/>
              <a:ext cx="93750" cy="104000"/>
            </a:xfrm>
            <a:custGeom>
              <a:rect b="b" l="l" r="r" t="t"/>
              <a:pathLst>
                <a:path extrusionOk="0" h="4160" w="3750">
                  <a:moveTo>
                    <a:pt x="1828" y="1"/>
                  </a:moveTo>
                  <a:lnTo>
                    <a:pt x="1" y="4159"/>
                  </a:lnTo>
                  <a:lnTo>
                    <a:pt x="3750" y="4159"/>
                  </a:lnTo>
                  <a:lnTo>
                    <a:pt x="19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7" name="Google Shape;9017;p119"/>
            <p:cNvSpPr/>
            <p:nvPr/>
          </p:nvSpPr>
          <p:spPr>
            <a:xfrm>
              <a:off x="-9440200" y="4140125"/>
              <a:ext cx="187475" cy="32325"/>
            </a:xfrm>
            <a:custGeom>
              <a:rect b="b" l="l" r="r" t="t"/>
              <a:pathLst>
                <a:path extrusionOk="0" h="1293" w="7499">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18" name="Google Shape;9018;p119"/>
          <p:cNvGrpSpPr/>
          <p:nvPr/>
        </p:nvGrpSpPr>
        <p:grpSpPr>
          <a:xfrm>
            <a:off x="7088596" y="3237094"/>
            <a:ext cx="357002" cy="311029"/>
            <a:chOff x="-8209150" y="3659675"/>
            <a:chExt cx="354450" cy="308775"/>
          </a:xfrm>
        </p:grpSpPr>
        <p:sp>
          <p:nvSpPr>
            <p:cNvPr id="9019" name="Google Shape;9019;p119"/>
            <p:cNvSpPr/>
            <p:nvPr/>
          </p:nvSpPr>
          <p:spPr>
            <a:xfrm>
              <a:off x="-8209150" y="3907775"/>
              <a:ext cx="353675" cy="60675"/>
            </a:xfrm>
            <a:custGeom>
              <a:rect b="b" l="l" r="r" t="t"/>
              <a:pathLst>
                <a:path extrusionOk="0" h="2427" w="14147">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0" name="Google Shape;9020;p119"/>
            <p:cNvSpPr/>
            <p:nvPr/>
          </p:nvSpPr>
          <p:spPr>
            <a:xfrm>
              <a:off x="-8188675" y="3825075"/>
              <a:ext cx="311125" cy="63050"/>
            </a:xfrm>
            <a:custGeom>
              <a:rect b="b" l="l" r="r" t="t"/>
              <a:pathLst>
                <a:path extrusionOk="0" h="2522" w="12445">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1" name="Google Shape;9021;p119"/>
            <p:cNvSpPr/>
            <p:nvPr/>
          </p:nvSpPr>
          <p:spPr>
            <a:xfrm>
              <a:off x="-7913800" y="3743175"/>
              <a:ext cx="59100" cy="62250"/>
            </a:xfrm>
            <a:custGeom>
              <a:rect b="b" l="l" r="r" t="t"/>
              <a:pathLst>
                <a:path extrusionOk="0" h="2490" w="2364">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2" name="Google Shape;9022;p119"/>
            <p:cNvSpPr/>
            <p:nvPr/>
          </p:nvSpPr>
          <p:spPr>
            <a:xfrm>
              <a:off x="-8105975" y="3659675"/>
              <a:ext cx="185125" cy="145750"/>
            </a:xfrm>
            <a:custGeom>
              <a:rect b="b" l="l" r="r" t="t"/>
              <a:pathLst>
                <a:path extrusionOk="0" h="5830" w="7405">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3" name="Google Shape;9023;p119"/>
            <p:cNvSpPr/>
            <p:nvPr/>
          </p:nvSpPr>
          <p:spPr>
            <a:xfrm>
              <a:off x="-8168975" y="3700625"/>
              <a:ext cx="91375" cy="104000"/>
            </a:xfrm>
            <a:custGeom>
              <a:rect b="b" l="l" r="r" t="t"/>
              <a:pathLst>
                <a:path extrusionOk="0" h="4160" w="3655">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4" name="Google Shape;9024;p119"/>
            <p:cNvSpPr/>
            <p:nvPr/>
          </p:nvSpPr>
          <p:spPr>
            <a:xfrm>
              <a:off x="-8209150" y="3742375"/>
              <a:ext cx="50425" cy="61475"/>
            </a:xfrm>
            <a:custGeom>
              <a:rect b="b" l="l" r="r" t="t"/>
              <a:pathLst>
                <a:path extrusionOk="0" h="2459" w="2017">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25" name="Google Shape;9025;p119"/>
          <p:cNvGrpSpPr/>
          <p:nvPr/>
        </p:nvGrpSpPr>
        <p:grpSpPr>
          <a:xfrm>
            <a:off x="6202157" y="2266007"/>
            <a:ext cx="356221" cy="353059"/>
            <a:chOff x="-12643475" y="4081850"/>
            <a:chExt cx="353675" cy="350500"/>
          </a:xfrm>
        </p:grpSpPr>
        <p:sp>
          <p:nvSpPr>
            <p:cNvPr id="9026" name="Google Shape;9026;p119"/>
            <p:cNvSpPr/>
            <p:nvPr/>
          </p:nvSpPr>
          <p:spPr>
            <a:xfrm>
              <a:off x="-12552125" y="4262400"/>
              <a:ext cx="22875" cy="20125"/>
            </a:xfrm>
            <a:custGeom>
              <a:rect b="b" l="l" r="r" t="t"/>
              <a:pathLst>
                <a:path extrusionOk="0" h="805" w="915">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7" name="Google Shape;9027;p119"/>
            <p:cNvSpPr/>
            <p:nvPr/>
          </p:nvSpPr>
          <p:spPr>
            <a:xfrm>
              <a:off x="-12480450" y="4241725"/>
              <a:ext cx="69350" cy="47275"/>
            </a:xfrm>
            <a:custGeom>
              <a:rect b="b" l="l" r="r" t="t"/>
              <a:pathLst>
                <a:path extrusionOk="0" h="1891" w="2774">
                  <a:moveTo>
                    <a:pt x="568" y="1"/>
                  </a:moveTo>
                  <a:lnTo>
                    <a:pt x="1" y="568"/>
                  </a:lnTo>
                  <a:lnTo>
                    <a:pt x="2206" y="1891"/>
                  </a:lnTo>
                  <a:lnTo>
                    <a:pt x="2773" y="1324"/>
                  </a:lnTo>
                  <a:lnTo>
                    <a:pt x="5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8" name="Google Shape;9028;p119"/>
            <p:cNvSpPr/>
            <p:nvPr/>
          </p:nvSpPr>
          <p:spPr>
            <a:xfrm>
              <a:off x="-12643475" y="4081850"/>
              <a:ext cx="353675" cy="350500"/>
            </a:xfrm>
            <a:custGeom>
              <a:rect b="b" l="l" r="r" t="t"/>
              <a:pathLst>
                <a:path extrusionOk="0" h="14020" w="14147">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9" name="Google Shape;9029;p119"/>
            <p:cNvSpPr/>
            <p:nvPr/>
          </p:nvSpPr>
          <p:spPr>
            <a:xfrm>
              <a:off x="-12493050" y="4319900"/>
              <a:ext cx="22875" cy="20900"/>
            </a:xfrm>
            <a:custGeom>
              <a:rect b="b" l="l" r="r" t="t"/>
              <a:pathLst>
                <a:path extrusionOk="0" h="836" w="915">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030" name="Google Shape;9030;p119"/>
          <p:cNvSpPr/>
          <p:nvPr/>
        </p:nvSpPr>
        <p:spPr>
          <a:xfrm>
            <a:off x="8015262" y="1820647"/>
            <a:ext cx="273732" cy="354519"/>
          </a:xfrm>
          <a:custGeom>
            <a:rect b="b" l="l" r="r" t="t"/>
            <a:pathLst>
              <a:path extrusionOk="0" h="14078" w="10871">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031" name="Google Shape;9031;p119"/>
          <p:cNvGrpSpPr/>
          <p:nvPr/>
        </p:nvGrpSpPr>
        <p:grpSpPr>
          <a:xfrm>
            <a:off x="7984757" y="2275916"/>
            <a:ext cx="356221" cy="333240"/>
            <a:chOff x="-10858725" y="4092875"/>
            <a:chExt cx="353675" cy="330825"/>
          </a:xfrm>
        </p:grpSpPr>
        <p:sp>
          <p:nvSpPr>
            <p:cNvPr id="9032" name="Google Shape;9032;p119"/>
            <p:cNvSpPr/>
            <p:nvPr/>
          </p:nvSpPr>
          <p:spPr>
            <a:xfrm>
              <a:off x="-10795700" y="42370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3" name="Google Shape;9033;p119"/>
            <p:cNvSpPr/>
            <p:nvPr/>
          </p:nvSpPr>
          <p:spPr>
            <a:xfrm>
              <a:off x="-10713000" y="41543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4" name="Google Shape;9034;p119"/>
            <p:cNvSpPr/>
            <p:nvPr/>
          </p:nvSpPr>
          <p:spPr>
            <a:xfrm>
              <a:off x="-10713000" y="4320500"/>
              <a:ext cx="41750" cy="40975"/>
            </a:xfrm>
            <a:custGeom>
              <a:rect b="b" l="l" r="r" t="t"/>
              <a:pathLst>
                <a:path extrusionOk="0" h="1639" w="167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5" name="Google Shape;9035;p119"/>
            <p:cNvSpPr/>
            <p:nvPr/>
          </p:nvSpPr>
          <p:spPr>
            <a:xfrm>
              <a:off x="-10858725" y="4092875"/>
              <a:ext cx="331625" cy="330825"/>
            </a:xfrm>
            <a:custGeom>
              <a:rect b="b" l="l" r="r" t="t"/>
              <a:pathLst>
                <a:path extrusionOk="0" h="13233" w="13265">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6" name="Google Shape;9036;p119"/>
            <p:cNvSpPr/>
            <p:nvPr/>
          </p:nvSpPr>
          <p:spPr>
            <a:xfrm>
              <a:off x="-10630300" y="4237000"/>
              <a:ext cx="41750" cy="41775"/>
            </a:xfrm>
            <a:custGeom>
              <a:rect b="b" l="l" r="r" t="t"/>
              <a:pathLst>
                <a:path extrusionOk="0" h="1671" w="167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7" name="Google Shape;9037;p119"/>
            <p:cNvSpPr/>
            <p:nvPr/>
          </p:nvSpPr>
          <p:spPr>
            <a:xfrm>
              <a:off x="-10607475" y="4340975"/>
              <a:ext cx="102425" cy="82725"/>
            </a:xfrm>
            <a:custGeom>
              <a:rect b="b" l="l" r="r" t="t"/>
              <a:pathLst>
                <a:path extrusionOk="0" h="3309" w="4097">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38" name="Google Shape;9038;p119"/>
          <p:cNvGrpSpPr/>
          <p:nvPr/>
        </p:nvGrpSpPr>
        <p:grpSpPr>
          <a:xfrm>
            <a:off x="6243280" y="3214882"/>
            <a:ext cx="252278" cy="355451"/>
            <a:chOff x="-9039300" y="3614000"/>
            <a:chExt cx="250475" cy="352875"/>
          </a:xfrm>
        </p:grpSpPr>
        <p:sp>
          <p:nvSpPr>
            <p:cNvPr id="9039" name="Google Shape;9039;p119"/>
            <p:cNvSpPr/>
            <p:nvPr/>
          </p:nvSpPr>
          <p:spPr>
            <a:xfrm>
              <a:off x="-8944000" y="3614000"/>
              <a:ext cx="63025" cy="63025"/>
            </a:xfrm>
            <a:custGeom>
              <a:rect b="b" l="l" r="r" t="t"/>
              <a:pathLst>
                <a:path extrusionOk="0" h="2521" w="2521">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0" name="Google Shape;9040;p119"/>
            <p:cNvSpPr/>
            <p:nvPr/>
          </p:nvSpPr>
          <p:spPr>
            <a:xfrm>
              <a:off x="-9039300" y="3696700"/>
              <a:ext cx="250475" cy="270175"/>
            </a:xfrm>
            <a:custGeom>
              <a:rect b="b" l="l" r="r" t="t"/>
              <a:pathLst>
                <a:path extrusionOk="0" h="10807" w="10019">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41" name="Google Shape;9041;p119"/>
          <p:cNvGrpSpPr/>
          <p:nvPr/>
        </p:nvGrpSpPr>
        <p:grpSpPr>
          <a:xfrm>
            <a:off x="7975246" y="3237121"/>
            <a:ext cx="354635" cy="354670"/>
            <a:chOff x="-9088150" y="4049550"/>
            <a:chExt cx="352100" cy="352100"/>
          </a:xfrm>
        </p:grpSpPr>
        <p:sp>
          <p:nvSpPr>
            <p:cNvPr id="9042" name="Google Shape;9042;p119"/>
            <p:cNvSpPr/>
            <p:nvPr/>
          </p:nvSpPr>
          <p:spPr>
            <a:xfrm>
              <a:off x="-9047975" y="4049550"/>
              <a:ext cx="290650" cy="165425"/>
            </a:xfrm>
            <a:custGeom>
              <a:rect b="b" l="l" r="r" t="t"/>
              <a:pathLst>
                <a:path extrusionOk="0" h="6617" w="11626">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3" name="Google Shape;9043;p119"/>
            <p:cNvSpPr/>
            <p:nvPr/>
          </p:nvSpPr>
          <p:spPr>
            <a:xfrm>
              <a:off x="-8964475" y="4157450"/>
              <a:ext cx="20500" cy="57525"/>
            </a:xfrm>
            <a:custGeom>
              <a:rect b="b" l="l" r="r" t="t"/>
              <a:pathLst>
                <a:path extrusionOk="0" h="2301" w="820">
                  <a:moveTo>
                    <a:pt x="0" y="1"/>
                  </a:moveTo>
                  <a:lnTo>
                    <a:pt x="0" y="2301"/>
                  </a:lnTo>
                  <a:lnTo>
                    <a:pt x="819" y="2301"/>
                  </a:lnTo>
                  <a:lnTo>
                    <a:pt x="819" y="946"/>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4" name="Google Shape;9044;p119"/>
            <p:cNvSpPr/>
            <p:nvPr/>
          </p:nvSpPr>
          <p:spPr>
            <a:xfrm>
              <a:off x="-9088150" y="4235425"/>
              <a:ext cx="352100" cy="82725"/>
            </a:xfrm>
            <a:custGeom>
              <a:rect b="b" l="l" r="r" t="t"/>
              <a:pathLst>
                <a:path extrusionOk="0" h="3309" w="14084">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5" name="Google Shape;9045;p119"/>
            <p:cNvSpPr/>
            <p:nvPr/>
          </p:nvSpPr>
          <p:spPr>
            <a:xfrm>
              <a:off x="-9064525" y="4338600"/>
              <a:ext cx="53600" cy="63050"/>
            </a:xfrm>
            <a:custGeom>
              <a:rect b="b" l="l" r="r" t="t"/>
              <a:pathLst>
                <a:path extrusionOk="0" h="2522" w="2144">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6" name="Google Shape;9046;p119"/>
            <p:cNvSpPr/>
            <p:nvPr/>
          </p:nvSpPr>
          <p:spPr>
            <a:xfrm>
              <a:off x="-8898325" y="4338600"/>
              <a:ext cx="54375" cy="63050"/>
            </a:xfrm>
            <a:custGeom>
              <a:rect b="b" l="l" r="r" t="t"/>
              <a:pathLst>
                <a:path extrusionOk="0" h="2522" w="2175">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7" name="Google Shape;9047;p119"/>
            <p:cNvSpPr/>
            <p:nvPr/>
          </p:nvSpPr>
          <p:spPr>
            <a:xfrm>
              <a:off x="-8814850" y="4338600"/>
              <a:ext cx="54375" cy="63050"/>
            </a:xfrm>
            <a:custGeom>
              <a:rect b="b" l="l" r="r" t="t"/>
              <a:pathLst>
                <a:path extrusionOk="0" h="2522" w="2175">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48" name="Google Shape;9048;p119"/>
          <p:cNvGrpSpPr/>
          <p:nvPr/>
        </p:nvGrpSpPr>
        <p:grpSpPr>
          <a:xfrm>
            <a:off x="7109610" y="2739354"/>
            <a:ext cx="315757" cy="354670"/>
            <a:chOff x="-8191825" y="3174500"/>
            <a:chExt cx="313500" cy="352100"/>
          </a:xfrm>
        </p:grpSpPr>
        <p:sp>
          <p:nvSpPr>
            <p:cNvPr id="9049" name="Google Shape;9049;p119"/>
            <p:cNvSpPr/>
            <p:nvPr/>
          </p:nvSpPr>
          <p:spPr>
            <a:xfrm>
              <a:off x="-8191825" y="3486400"/>
              <a:ext cx="310350" cy="40200"/>
            </a:xfrm>
            <a:custGeom>
              <a:rect b="b" l="l" r="r" t="t"/>
              <a:pathLst>
                <a:path extrusionOk="0" h="1608" w="12414">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0" name="Google Shape;9050;p119"/>
            <p:cNvSpPr/>
            <p:nvPr/>
          </p:nvSpPr>
          <p:spPr>
            <a:xfrm>
              <a:off x="-8188675" y="3318650"/>
              <a:ext cx="310350" cy="146500"/>
            </a:xfrm>
            <a:custGeom>
              <a:rect b="b" l="l" r="r" t="t"/>
              <a:pathLst>
                <a:path extrusionOk="0" h="5860" w="12414">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1" name="Google Shape;9051;p119"/>
            <p:cNvSpPr/>
            <p:nvPr/>
          </p:nvSpPr>
          <p:spPr>
            <a:xfrm>
              <a:off x="-8169775" y="3174500"/>
              <a:ext cx="267825" cy="129975"/>
            </a:xfrm>
            <a:custGeom>
              <a:rect b="b" l="l" r="r" t="t"/>
              <a:pathLst>
                <a:path extrusionOk="0" h="5199" w="10713">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52" name="Google Shape;9052;p119"/>
          <p:cNvGrpSpPr/>
          <p:nvPr/>
        </p:nvGrpSpPr>
        <p:grpSpPr>
          <a:xfrm>
            <a:off x="4858968" y="1379875"/>
            <a:ext cx="356221" cy="354973"/>
            <a:chOff x="-13947000" y="3212800"/>
            <a:chExt cx="353675" cy="352400"/>
          </a:xfrm>
        </p:grpSpPr>
        <p:sp>
          <p:nvSpPr>
            <p:cNvPr id="9053" name="Google Shape;9053;p119"/>
            <p:cNvSpPr/>
            <p:nvPr/>
          </p:nvSpPr>
          <p:spPr>
            <a:xfrm>
              <a:off x="-13947000" y="3212800"/>
              <a:ext cx="229225" cy="268125"/>
            </a:xfrm>
            <a:custGeom>
              <a:rect b="b" l="l" r="r" t="t"/>
              <a:pathLst>
                <a:path extrusionOk="0" h="10725" w="9169">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4" name="Google Shape;9054;p119"/>
            <p:cNvSpPr/>
            <p:nvPr/>
          </p:nvSpPr>
          <p:spPr>
            <a:xfrm>
              <a:off x="-13821775" y="3295600"/>
              <a:ext cx="228450" cy="269600"/>
            </a:xfrm>
            <a:custGeom>
              <a:rect b="b" l="l" r="r" t="t"/>
              <a:pathLst>
                <a:path extrusionOk="0" h="10784" w="9138">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055" name="Google Shape;9055;p119"/>
          <p:cNvSpPr/>
          <p:nvPr/>
        </p:nvSpPr>
        <p:spPr>
          <a:xfrm>
            <a:off x="4902088" y="2265409"/>
            <a:ext cx="271340" cy="353864"/>
          </a:xfrm>
          <a:custGeom>
            <a:rect b="b" l="l" r="r" t="t"/>
            <a:pathLst>
              <a:path extrusionOk="0" h="14052" w="10776">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056" name="Google Shape;9056;p119"/>
          <p:cNvGrpSpPr/>
          <p:nvPr/>
        </p:nvGrpSpPr>
        <p:grpSpPr>
          <a:xfrm>
            <a:off x="5301563" y="1379233"/>
            <a:ext cx="356221" cy="356257"/>
            <a:chOff x="-13512225" y="3211525"/>
            <a:chExt cx="353675" cy="353675"/>
          </a:xfrm>
        </p:grpSpPr>
        <p:sp>
          <p:nvSpPr>
            <p:cNvPr id="9057" name="Google Shape;9057;p119"/>
            <p:cNvSpPr/>
            <p:nvPr/>
          </p:nvSpPr>
          <p:spPr>
            <a:xfrm>
              <a:off x="-13283825" y="3482475"/>
              <a:ext cx="125275" cy="82725"/>
            </a:xfrm>
            <a:custGeom>
              <a:rect b="b" l="l" r="r" t="t"/>
              <a:pathLst>
                <a:path extrusionOk="0" h="3309" w="5011">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8" name="Google Shape;9058;p119"/>
            <p:cNvSpPr/>
            <p:nvPr/>
          </p:nvSpPr>
          <p:spPr>
            <a:xfrm>
              <a:off x="-13512225" y="3211525"/>
              <a:ext cx="353675" cy="249700"/>
            </a:xfrm>
            <a:custGeom>
              <a:rect b="b" l="l" r="r" t="t"/>
              <a:pathLst>
                <a:path extrusionOk="0" h="9988" w="14147">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9" name="Google Shape;9059;p119"/>
            <p:cNvSpPr/>
            <p:nvPr/>
          </p:nvSpPr>
          <p:spPr>
            <a:xfrm>
              <a:off x="-13512225" y="3483250"/>
              <a:ext cx="100050" cy="81150"/>
            </a:xfrm>
            <a:custGeom>
              <a:rect b="b" l="l" r="r" t="t"/>
              <a:pathLst>
                <a:path extrusionOk="0" h="3246" w="4002">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0" name="Google Shape;9060;p119"/>
            <p:cNvSpPr/>
            <p:nvPr/>
          </p:nvSpPr>
          <p:spPr>
            <a:xfrm>
              <a:off x="-13407475" y="3483250"/>
              <a:ext cx="36250" cy="81150"/>
            </a:xfrm>
            <a:custGeom>
              <a:rect b="b" l="l" r="r" t="t"/>
              <a:pathLst>
                <a:path extrusionOk="0" h="3246" w="145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1" name="Google Shape;9061;p119"/>
            <p:cNvSpPr/>
            <p:nvPr/>
          </p:nvSpPr>
          <p:spPr>
            <a:xfrm>
              <a:off x="-13366525" y="3485625"/>
              <a:ext cx="70125" cy="76425"/>
            </a:xfrm>
            <a:custGeom>
              <a:rect b="b" l="l" r="r" t="t"/>
              <a:pathLst>
                <a:path extrusionOk="0" h="3057" w="2805">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62" name="Google Shape;9062;p119"/>
          <p:cNvGrpSpPr/>
          <p:nvPr/>
        </p:nvGrpSpPr>
        <p:grpSpPr>
          <a:xfrm>
            <a:off x="6191845" y="1379624"/>
            <a:ext cx="356221" cy="355476"/>
            <a:chOff x="-12643475" y="3212300"/>
            <a:chExt cx="353675" cy="352900"/>
          </a:xfrm>
        </p:grpSpPr>
        <p:sp>
          <p:nvSpPr>
            <p:cNvPr id="9063" name="Google Shape;9063;p119"/>
            <p:cNvSpPr/>
            <p:nvPr/>
          </p:nvSpPr>
          <p:spPr>
            <a:xfrm>
              <a:off x="-12372525" y="3517125"/>
              <a:ext cx="20500" cy="48075"/>
            </a:xfrm>
            <a:custGeom>
              <a:rect b="b" l="l" r="r" t="t"/>
              <a:pathLst>
                <a:path extrusionOk="0" h="1923" w="82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4" name="Google Shape;9064;p119"/>
            <p:cNvSpPr/>
            <p:nvPr/>
          </p:nvSpPr>
          <p:spPr>
            <a:xfrm>
              <a:off x="-12581250" y="3480900"/>
              <a:ext cx="63025" cy="21275"/>
            </a:xfrm>
            <a:custGeom>
              <a:rect b="b" l="l" r="r" t="t"/>
              <a:pathLst>
                <a:path extrusionOk="0" h="851" w="2521">
                  <a:moveTo>
                    <a:pt x="0" y="0"/>
                  </a:moveTo>
                  <a:lnTo>
                    <a:pt x="0" y="851"/>
                  </a:lnTo>
                  <a:lnTo>
                    <a:pt x="2521" y="851"/>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5" name="Google Shape;9065;p119"/>
            <p:cNvSpPr/>
            <p:nvPr/>
          </p:nvSpPr>
          <p:spPr>
            <a:xfrm>
              <a:off x="-12643475" y="3398975"/>
              <a:ext cx="186700" cy="166225"/>
            </a:xfrm>
            <a:custGeom>
              <a:rect b="b" l="l" r="r" t="t"/>
              <a:pathLst>
                <a:path extrusionOk="0" h="6649" w="7468">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6" name="Google Shape;9066;p119"/>
            <p:cNvSpPr/>
            <p:nvPr/>
          </p:nvSpPr>
          <p:spPr>
            <a:xfrm>
              <a:off x="-12431600" y="3212300"/>
              <a:ext cx="141800" cy="137075"/>
            </a:xfrm>
            <a:custGeom>
              <a:rect b="b" l="l" r="r" t="t"/>
              <a:pathLst>
                <a:path extrusionOk="0" h="5483" w="5672">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7" name="Google Shape;9067;p119"/>
            <p:cNvSpPr/>
            <p:nvPr/>
          </p:nvSpPr>
          <p:spPr>
            <a:xfrm>
              <a:off x="-12352050" y="3326525"/>
              <a:ext cx="62250" cy="104775"/>
            </a:xfrm>
            <a:custGeom>
              <a:rect b="b" l="l" r="r" t="t"/>
              <a:pathLst>
                <a:path extrusionOk="0" h="4191" w="2490">
                  <a:moveTo>
                    <a:pt x="2489" y="0"/>
                  </a:moveTo>
                  <a:lnTo>
                    <a:pt x="0" y="1890"/>
                  </a:lnTo>
                  <a:lnTo>
                    <a:pt x="0" y="4190"/>
                  </a:lnTo>
                  <a:lnTo>
                    <a:pt x="2489" y="230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8" name="Google Shape;9068;p119"/>
            <p:cNvSpPr/>
            <p:nvPr/>
          </p:nvSpPr>
          <p:spPr>
            <a:xfrm>
              <a:off x="-12434750" y="3285550"/>
              <a:ext cx="62250" cy="104000"/>
            </a:xfrm>
            <a:custGeom>
              <a:rect b="b" l="l" r="r" t="t"/>
              <a:pathLst>
                <a:path extrusionOk="0" h="4160" w="2490">
                  <a:moveTo>
                    <a:pt x="0" y="1"/>
                  </a:moveTo>
                  <a:lnTo>
                    <a:pt x="0" y="2269"/>
                  </a:lnTo>
                  <a:lnTo>
                    <a:pt x="2489" y="4160"/>
                  </a:lnTo>
                  <a:lnTo>
                    <a:pt x="2489" y="1891"/>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9" name="Google Shape;9069;p119"/>
            <p:cNvSpPr/>
            <p:nvPr/>
          </p:nvSpPr>
          <p:spPr>
            <a:xfrm>
              <a:off x="-12352050" y="3409225"/>
              <a:ext cx="62250" cy="107925"/>
            </a:xfrm>
            <a:custGeom>
              <a:rect b="b" l="l" r="r" t="t"/>
              <a:pathLst>
                <a:path extrusionOk="0" h="4317" w="2490">
                  <a:moveTo>
                    <a:pt x="2489" y="0"/>
                  </a:moveTo>
                  <a:lnTo>
                    <a:pt x="0" y="1859"/>
                  </a:lnTo>
                  <a:lnTo>
                    <a:pt x="0" y="4316"/>
                  </a:lnTo>
                  <a:lnTo>
                    <a:pt x="1607" y="2678"/>
                  </a:lnTo>
                  <a:cubicBezTo>
                    <a:pt x="2174" y="2142"/>
                    <a:pt x="2489" y="1418"/>
                    <a:pt x="2489" y="630"/>
                  </a:cubicBez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0" name="Google Shape;9070;p119"/>
            <p:cNvSpPr/>
            <p:nvPr/>
          </p:nvSpPr>
          <p:spPr>
            <a:xfrm>
              <a:off x="-12434750" y="3368250"/>
              <a:ext cx="62250" cy="148900"/>
            </a:xfrm>
            <a:custGeom>
              <a:rect b="b" l="l" r="r" t="t"/>
              <a:pathLst>
                <a:path extrusionOk="0" h="5956" w="2490">
                  <a:moveTo>
                    <a:pt x="0" y="1"/>
                  </a:moveTo>
                  <a:lnTo>
                    <a:pt x="0" y="2269"/>
                  </a:lnTo>
                  <a:cubicBezTo>
                    <a:pt x="0" y="3057"/>
                    <a:pt x="315" y="3781"/>
                    <a:pt x="851" y="4317"/>
                  </a:cubicBezTo>
                  <a:lnTo>
                    <a:pt x="2489" y="5955"/>
                  </a:lnTo>
                  <a:lnTo>
                    <a:pt x="2489" y="1860"/>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1" name="Google Shape;9071;p119"/>
            <p:cNvSpPr/>
            <p:nvPr/>
          </p:nvSpPr>
          <p:spPr>
            <a:xfrm>
              <a:off x="-12623000" y="3336750"/>
              <a:ext cx="145725" cy="40975"/>
            </a:xfrm>
            <a:custGeom>
              <a:rect b="b" l="l" r="r" t="t"/>
              <a:pathLst>
                <a:path extrusionOk="0" h="1639" w="5829">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72" name="Google Shape;9072;p119"/>
          <p:cNvGrpSpPr/>
          <p:nvPr/>
        </p:nvGrpSpPr>
        <p:grpSpPr>
          <a:xfrm>
            <a:off x="6191845" y="1831398"/>
            <a:ext cx="356221" cy="333366"/>
            <a:chOff x="-12643475" y="3657325"/>
            <a:chExt cx="353675" cy="330950"/>
          </a:xfrm>
        </p:grpSpPr>
        <p:sp>
          <p:nvSpPr>
            <p:cNvPr id="9073" name="Google Shape;9073;p119"/>
            <p:cNvSpPr/>
            <p:nvPr/>
          </p:nvSpPr>
          <p:spPr>
            <a:xfrm>
              <a:off x="-12580475" y="3719550"/>
              <a:ext cx="19725" cy="19700"/>
            </a:xfrm>
            <a:custGeom>
              <a:rect b="b" l="l" r="r" t="t"/>
              <a:pathLst>
                <a:path extrusionOk="0" h="788" w="789">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4" name="Google Shape;9074;p119"/>
            <p:cNvSpPr/>
            <p:nvPr/>
          </p:nvSpPr>
          <p:spPr>
            <a:xfrm>
              <a:off x="-12456800" y="3719550"/>
              <a:ext cx="19700" cy="19700"/>
            </a:xfrm>
            <a:custGeom>
              <a:rect b="b" l="l" r="r" t="t"/>
              <a:pathLst>
                <a:path extrusionOk="0" h="788" w="788">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5" name="Google Shape;9075;p119"/>
            <p:cNvSpPr/>
            <p:nvPr/>
          </p:nvSpPr>
          <p:spPr>
            <a:xfrm>
              <a:off x="-12643475" y="3657325"/>
              <a:ext cx="268600" cy="144950"/>
            </a:xfrm>
            <a:custGeom>
              <a:rect b="b" l="l" r="r" t="t"/>
              <a:pathLst>
                <a:path extrusionOk="0" h="5798" w="10744">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6" name="Google Shape;9076;p119"/>
            <p:cNvSpPr/>
            <p:nvPr/>
          </p:nvSpPr>
          <p:spPr>
            <a:xfrm>
              <a:off x="-12581250" y="3905425"/>
              <a:ext cx="62250" cy="20500"/>
            </a:xfrm>
            <a:custGeom>
              <a:rect b="b" l="l" r="r" t="t"/>
              <a:pathLst>
                <a:path extrusionOk="0" h="820" w="2490">
                  <a:moveTo>
                    <a:pt x="0" y="0"/>
                  </a:moveTo>
                  <a:lnTo>
                    <a:pt x="0" y="819"/>
                  </a:lnTo>
                  <a:lnTo>
                    <a:pt x="2489" y="819"/>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7" name="Google Shape;9077;p119"/>
            <p:cNvSpPr/>
            <p:nvPr/>
          </p:nvSpPr>
          <p:spPr>
            <a:xfrm>
              <a:off x="-12643475" y="3802250"/>
              <a:ext cx="269400" cy="185900"/>
            </a:xfrm>
            <a:custGeom>
              <a:rect b="b" l="l" r="r" t="t"/>
              <a:pathLst>
                <a:path extrusionOk="0" h="7436" w="10776">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8" name="Google Shape;9078;p119"/>
            <p:cNvSpPr/>
            <p:nvPr/>
          </p:nvSpPr>
          <p:spPr>
            <a:xfrm>
              <a:off x="-12352850" y="3802125"/>
              <a:ext cx="63050" cy="186150"/>
            </a:xfrm>
            <a:custGeom>
              <a:rect b="b" l="l" r="r" t="t"/>
              <a:pathLst>
                <a:path extrusionOk="0" h="7446" w="2522">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79" name="Google Shape;9079;p119"/>
          <p:cNvGrpSpPr/>
          <p:nvPr/>
        </p:nvGrpSpPr>
        <p:grpSpPr>
          <a:xfrm>
            <a:off x="7974847" y="1380027"/>
            <a:ext cx="355416" cy="354670"/>
            <a:chOff x="-10857925" y="3213875"/>
            <a:chExt cx="352875" cy="352100"/>
          </a:xfrm>
        </p:grpSpPr>
        <p:sp>
          <p:nvSpPr>
            <p:cNvPr id="9080" name="Google Shape;9080;p119"/>
            <p:cNvSpPr/>
            <p:nvPr/>
          </p:nvSpPr>
          <p:spPr>
            <a:xfrm>
              <a:off x="-10759475" y="3265875"/>
              <a:ext cx="64600" cy="87450"/>
            </a:xfrm>
            <a:custGeom>
              <a:rect b="b" l="l" r="r" t="t"/>
              <a:pathLst>
                <a:path extrusionOk="0" h="3498" w="2584">
                  <a:moveTo>
                    <a:pt x="1702" y="0"/>
                  </a:moveTo>
                  <a:lnTo>
                    <a:pt x="0" y="1418"/>
                  </a:lnTo>
                  <a:lnTo>
                    <a:pt x="2584" y="3497"/>
                  </a:lnTo>
                  <a:cubicBezTo>
                    <a:pt x="2458" y="2111"/>
                    <a:pt x="2143" y="914"/>
                    <a:pt x="17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1" name="Google Shape;9081;p119"/>
            <p:cNvSpPr/>
            <p:nvPr/>
          </p:nvSpPr>
          <p:spPr>
            <a:xfrm>
              <a:off x="-10857925" y="3265075"/>
              <a:ext cx="64600" cy="87450"/>
            </a:xfrm>
            <a:custGeom>
              <a:rect b="b" l="l" r="r" t="t"/>
              <a:pathLst>
                <a:path extrusionOk="0" h="3498" w="2584">
                  <a:moveTo>
                    <a:pt x="882" y="1"/>
                  </a:moveTo>
                  <a:cubicBezTo>
                    <a:pt x="441" y="946"/>
                    <a:pt x="189" y="2143"/>
                    <a:pt x="0" y="3498"/>
                  </a:cubicBezTo>
                  <a:lnTo>
                    <a:pt x="2584" y="1418"/>
                  </a:lnTo>
                  <a:lnTo>
                    <a:pt x="8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2" name="Google Shape;9082;p119"/>
            <p:cNvSpPr/>
            <p:nvPr/>
          </p:nvSpPr>
          <p:spPr>
            <a:xfrm>
              <a:off x="-10850050" y="3313925"/>
              <a:ext cx="148100" cy="65375"/>
            </a:xfrm>
            <a:custGeom>
              <a:rect b="b" l="l" r="r" t="t"/>
              <a:pathLst>
                <a:path extrusionOk="0" h="2615" w="5924">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3" name="Google Shape;9083;p119"/>
            <p:cNvSpPr/>
            <p:nvPr/>
          </p:nvSpPr>
          <p:spPr>
            <a:xfrm>
              <a:off x="-10857925" y="3391900"/>
              <a:ext cx="165425" cy="133125"/>
            </a:xfrm>
            <a:custGeom>
              <a:rect b="b" l="l" r="r" t="t"/>
              <a:pathLst>
                <a:path extrusionOk="0" h="5325" w="6617">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4" name="Google Shape;9084;p119"/>
            <p:cNvSpPr/>
            <p:nvPr/>
          </p:nvSpPr>
          <p:spPr>
            <a:xfrm>
              <a:off x="-10824850" y="3213875"/>
              <a:ext cx="98475" cy="74850"/>
            </a:xfrm>
            <a:custGeom>
              <a:rect b="b" l="l" r="r" t="t"/>
              <a:pathLst>
                <a:path extrusionOk="0" h="2994" w="3939">
                  <a:moveTo>
                    <a:pt x="1954" y="1"/>
                  </a:moveTo>
                  <a:cubicBezTo>
                    <a:pt x="1198" y="1"/>
                    <a:pt x="536" y="505"/>
                    <a:pt x="0" y="1324"/>
                  </a:cubicBezTo>
                  <a:lnTo>
                    <a:pt x="1954" y="2994"/>
                  </a:lnTo>
                  <a:lnTo>
                    <a:pt x="3938" y="1324"/>
                  </a:lnTo>
                  <a:cubicBezTo>
                    <a:pt x="3371" y="505"/>
                    <a:pt x="2710" y="1"/>
                    <a:pt x="19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5" name="Google Shape;9085;p119"/>
            <p:cNvSpPr/>
            <p:nvPr/>
          </p:nvSpPr>
          <p:spPr>
            <a:xfrm>
              <a:off x="-10571250" y="3306825"/>
              <a:ext cx="64625" cy="87450"/>
            </a:xfrm>
            <a:custGeom>
              <a:rect b="b" l="l" r="r" t="t"/>
              <a:pathLst>
                <a:path extrusionOk="0" h="3498" w="2585">
                  <a:moveTo>
                    <a:pt x="1702" y="0"/>
                  </a:moveTo>
                  <a:lnTo>
                    <a:pt x="1" y="1418"/>
                  </a:lnTo>
                  <a:lnTo>
                    <a:pt x="2584" y="3498"/>
                  </a:lnTo>
                  <a:cubicBezTo>
                    <a:pt x="2458" y="2143"/>
                    <a:pt x="2143" y="914"/>
                    <a:pt x="17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6" name="Google Shape;9086;p119"/>
            <p:cNvSpPr/>
            <p:nvPr/>
          </p:nvSpPr>
          <p:spPr>
            <a:xfrm>
              <a:off x="-10669700" y="3306025"/>
              <a:ext cx="63825" cy="87475"/>
            </a:xfrm>
            <a:custGeom>
              <a:rect b="b" l="l" r="r" t="t"/>
              <a:pathLst>
                <a:path extrusionOk="0" h="3499" w="2553">
                  <a:moveTo>
                    <a:pt x="883" y="1"/>
                  </a:moveTo>
                  <a:cubicBezTo>
                    <a:pt x="442" y="946"/>
                    <a:pt x="127" y="2175"/>
                    <a:pt x="1" y="3498"/>
                  </a:cubicBezTo>
                  <a:lnTo>
                    <a:pt x="2553" y="1419"/>
                  </a:lnTo>
                  <a:lnTo>
                    <a:pt x="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7" name="Google Shape;9087;p119"/>
            <p:cNvSpPr/>
            <p:nvPr/>
          </p:nvSpPr>
          <p:spPr>
            <a:xfrm>
              <a:off x="-10661825" y="3355650"/>
              <a:ext cx="148100" cy="64625"/>
            </a:xfrm>
            <a:custGeom>
              <a:rect b="b" l="l" r="r" t="t"/>
              <a:pathLst>
                <a:path extrusionOk="0" h="2585" w="5924">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8" name="Google Shape;9088;p119"/>
            <p:cNvSpPr/>
            <p:nvPr/>
          </p:nvSpPr>
          <p:spPr>
            <a:xfrm>
              <a:off x="-10670475" y="3432850"/>
              <a:ext cx="165425" cy="133125"/>
            </a:xfrm>
            <a:custGeom>
              <a:rect b="b" l="l" r="r" t="t"/>
              <a:pathLst>
                <a:path extrusionOk="0" h="5325" w="6617">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9" name="Google Shape;9089;p119"/>
            <p:cNvSpPr/>
            <p:nvPr/>
          </p:nvSpPr>
          <p:spPr>
            <a:xfrm>
              <a:off x="-10638175" y="3254850"/>
              <a:ext cx="98475" cy="74850"/>
            </a:xfrm>
            <a:custGeom>
              <a:rect b="b" l="l" r="r" t="t"/>
              <a:pathLst>
                <a:path extrusionOk="0" h="2994" w="3939">
                  <a:moveTo>
                    <a:pt x="1985" y="0"/>
                  </a:moveTo>
                  <a:cubicBezTo>
                    <a:pt x="1229" y="0"/>
                    <a:pt x="567" y="504"/>
                    <a:pt x="0" y="1355"/>
                  </a:cubicBezTo>
                  <a:lnTo>
                    <a:pt x="1985" y="2993"/>
                  </a:lnTo>
                  <a:lnTo>
                    <a:pt x="3938" y="1355"/>
                  </a:lnTo>
                  <a:cubicBezTo>
                    <a:pt x="3403" y="504"/>
                    <a:pt x="2709" y="0"/>
                    <a:pt x="19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90" name="Google Shape;9090;p119"/>
          <p:cNvGrpSpPr/>
          <p:nvPr/>
        </p:nvGrpSpPr>
        <p:grpSpPr>
          <a:xfrm>
            <a:off x="6191762" y="2739455"/>
            <a:ext cx="356096" cy="354469"/>
            <a:chOff x="-9089725" y="3180200"/>
            <a:chExt cx="353550" cy="351900"/>
          </a:xfrm>
        </p:grpSpPr>
        <p:sp>
          <p:nvSpPr>
            <p:cNvPr id="9091" name="Google Shape;9091;p119"/>
            <p:cNvSpPr/>
            <p:nvPr/>
          </p:nvSpPr>
          <p:spPr>
            <a:xfrm>
              <a:off x="-9089725" y="3180200"/>
              <a:ext cx="165425" cy="250300"/>
            </a:xfrm>
            <a:custGeom>
              <a:rect b="b" l="l" r="r" t="t"/>
              <a:pathLst>
                <a:path extrusionOk="0" h="10012" w="6617">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2" name="Google Shape;9092;p119"/>
            <p:cNvSpPr/>
            <p:nvPr/>
          </p:nvSpPr>
          <p:spPr>
            <a:xfrm>
              <a:off x="-8965275" y="3264575"/>
              <a:ext cx="229100" cy="267525"/>
            </a:xfrm>
            <a:custGeom>
              <a:rect b="b" l="l" r="r" t="t"/>
              <a:pathLst>
                <a:path extrusionOk="0" h="10701" w="9164">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93" name="Google Shape;9093;p119"/>
          <p:cNvGrpSpPr/>
          <p:nvPr/>
        </p:nvGrpSpPr>
        <p:grpSpPr>
          <a:xfrm>
            <a:off x="7083760" y="1819260"/>
            <a:ext cx="358588" cy="357642"/>
            <a:chOff x="7083760" y="1971660"/>
            <a:chExt cx="358588" cy="357642"/>
          </a:xfrm>
        </p:grpSpPr>
        <p:sp>
          <p:nvSpPr>
            <p:cNvPr id="9094" name="Google Shape;9094;p119"/>
            <p:cNvSpPr/>
            <p:nvPr/>
          </p:nvSpPr>
          <p:spPr>
            <a:xfrm>
              <a:off x="7354268" y="1973246"/>
              <a:ext cx="87299" cy="80760"/>
            </a:xfrm>
            <a:custGeom>
              <a:rect b="b" l="l" r="r" t="t"/>
              <a:pathLst>
                <a:path extrusionOk="0" h="3207" w="3467">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5" name="Google Shape;9095;p119"/>
            <p:cNvSpPr/>
            <p:nvPr/>
          </p:nvSpPr>
          <p:spPr>
            <a:xfrm>
              <a:off x="7212278" y="2099990"/>
              <a:ext cx="19867" cy="19869"/>
            </a:xfrm>
            <a:custGeom>
              <a:rect b="b" l="l" r="r" t="t"/>
              <a:pathLst>
                <a:path extrusionOk="0" h="789" w="789">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6" name="Google Shape;9096;p119"/>
            <p:cNvSpPr/>
            <p:nvPr/>
          </p:nvSpPr>
          <p:spPr>
            <a:xfrm>
              <a:off x="7083760" y="1971660"/>
              <a:ext cx="356221" cy="210878"/>
            </a:xfrm>
            <a:custGeom>
              <a:rect b="b" l="l" r="r" t="t"/>
              <a:pathLst>
                <a:path extrusionOk="0" h="8374" w="14147">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7" name="Google Shape;9097;p119"/>
            <p:cNvSpPr/>
            <p:nvPr/>
          </p:nvSpPr>
          <p:spPr>
            <a:xfrm>
              <a:off x="7295574" y="2099990"/>
              <a:ext cx="19867" cy="19869"/>
            </a:xfrm>
            <a:custGeom>
              <a:rect b="b" l="l" r="r" t="t"/>
              <a:pathLst>
                <a:path extrusionOk="0" h="789" w="789">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8" name="Google Shape;9098;p119"/>
            <p:cNvSpPr/>
            <p:nvPr/>
          </p:nvSpPr>
          <p:spPr>
            <a:xfrm>
              <a:off x="7121131" y="2184880"/>
              <a:ext cx="68238" cy="69856"/>
            </a:xfrm>
            <a:custGeom>
              <a:rect b="b" l="l" r="r" t="t"/>
              <a:pathLst>
                <a:path extrusionOk="0" h="2774" w="2710">
                  <a:moveTo>
                    <a:pt x="1261" y="1"/>
                  </a:moveTo>
                  <a:lnTo>
                    <a:pt x="0" y="1639"/>
                  </a:lnTo>
                  <a:cubicBezTo>
                    <a:pt x="756" y="2112"/>
                    <a:pt x="1702" y="2490"/>
                    <a:pt x="2710" y="2773"/>
                  </a:cubicBezTo>
                  <a:lnTo>
                    <a:pt x="1859" y="221"/>
                  </a:lnTo>
                  <a:cubicBezTo>
                    <a:pt x="1639" y="158"/>
                    <a:pt x="1450" y="95"/>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9" name="Google Shape;9099;p119"/>
            <p:cNvSpPr/>
            <p:nvPr/>
          </p:nvSpPr>
          <p:spPr>
            <a:xfrm>
              <a:off x="7188883" y="2195985"/>
              <a:ext cx="47641" cy="55578"/>
            </a:xfrm>
            <a:custGeom>
              <a:rect b="b" l="l" r="r" t="t"/>
              <a:pathLst>
                <a:path extrusionOk="0" h="2207" w="1892">
                  <a:moveTo>
                    <a:pt x="1" y="1"/>
                  </a:moveTo>
                  <a:lnTo>
                    <a:pt x="694" y="2206"/>
                  </a:lnTo>
                  <a:lnTo>
                    <a:pt x="1891" y="221"/>
                  </a:lnTo>
                  <a:cubicBezTo>
                    <a:pt x="1229" y="190"/>
                    <a:pt x="599"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0" name="Google Shape;9100;p119"/>
            <p:cNvSpPr/>
            <p:nvPr/>
          </p:nvSpPr>
          <p:spPr>
            <a:xfrm>
              <a:off x="7400297" y="2129352"/>
              <a:ext cx="42051" cy="84135"/>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1" name="Google Shape;9101;p119"/>
            <p:cNvSpPr/>
            <p:nvPr/>
          </p:nvSpPr>
          <p:spPr>
            <a:xfrm>
              <a:off x="7225961" y="2203137"/>
              <a:ext cx="84907" cy="62704"/>
            </a:xfrm>
            <a:custGeom>
              <a:rect b="b" l="l" r="r" t="t"/>
              <a:pathLst>
                <a:path extrusionOk="0" h="2490" w="3372">
                  <a:moveTo>
                    <a:pt x="1419" y="0"/>
                  </a:moveTo>
                  <a:lnTo>
                    <a:pt x="1" y="2363"/>
                  </a:lnTo>
                  <a:cubicBezTo>
                    <a:pt x="537" y="2426"/>
                    <a:pt x="1104" y="2489"/>
                    <a:pt x="1671" y="2489"/>
                  </a:cubicBezTo>
                  <a:cubicBezTo>
                    <a:pt x="2269" y="2489"/>
                    <a:pt x="2836" y="2426"/>
                    <a:pt x="3372" y="2363"/>
                  </a:cubicBezTo>
                  <a:lnTo>
                    <a:pt x="195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2" name="Google Shape;9102;p119"/>
            <p:cNvSpPr/>
            <p:nvPr/>
          </p:nvSpPr>
          <p:spPr>
            <a:xfrm>
              <a:off x="7298289" y="2195985"/>
              <a:ext cx="47615" cy="55578"/>
            </a:xfrm>
            <a:custGeom>
              <a:rect b="b" l="l" r="r" t="t"/>
              <a:pathLst>
                <a:path extrusionOk="0" h="2207" w="1891">
                  <a:moveTo>
                    <a:pt x="1891" y="1"/>
                  </a:moveTo>
                  <a:cubicBezTo>
                    <a:pt x="1292" y="127"/>
                    <a:pt x="631" y="190"/>
                    <a:pt x="0" y="253"/>
                  </a:cubicBezTo>
                  <a:lnTo>
                    <a:pt x="1198" y="2206"/>
                  </a:lnTo>
                  <a:lnTo>
                    <a:pt x="18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3" name="Google Shape;9103;p119"/>
            <p:cNvSpPr/>
            <p:nvPr/>
          </p:nvSpPr>
          <p:spPr>
            <a:xfrm>
              <a:off x="7086152" y="2230913"/>
              <a:ext cx="354610" cy="98388"/>
            </a:xfrm>
            <a:custGeom>
              <a:rect b="b" l="l" r="r" t="t"/>
              <a:pathLst>
                <a:path extrusionOk="0" h="3907" w="14083">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4" name="Google Shape;9104;p119"/>
            <p:cNvSpPr/>
            <p:nvPr/>
          </p:nvSpPr>
          <p:spPr>
            <a:xfrm>
              <a:off x="7345419" y="2186466"/>
              <a:ext cx="67457" cy="69050"/>
            </a:xfrm>
            <a:custGeom>
              <a:rect b="b" l="l" r="r" t="t"/>
              <a:pathLst>
                <a:path extrusionOk="0" h="2742" w="2679">
                  <a:moveTo>
                    <a:pt x="1449" y="1"/>
                  </a:moveTo>
                  <a:cubicBezTo>
                    <a:pt x="1260" y="32"/>
                    <a:pt x="1071" y="95"/>
                    <a:pt x="851" y="158"/>
                  </a:cubicBezTo>
                  <a:lnTo>
                    <a:pt x="0" y="2742"/>
                  </a:lnTo>
                  <a:cubicBezTo>
                    <a:pt x="1008" y="2458"/>
                    <a:pt x="1922" y="2080"/>
                    <a:pt x="2678" y="1608"/>
                  </a:cubicBezTo>
                  <a:lnTo>
                    <a:pt x="14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5" name="Google Shape;9105;p119"/>
            <p:cNvSpPr/>
            <p:nvPr/>
          </p:nvSpPr>
          <p:spPr>
            <a:xfrm flipH="1">
              <a:off x="7088602" y="2134638"/>
              <a:ext cx="47123" cy="84126"/>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06" name="Google Shape;9106;p119"/>
          <p:cNvSpPr txBox="1"/>
          <p:nvPr/>
        </p:nvSpPr>
        <p:spPr>
          <a:xfrm>
            <a:off x="849675" y="715200"/>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Creative Process Icons</a:t>
            </a:r>
            <a:endParaRPr sz="2400">
              <a:solidFill>
                <a:srgbClr val="FFFFFF"/>
              </a:solidFill>
            </a:endParaRPr>
          </a:p>
        </p:txBody>
      </p:sp>
      <p:sp>
        <p:nvSpPr>
          <p:cNvPr id="9107" name="Google Shape;9107;p119"/>
          <p:cNvSpPr txBox="1"/>
          <p:nvPr/>
        </p:nvSpPr>
        <p:spPr>
          <a:xfrm>
            <a:off x="4858400" y="715200"/>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Performing Arts Icons</a:t>
            </a:r>
            <a:endParaRPr sz="2400">
              <a:solidFill>
                <a:srgbClr val="FFFFFF"/>
              </a:solidFill>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0E2A47"/>
        </a:solidFill>
      </p:bgPr>
    </p:bg>
    <p:spTree>
      <p:nvGrpSpPr>
        <p:cNvPr id="9111" name="Shape 9111"/>
        <p:cNvGrpSpPr/>
        <p:nvPr/>
      </p:nvGrpSpPr>
      <p:grpSpPr>
        <a:xfrm>
          <a:off x="0" y="0"/>
          <a:ext cx="0" cy="0"/>
          <a:chOff x="0" y="0"/>
          <a:chExt cx="0" cy="0"/>
        </a:xfrm>
      </p:grpSpPr>
      <p:sp>
        <p:nvSpPr>
          <p:cNvPr id="9112" name="Google Shape;9112;p120"/>
          <p:cNvSpPr/>
          <p:nvPr/>
        </p:nvSpPr>
        <p:spPr>
          <a:xfrm>
            <a:off x="801940" y="1691070"/>
            <a:ext cx="343404" cy="446998"/>
          </a:xfrm>
          <a:custGeom>
            <a:rect b="b" l="l" r="r" t="t"/>
            <a:pathLst>
              <a:path extrusionOk="0" h="12099" w="9295">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113" name="Google Shape;9113;p120"/>
          <p:cNvGrpSpPr/>
          <p:nvPr/>
        </p:nvGrpSpPr>
        <p:grpSpPr>
          <a:xfrm>
            <a:off x="748855" y="2243507"/>
            <a:ext cx="452798" cy="449473"/>
            <a:chOff x="-21322300" y="3693325"/>
            <a:chExt cx="306400" cy="304150"/>
          </a:xfrm>
        </p:grpSpPr>
        <p:sp>
          <p:nvSpPr>
            <p:cNvPr id="9114" name="Google Shape;9114;p120"/>
            <p:cNvSpPr/>
            <p:nvPr/>
          </p:nvSpPr>
          <p:spPr>
            <a:xfrm>
              <a:off x="-21142725" y="3868400"/>
              <a:ext cx="111850" cy="69325"/>
            </a:xfrm>
            <a:custGeom>
              <a:rect b="b" l="l" r="r" t="t"/>
              <a:pathLst>
                <a:path extrusionOk="0" h="2773" w="4474">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5" name="Google Shape;9115;p120"/>
            <p:cNvSpPr/>
            <p:nvPr/>
          </p:nvSpPr>
          <p:spPr>
            <a:xfrm>
              <a:off x="-21141950" y="3693325"/>
              <a:ext cx="126050" cy="120750"/>
            </a:xfrm>
            <a:custGeom>
              <a:rect b="b" l="l" r="r" t="t"/>
              <a:pathLst>
                <a:path extrusionOk="0" h="4830" w="5042">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6" name="Google Shape;9116;p120"/>
            <p:cNvSpPr/>
            <p:nvPr/>
          </p:nvSpPr>
          <p:spPr>
            <a:xfrm>
              <a:off x="-21263225" y="3707725"/>
              <a:ext cx="69325" cy="112650"/>
            </a:xfrm>
            <a:custGeom>
              <a:rect b="b" l="l" r="r" t="t"/>
              <a:pathLst>
                <a:path extrusionOk="0" h="4506" w="2773">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7" name="Google Shape;9117;p120"/>
            <p:cNvSpPr/>
            <p:nvPr/>
          </p:nvSpPr>
          <p:spPr>
            <a:xfrm>
              <a:off x="-21322300" y="3703775"/>
              <a:ext cx="294600" cy="293700"/>
            </a:xfrm>
            <a:custGeom>
              <a:rect b="b" l="l" r="r" t="t"/>
              <a:pathLst>
                <a:path extrusionOk="0" h="11748" w="11784">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18" name="Google Shape;9118;p120"/>
          <p:cNvGrpSpPr/>
          <p:nvPr/>
        </p:nvGrpSpPr>
        <p:grpSpPr>
          <a:xfrm>
            <a:off x="748263" y="2810244"/>
            <a:ext cx="453980" cy="422540"/>
            <a:chOff x="-21322300" y="4077125"/>
            <a:chExt cx="307200" cy="285925"/>
          </a:xfrm>
        </p:grpSpPr>
        <p:sp>
          <p:nvSpPr>
            <p:cNvPr id="9119" name="Google Shape;9119;p120"/>
            <p:cNvSpPr/>
            <p:nvPr/>
          </p:nvSpPr>
          <p:spPr>
            <a:xfrm>
              <a:off x="-21177375" y="4077125"/>
              <a:ext cx="17350" cy="52800"/>
            </a:xfrm>
            <a:custGeom>
              <a:rect b="b" l="l" r="r" t="t"/>
              <a:pathLst>
                <a:path extrusionOk="0" h="2112" w="694">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0" name="Google Shape;9120;p120"/>
            <p:cNvSpPr/>
            <p:nvPr/>
          </p:nvSpPr>
          <p:spPr>
            <a:xfrm>
              <a:off x="-21279775" y="4117475"/>
              <a:ext cx="46500" cy="44525"/>
            </a:xfrm>
            <a:custGeom>
              <a:rect b="b" l="l" r="r" t="t"/>
              <a:pathLst>
                <a:path extrusionOk="0" h="1781" w="186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1" name="Google Shape;9121;p120"/>
            <p:cNvSpPr/>
            <p:nvPr/>
          </p:nvSpPr>
          <p:spPr>
            <a:xfrm>
              <a:off x="-21103350" y="4117475"/>
              <a:ext cx="45700" cy="44525"/>
            </a:xfrm>
            <a:custGeom>
              <a:rect b="b" l="l" r="r" t="t"/>
              <a:pathLst>
                <a:path extrusionOk="0" h="1781" w="1828">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2" name="Google Shape;9122;p120"/>
            <p:cNvSpPr/>
            <p:nvPr/>
          </p:nvSpPr>
          <p:spPr>
            <a:xfrm>
              <a:off x="-21137225" y="4103750"/>
              <a:ext cx="27600" cy="34975"/>
            </a:xfrm>
            <a:custGeom>
              <a:rect b="b" l="l" r="r" t="t"/>
              <a:pathLst>
                <a:path extrusionOk="0" h="1399" w="1104">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3" name="Google Shape;9123;p120"/>
            <p:cNvSpPr/>
            <p:nvPr/>
          </p:nvSpPr>
          <p:spPr>
            <a:xfrm>
              <a:off x="-21227800" y="4103750"/>
              <a:ext cx="27600" cy="34975"/>
            </a:xfrm>
            <a:custGeom>
              <a:rect b="b" l="l" r="r" t="t"/>
              <a:pathLst>
                <a:path extrusionOk="0" h="1399" w="1104">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4" name="Google Shape;9124;p120"/>
            <p:cNvSpPr/>
            <p:nvPr/>
          </p:nvSpPr>
          <p:spPr>
            <a:xfrm>
              <a:off x="-21319950" y="4219675"/>
              <a:ext cx="53600" cy="18150"/>
            </a:xfrm>
            <a:custGeom>
              <a:rect b="b" l="l" r="r" t="t"/>
              <a:pathLst>
                <a:path extrusionOk="0" h="726" w="2144">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5" name="Google Shape;9125;p120"/>
            <p:cNvSpPr/>
            <p:nvPr/>
          </p:nvSpPr>
          <p:spPr>
            <a:xfrm>
              <a:off x="-21070275" y="4219675"/>
              <a:ext cx="54375" cy="18150"/>
            </a:xfrm>
            <a:custGeom>
              <a:rect b="b" l="l" r="r" t="t"/>
              <a:pathLst>
                <a:path extrusionOk="0" h="726" w="2175">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6" name="Google Shape;9126;p120"/>
            <p:cNvSpPr/>
            <p:nvPr/>
          </p:nvSpPr>
          <p:spPr>
            <a:xfrm>
              <a:off x="-21078925" y="4171825"/>
              <a:ext cx="37025" cy="25175"/>
            </a:xfrm>
            <a:custGeom>
              <a:rect b="b" l="l" r="r" t="t"/>
              <a:pathLst>
                <a:path extrusionOk="0" h="1007" w="1481">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7" name="Google Shape;9127;p120"/>
            <p:cNvSpPr/>
            <p:nvPr/>
          </p:nvSpPr>
          <p:spPr>
            <a:xfrm>
              <a:off x="-21294750" y="4172625"/>
              <a:ext cx="37850" cy="25150"/>
            </a:xfrm>
            <a:custGeom>
              <a:rect b="b" l="l" r="r" t="t"/>
              <a:pathLst>
                <a:path extrusionOk="0" h="1006" w="1514">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8" name="Google Shape;9128;p120"/>
            <p:cNvSpPr/>
            <p:nvPr/>
          </p:nvSpPr>
          <p:spPr>
            <a:xfrm>
              <a:off x="-21321525" y="4328375"/>
              <a:ext cx="306425" cy="34675"/>
            </a:xfrm>
            <a:custGeom>
              <a:rect b="b" l="l" r="r" t="t"/>
              <a:pathLst>
                <a:path extrusionOk="0" h="1387" w="12257">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9" name="Google Shape;9129;p120"/>
            <p:cNvSpPr/>
            <p:nvPr/>
          </p:nvSpPr>
          <p:spPr>
            <a:xfrm>
              <a:off x="-21321525" y="4292150"/>
              <a:ext cx="306425" cy="34675"/>
            </a:xfrm>
            <a:custGeom>
              <a:rect b="b" l="l" r="r" t="t"/>
              <a:pathLst>
                <a:path extrusionOk="0" h="1387" w="12257">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0" name="Google Shape;9130;p120"/>
            <p:cNvSpPr/>
            <p:nvPr/>
          </p:nvSpPr>
          <p:spPr>
            <a:xfrm>
              <a:off x="-21322300" y="4148000"/>
              <a:ext cx="307200" cy="143375"/>
            </a:xfrm>
            <a:custGeom>
              <a:rect b="b" l="l" r="r" t="t"/>
              <a:pathLst>
                <a:path extrusionOk="0" h="5735" w="12288">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31" name="Google Shape;9131;p120"/>
          <p:cNvGrpSpPr/>
          <p:nvPr/>
        </p:nvGrpSpPr>
        <p:grpSpPr>
          <a:xfrm>
            <a:off x="3525440" y="1689128"/>
            <a:ext cx="451653" cy="450212"/>
            <a:chOff x="-19394200" y="3333800"/>
            <a:chExt cx="305625" cy="304650"/>
          </a:xfrm>
        </p:grpSpPr>
        <p:sp>
          <p:nvSpPr>
            <p:cNvPr id="9132" name="Google Shape;9132;p120"/>
            <p:cNvSpPr/>
            <p:nvPr/>
          </p:nvSpPr>
          <p:spPr>
            <a:xfrm>
              <a:off x="-19206750" y="3495850"/>
              <a:ext cx="82725" cy="18150"/>
            </a:xfrm>
            <a:custGeom>
              <a:rect b="b" l="l" r="r" t="t"/>
              <a:pathLst>
                <a:path extrusionOk="0" h="726" w="3309">
                  <a:moveTo>
                    <a:pt x="1" y="1"/>
                  </a:moveTo>
                  <a:cubicBezTo>
                    <a:pt x="158" y="190"/>
                    <a:pt x="284" y="442"/>
                    <a:pt x="316" y="725"/>
                  </a:cubicBezTo>
                  <a:lnTo>
                    <a:pt x="2836" y="725"/>
                  </a:lnTo>
                  <a:cubicBezTo>
                    <a:pt x="3309" y="725"/>
                    <a:pt x="3309" y="1"/>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3" name="Google Shape;9133;p120"/>
            <p:cNvSpPr/>
            <p:nvPr/>
          </p:nvSpPr>
          <p:spPr>
            <a:xfrm>
              <a:off x="-19205950" y="3532875"/>
              <a:ext cx="64600" cy="17350"/>
            </a:xfrm>
            <a:custGeom>
              <a:rect b="b" l="l" r="r" t="t"/>
              <a:pathLst>
                <a:path extrusionOk="0" h="694" w="2584">
                  <a:moveTo>
                    <a:pt x="315" y="0"/>
                  </a:moveTo>
                  <a:cubicBezTo>
                    <a:pt x="252" y="252"/>
                    <a:pt x="126" y="504"/>
                    <a:pt x="0" y="693"/>
                  </a:cubicBezTo>
                  <a:lnTo>
                    <a:pt x="2111" y="693"/>
                  </a:lnTo>
                  <a:cubicBezTo>
                    <a:pt x="2583" y="693"/>
                    <a:pt x="2583"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4" name="Google Shape;9134;p120"/>
            <p:cNvSpPr/>
            <p:nvPr/>
          </p:nvSpPr>
          <p:spPr>
            <a:xfrm>
              <a:off x="-19323325" y="3568325"/>
              <a:ext cx="163850" cy="17350"/>
            </a:xfrm>
            <a:custGeom>
              <a:rect b="b" l="l" r="r" t="t"/>
              <a:pathLst>
                <a:path extrusionOk="0" h="694" w="6554">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5" name="Google Shape;9135;p120"/>
            <p:cNvSpPr/>
            <p:nvPr/>
          </p:nvSpPr>
          <p:spPr>
            <a:xfrm>
              <a:off x="-19343000" y="3460400"/>
              <a:ext cx="201650" cy="18150"/>
            </a:xfrm>
            <a:custGeom>
              <a:rect b="b" l="l" r="r" t="t"/>
              <a:pathLst>
                <a:path extrusionOk="0" h="726" w="8066">
                  <a:moveTo>
                    <a:pt x="473" y="1"/>
                  </a:moveTo>
                  <a:cubicBezTo>
                    <a:pt x="0" y="1"/>
                    <a:pt x="0" y="726"/>
                    <a:pt x="473" y="726"/>
                  </a:cubicBezTo>
                  <a:lnTo>
                    <a:pt x="7593" y="726"/>
                  </a:lnTo>
                  <a:cubicBezTo>
                    <a:pt x="8065" y="726"/>
                    <a:pt x="8065" y="1"/>
                    <a:pt x="75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6" name="Google Shape;9136;p120"/>
            <p:cNvSpPr/>
            <p:nvPr/>
          </p:nvSpPr>
          <p:spPr>
            <a:xfrm>
              <a:off x="-19361125" y="3495850"/>
              <a:ext cx="82725" cy="18150"/>
            </a:xfrm>
            <a:custGeom>
              <a:rect b="b" l="l" r="r" t="t"/>
              <a:pathLst>
                <a:path extrusionOk="0" h="726" w="3309">
                  <a:moveTo>
                    <a:pt x="473" y="1"/>
                  </a:moveTo>
                  <a:cubicBezTo>
                    <a:pt x="1" y="1"/>
                    <a:pt x="1" y="725"/>
                    <a:pt x="473" y="725"/>
                  </a:cubicBezTo>
                  <a:lnTo>
                    <a:pt x="2994" y="725"/>
                  </a:lnTo>
                  <a:cubicBezTo>
                    <a:pt x="3025" y="473"/>
                    <a:pt x="3151" y="253"/>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7" name="Google Shape;9137;p120"/>
            <p:cNvSpPr/>
            <p:nvPr/>
          </p:nvSpPr>
          <p:spPr>
            <a:xfrm>
              <a:off x="-19305200" y="3603750"/>
              <a:ext cx="124475" cy="34700"/>
            </a:xfrm>
            <a:custGeom>
              <a:rect b="b" l="l" r="r" t="t"/>
              <a:pathLst>
                <a:path extrusionOk="0" h="1388" w="4979">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8" name="Google Shape;9138;p120"/>
            <p:cNvSpPr/>
            <p:nvPr/>
          </p:nvSpPr>
          <p:spPr>
            <a:xfrm>
              <a:off x="-19269750" y="3495850"/>
              <a:ext cx="54350" cy="53575"/>
            </a:xfrm>
            <a:custGeom>
              <a:rect b="b" l="l" r="r" t="t"/>
              <a:pathLst>
                <a:path extrusionOk="0" h="2143" w="2174">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9" name="Google Shape;9139;p120"/>
            <p:cNvSpPr/>
            <p:nvPr/>
          </p:nvSpPr>
          <p:spPr>
            <a:xfrm>
              <a:off x="-19394200" y="3333800"/>
              <a:ext cx="305625" cy="107725"/>
            </a:xfrm>
            <a:custGeom>
              <a:rect b="b" l="l" r="r" t="t"/>
              <a:pathLst>
                <a:path extrusionOk="0" h="4309" w="12225">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0" name="Google Shape;9140;p120"/>
            <p:cNvSpPr/>
            <p:nvPr/>
          </p:nvSpPr>
          <p:spPr>
            <a:xfrm>
              <a:off x="-19341425" y="3532875"/>
              <a:ext cx="63025" cy="17350"/>
            </a:xfrm>
            <a:custGeom>
              <a:rect b="b" l="l" r="r" t="t"/>
              <a:pathLst>
                <a:path extrusionOk="0" h="694" w="2521">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41" name="Google Shape;9141;p120"/>
          <p:cNvGrpSpPr/>
          <p:nvPr/>
        </p:nvGrpSpPr>
        <p:grpSpPr>
          <a:xfrm>
            <a:off x="3524276" y="2243580"/>
            <a:ext cx="453980" cy="449325"/>
            <a:chOff x="-19396575" y="3708500"/>
            <a:chExt cx="307200" cy="304050"/>
          </a:xfrm>
        </p:grpSpPr>
        <p:sp>
          <p:nvSpPr>
            <p:cNvPr id="9142" name="Google Shape;9142;p120"/>
            <p:cNvSpPr/>
            <p:nvPr/>
          </p:nvSpPr>
          <p:spPr>
            <a:xfrm>
              <a:off x="-19215425" y="3708500"/>
              <a:ext cx="70925" cy="70925"/>
            </a:xfrm>
            <a:custGeom>
              <a:rect b="b" l="l" r="r" t="t"/>
              <a:pathLst>
                <a:path extrusionOk="0" h="2837" w="2837">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3" name="Google Shape;9143;p120"/>
            <p:cNvSpPr/>
            <p:nvPr/>
          </p:nvSpPr>
          <p:spPr>
            <a:xfrm>
              <a:off x="-19396575" y="3773100"/>
              <a:ext cx="277275" cy="239450"/>
            </a:xfrm>
            <a:custGeom>
              <a:rect b="b" l="l" r="r" t="t"/>
              <a:pathLst>
                <a:path extrusionOk="0" h="9578" w="11091">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4" name="Google Shape;9144;p120"/>
            <p:cNvSpPr/>
            <p:nvPr/>
          </p:nvSpPr>
          <p:spPr>
            <a:xfrm>
              <a:off x="-19140600" y="3727425"/>
              <a:ext cx="51225" cy="70550"/>
            </a:xfrm>
            <a:custGeom>
              <a:rect b="b" l="l" r="r" t="t"/>
              <a:pathLst>
                <a:path extrusionOk="0" h="2822" w="2049">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45" name="Google Shape;9145;p120"/>
          <p:cNvGrpSpPr/>
          <p:nvPr/>
        </p:nvGrpSpPr>
        <p:grpSpPr>
          <a:xfrm>
            <a:off x="3518457" y="2796461"/>
            <a:ext cx="465618" cy="450101"/>
            <a:chOff x="-19394200" y="4084200"/>
            <a:chExt cx="315075" cy="304575"/>
          </a:xfrm>
        </p:grpSpPr>
        <p:sp>
          <p:nvSpPr>
            <p:cNvPr id="9146" name="Google Shape;9146;p120"/>
            <p:cNvSpPr/>
            <p:nvPr/>
          </p:nvSpPr>
          <p:spPr>
            <a:xfrm>
              <a:off x="-19185475" y="4234650"/>
              <a:ext cx="40175" cy="28375"/>
            </a:xfrm>
            <a:custGeom>
              <a:rect b="b" l="l" r="r" t="t"/>
              <a:pathLst>
                <a:path extrusionOk="0" h="1135" w="1607">
                  <a:moveTo>
                    <a:pt x="1134" y="0"/>
                  </a:moveTo>
                  <a:lnTo>
                    <a:pt x="0" y="1134"/>
                  </a:lnTo>
                  <a:lnTo>
                    <a:pt x="1607" y="1134"/>
                  </a:lnTo>
                  <a:cubicBezTo>
                    <a:pt x="1575" y="756"/>
                    <a:pt x="1418" y="347"/>
                    <a:pt x="11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7" name="Google Shape;9147;p120"/>
            <p:cNvSpPr/>
            <p:nvPr/>
          </p:nvSpPr>
          <p:spPr>
            <a:xfrm>
              <a:off x="-19244550" y="4293725"/>
              <a:ext cx="28375" cy="39400"/>
            </a:xfrm>
            <a:custGeom>
              <a:rect b="b" l="l" r="r" t="t"/>
              <a:pathLst>
                <a:path extrusionOk="0" h="1576" w="1135">
                  <a:moveTo>
                    <a:pt x="1134" y="0"/>
                  </a:moveTo>
                  <a:lnTo>
                    <a:pt x="0" y="1134"/>
                  </a:lnTo>
                  <a:cubicBezTo>
                    <a:pt x="315" y="1386"/>
                    <a:pt x="693" y="1512"/>
                    <a:pt x="1134" y="1575"/>
                  </a:cubicBezTo>
                  <a:lnTo>
                    <a:pt x="11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8" name="Google Shape;9148;p120"/>
            <p:cNvSpPr/>
            <p:nvPr/>
          </p:nvSpPr>
          <p:spPr>
            <a:xfrm>
              <a:off x="-19280000" y="4201050"/>
              <a:ext cx="200875" cy="187725"/>
            </a:xfrm>
            <a:custGeom>
              <a:rect b="b" l="l" r="r" t="t"/>
              <a:pathLst>
                <a:path extrusionOk="0" h="7509" w="8035">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9" name="Google Shape;9149;p120"/>
            <p:cNvSpPr/>
            <p:nvPr/>
          </p:nvSpPr>
          <p:spPr>
            <a:xfrm>
              <a:off x="-19197300" y="4293725"/>
              <a:ext cx="28375" cy="39400"/>
            </a:xfrm>
            <a:custGeom>
              <a:rect b="b" l="l" r="r" t="t"/>
              <a:pathLst>
                <a:path extrusionOk="0" h="1576" w="1135">
                  <a:moveTo>
                    <a:pt x="1" y="0"/>
                  </a:moveTo>
                  <a:lnTo>
                    <a:pt x="1" y="1575"/>
                  </a:lnTo>
                  <a:cubicBezTo>
                    <a:pt x="379" y="1512"/>
                    <a:pt x="788" y="1386"/>
                    <a:pt x="1135" y="1134"/>
                  </a:cubicBez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0" name="Google Shape;9150;p120"/>
            <p:cNvSpPr/>
            <p:nvPr/>
          </p:nvSpPr>
          <p:spPr>
            <a:xfrm>
              <a:off x="-19394200" y="4084200"/>
              <a:ext cx="252850" cy="303275"/>
            </a:xfrm>
            <a:custGeom>
              <a:rect b="b" l="l" r="r" t="t"/>
              <a:pathLst>
                <a:path extrusionOk="0" h="12131" w="10114">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1" name="Google Shape;9151;p120"/>
            <p:cNvSpPr/>
            <p:nvPr/>
          </p:nvSpPr>
          <p:spPr>
            <a:xfrm>
              <a:off x="-19185475" y="4281100"/>
              <a:ext cx="40175" cy="28400"/>
            </a:xfrm>
            <a:custGeom>
              <a:rect b="b" l="l" r="r" t="t"/>
              <a:pathLst>
                <a:path extrusionOk="0" h="1136" w="1607">
                  <a:moveTo>
                    <a:pt x="0" y="1"/>
                  </a:moveTo>
                  <a:lnTo>
                    <a:pt x="1134" y="1135"/>
                  </a:lnTo>
                  <a:cubicBezTo>
                    <a:pt x="1418" y="820"/>
                    <a:pt x="1575" y="411"/>
                    <a:pt x="16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52" name="Google Shape;9152;p120"/>
          <p:cNvGrpSpPr/>
          <p:nvPr/>
        </p:nvGrpSpPr>
        <p:grpSpPr>
          <a:xfrm>
            <a:off x="6324167" y="1689001"/>
            <a:ext cx="400447" cy="450470"/>
            <a:chOff x="-17526750" y="3309200"/>
            <a:chExt cx="270975" cy="304825"/>
          </a:xfrm>
        </p:grpSpPr>
        <p:sp>
          <p:nvSpPr>
            <p:cNvPr id="9153" name="Google Shape;9153;p120"/>
            <p:cNvSpPr/>
            <p:nvPr/>
          </p:nvSpPr>
          <p:spPr>
            <a:xfrm>
              <a:off x="-17507050" y="3452525"/>
              <a:ext cx="232375" cy="161500"/>
            </a:xfrm>
            <a:custGeom>
              <a:rect b="b" l="l" r="r" t="t"/>
              <a:pathLst>
                <a:path extrusionOk="0" h="6460" w="9295">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4" name="Google Shape;9154;p120"/>
            <p:cNvSpPr/>
            <p:nvPr/>
          </p:nvSpPr>
          <p:spPr>
            <a:xfrm>
              <a:off x="-17417275" y="3309200"/>
              <a:ext cx="52800" cy="54350"/>
            </a:xfrm>
            <a:custGeom>
              <a:rect b="b" l="l" r="r" t="t"/>
              <a:pathLst>
                <a:path extrusionOk="0" h="2174" w="2112">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5" name="Google Shape;9155;p120"/>
            <p:cNvSpPr/>
            <p:nvPr/>
          </p:nvSpPr>
          <p:spPr>
            <a:xfrm>
              <a:off x="-17456650" y="3369825"/>
              <a:ext cx="130775" cy="64625"/>
            </a:xfrm>
            <a:custGeom>
              <a:rect b="b" l="l" r="r" t="t"/>
              <a:pathLst>
                <a:path extrusionOk="0" h="2585" w="5231">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6" name="Google Shape;9156;p120"/>
            <p:cNvSpPr/>
            <p:nvPr/>
          </p:nvSpPr>
          <p:spPr>
            <a:xfrm>
              <a:off x="-17526750" y="3344625"/>
              <a:ext cx="95325" cy="89825"/>
            </a:xfrm>
            <a:custGeom>
              <a:rect b="b" l="l" r="r" t="t"/>
              <a:pathLst>
                <a:path extrusionOk="0" h="3593" w="3813">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7" name="Google Shape;9157;p120"/>
            <p:cNvSpPr/>
            <p:nvPr/>
          </p:nvSpPr>
          <p:spPr>
            <a:xfrm>
              <a:off x="-17351900" y="3345425"/>
              <a:ext cx="96125" cy="89800"/>
            </a:xfrm>
            <a:custGeom>
              <a:rect b="b" l="l" r="r" t="t"/>
              <a:pathLst>
                <a:path extrusionOk="0" h="3592" w="3845">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58" name="Google Shape;9158;p120"/>
          <p:cNvGrpSpPr/>
          <p:nvPr/>
        </p:nvGrpSpPr>
        <p:grpSpPr>
          <a:xfrm>
            <a:off x="6300319" y="2244173"/>
            <a:ext cx="448143" cy="448143"/>
            <a:chOff x="-17542500" y="3684100"/>
            <a:chExt cx="303250" cy="303250"/>
          </a:xfrm>
        </p:grpSpPr>
        <p:sp>
          <p:nvSpPr>
            <p:cNvPr id="9159" name="Google Shape;9159;p120"/>
            <p:cNvSpPr/>
            <p:nvPr/>
          </p:nvSpPr>
          <p:spPr>
            <a:xfrm>
              <a:off x="-17542500" y="3863675"/>
              <a:ext cx="70900" cy="52800"/>
            </a:xfrm>
            <a:custGeom>
              <a:rect b="b" l="l" r="r" t="t"/>
              <a:pathLst>
                <a:path extrusionOk="0" h="2112" w="2836">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0" name="Google Shape;9160;p120"/>
            <p:cNvSpPr/>
            <p:nvPr/>
          </p:nvSpPr>
          <p:spPr>
            <a:xfrm>
              <a:off x="-17488150" y="3881000"/>
              <a:ext cx="70900" cy="106350"/>
            </a:xfrm>
            <a:custGeom>
              <a:rect b="b" l="l" r="r" t="t"/>
              <a:pathLst>
                <a:path extrusionOk="0" h="4254" w="2836">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1" name="Google Shape;9161;p120"/>
            <p:cNvSpPr/>
            <p:nvPr/>
          </p:nvSpPr>
          <p:spPr>
            <a:xfrm>
              <a:off x="-17310150" y="3863675"/>
              <a:ext cx="70900" cy="52800"/>
            </a:xfrm>
            <a:custGeom>
              <a:rect b="b" l="l" r="r" t="t"/>
              <a:pathLst>
                <a:path extrusionOk="0" h="2112" w="2836">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2" name="Google Shape;9162;p120"/>
            <p:cNvSpPr/>
            <p:nvPr/>
          </p:nvSpPr>
          <p:spPr>
            <a:xfrm>
              <a:off x="-17364500" y="3881000"/>
              <a:ext cx="70925" cy="106350"/>
            </a:xfrm>
            <a:custGeom>
              <a:rect b="b" l="l" r="r" t="t"/>
              <a:pathLst>
                <a:path extrusionOk="0" h="4254" w="2837">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3" name="Google Shape;9163;p120"/>
            <p:cNvSpPr/>
            <p:nvPr/>
          </p:nvSpPr>
          <p:spPr>
            <a:xfrm>
              <a:off x="-17505475" y="3845550"/>
              <a:ext cx="228425" cy="18150"/>
            </a:xfrm>
            <a:custGeom>
              <a:rect b="b" l="l" r="r" t="t"/>
              <a:pathLst>
                <a:path extrusionOk="0" h="726" w="9137">
                  <a:moveTo>
                    <a:pt x="0" y="1"/>
                  </a:moveTo>
                  <a:cubicBezTo>
                    <a:pt x="158" y="379"/>
                    <a:pt x="536" y="725"/>
                    <a:pt x="1008" y="725"/>
                  </a:cubicBezTo>
                  <a:lnTo>
                    <a:pt x="8129" y="725"/>
                  </a:lnTo>
                  <a:cubicBezTo>
                    <a:pt x="8601" y="725"/>
                    <a:pt x="8979" y="379"/>
                    <a:pt x="91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4" name="Google Shape;9164;p120"/>
            <p:cNvSpPr/>
            <p:nvPr/>
          </p:nvSpPr>
          <p:spPr>
            <a:xfrm>
              <a:off x="-17523600" y="3706925"/>
              <a:ext cx="265450" cy="121325"/>
            </a:xfrm>
            <a:custGeom>
              <a:rect b="b" l="l" r="r" t="t"/>
              <a:pathLst>
                <a:path extrusionOk="0" h="4853" w="10618">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5" name="Google Shape;9165;p120"/>
            <p:cNvSpPr/>
            <p:nvPr/>
          </p:nvSpPr>
          <p:spPr>
            <a:xfrm>
              <a:off x="-17448775" y="3684100"/>
              <a:ext cx="115800" cy="52800"/>
            </a:xfrm>
            <a:custGeom>
              <a:rect b="b" l="l" r="r" t="t"/>
              <a:pathLst>
                <a:path extrusionOk="0" h="2112" w="4632">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66" name="Google Shape;9166;p120"/>
          <p:cNvGrpSpPr/>
          <p:nvPr/>
        </p:nvGrpSpPr>
        <p:grpSpPr>
          <a:xfrm>
            <a:off x="6299728" y="2810817"/>
            <a:ext cx="449325" cy="421395"/>
            <a:chOff x="-17542500" y="4068450"/>
            <a:chExt cx="304050" cy="285150"/>
          </a:xfrm>
        </p:grpSpPr>
        <p:sp>
          <p:nvSpPr>
            <p:cNvPr id="9167" name="Google Shape;9167;p120"/>
            <p:cNvSpPr/>
            <p:nvPr/>
          </p:nvSpPr>
          <p:spPr>
            <a:xfrm>
              <a:off x="-17519650" y="4281900"/>
              <a:ext cx="256000" cy="71700"/>
            </a:xfrm>
            <a:custGeom>
              <a:rect b="b" l="l" r="r" t="t"/>
              <a:pathLst>
                <a:path extrusionOk="0" h="2868" w="1024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8" name="Google Shape;9168;p120"/>
            <p:cNvSpPr/>
            <p:nvPr/>
          </p:nvSpPr>
          <p:spPr>
            <a:xfrm>
              <a:off x="-17542500" y="4166900"/>
              <a:ext cx="304050" cy="133925"/>
            </a:xfrm>
            <a:custGeom>
              <a:rect b="b" l="l" r="r" t="t"/>
              <a:pathLst>
                <a:path extrusionOk="0" h="5357" w="12162">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9" name="Google Shape;9169;p120"/>
            <p:cNvSpPr/>
            <p:nvPr/>
          </p:nvSpPr>
          <p:spPr>
            <a:xfrm>
              <a:off x="-17329050" y="4121225"/>
              <a:ext cx="18125" cy="18150"/>
            </a:xfrm>
            <a:custGeom>
              <a:rect b="b" l="l" r="r" t="t"/>
              <a:pathLst>
                <a:path extrusionOk="0" h="726" w="725">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0" name="Google Shape;9170;p120"/>
            <p:cNvSpPr/>
            <p:nvPr/>
          </p:nvSpPr>
          <p:spPr>
            <a:xfrm>
              <a:off x="-17381825" y="4068450"/>
              <a:ext cx="123675" cy="123675"/>
            </a:xfrm>
            <a:custGeom>
              <a:rect b="b" l="l" r="r" t="t"/>
              <a:pathLst>
                <a:path extrusionOk="0" h="4947" w="4947">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1" name="Google Shape;9171;p120"/>
            <p:cNvSpPr/>
            <p:nvPr/>
          </p:nvSpPr>
          <p:spPr>
            <a:xfrm>
              <a:off x="-17471625" y="4121225"/>
              <a:ext cx="17375" cy="18150"/>
            </a:xfrm>
            <a:custGeom>
              <a:rect b="b" l="l" r="r" t="t"/>
              <a:pathLst>
                <a:path extrusionOk="0" h="726" w="695">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2" name="Google Shape;9172;p120"/>
            <p:cNvSpPr/>
            <p:nvPr/>
          </p:nvSpPr>
          <p:spPr>
            <a:xfrm>
              <a:off x="-17525175" y="4068450"/>
              <a:ext cx="124475" cy="123675"/>
            </a:xfrm>
            <a:custGeom>
              <a:rect b="b" l="l" r="r" t="t"/>
              <a:pathLst>
                <a:path extrusionOk="0" h="4947" w="4979">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73" name="Google Shape;9173;p120"/>
          <p:cNvGrpSpPr/>
          <p:nvPr/>
        </p:nvGrpSpPr>
        <p:grpSpPr>
          <a:xfrm>
            <a:off x="3530150" y="3342211"/>
            <a:ext cx="343404" cy="449325"/>
            <a:chOff x="-15652200" y="3335975"/>
            <a:chExt cx="232375" cy="304050"/>
          </a:xfrm>
        </p:grpSpPr>
        <p:sp>
          <p:nvSpPr>
            <p:cNvPr id="9174" name="Google Shape;9174;p120"/>
            <p:cNvSpPr/>
            <p:nvPr/>
          </p:nvSpPr>
          <p:spPr>
            <a:xfrm>
              <a:off x="-15652200" y="3403700"/>
              <a:ext cx="36250" cy="168575"/>
            </a:xfrm>
            <a:custGeom>
              <a:rect b="b" l="l" r="r" t="t"/>
              <a:pathLst>
                <a:path extrusionOk="0" h="6743" w="1450">
                  <a:moveTo>
                    <a:pt x="0" y="1"/>
                  </a:moveTo>
                  <a:lnTo>
                    <a:pt x="0" y="6743"/>
                  </a:lnTo>
                  <a:lnTo>
                    <a:pt x="1450" y="6018"/>
                  </a:lnTo>
                  <a:lnTo>
                    <a:pt x="1450" y="694"/>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5" name="Google Shape;9175;p120"/>
            <p:cNvSpPr/>
            <p:nvPr/>
          </p:nvSpPr>
          <p:spPr>
            <a:xfrm>
              <a:off x="-15455300" y="3403700"/>
              <a:ext cx="35475" cy="168575"/>
            </a:xfrm>
            <a:custGeom>
              <a:rect b="b" l="l" r="r" t="t"/>
              <a:pathLst>
                <a:path extrusionOk="0" h="6743" w="1419">
                  <a:moveTo>
                    <a:pt x="1418" y="1"/>
                  </a:moveTo>
                  <a:lnTo>
                    <a:pt x="1" y="694"/>
                  </a:lnTo>
                  <a:lnTo>
                    <a:pt x="1" y="6018"/>
                  </a:lnTo>
                  <a:lnTo>
                    <a:pt x="1418" y="6743"/>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6" name="Google Shape;9176;p120"/>
            <p:cNvSpPr/>
            <p:nvPr/>
          </p:nvSpPr>
          <p:spPr>
            <a:xfrm>
              <a:off x="-15644325" y="3570675"/>
              <a:ext cx="62250" cy="62250"/>
            </a:xfrm>
            <a:custGeom>
              <a:rect b="b" l="l" r="r" t="t"/>
              <a:pathLst>
                <a:path extrusionOk="0" h="2490" w="2490">
                  <a:moveTo>
                    <a:pt x="1418" y="1"/>
                  </a:moveTo>
                  <a:lnTo>
                    <a:pt x="0" y="725"/>
                  </a:lnTo>
                  <a:lnTo>
                    <a:pt x="1765" y="2489"/>
                  </a:lnTo>
                  <a:lnTo>
                    <a:pt x="2489" y="1072"/>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7" name="Google Shape;9177;p120"/>
            <p:cNvSpPr/>
            <p:nvPr/>
          </p:nvSpPr>
          <p:spPr>
            <a:xfrm>
              <a:off x="-15489950" y="3570675"/>
              <a:ext cx="63025" cy="62250"/>
            </a:xfrm>
            <a:custGeom>
              <a:rect b="b" l="l" r="r" t="t"/>
              <a:pathLst>
                <a:path extrusionOk="0" h="2490" w="2521">
                  <a:moveTo>
                    <a:pt x="1072" y="1"/>
                  </a:moveTo>
                  <a:lnTo>
                    <a:pt x="0" y="1072"/>
                  </a:lnTo>
                  <a:lnTo>
                    <a:pt x="725" y="2489"/>
                  </a:lnTo>
                  <a:lnTo>
                    <a:pt x="2521" y="725"/>
                  </a:lnTo>
                  <a:lnTo>
                    <a:pt x="1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8" name="Google Shape;9178;p120"/>
            <p:cNvSpPr/>
            <p:nvPr/>
          </p:nvSpPr>
          <p:spPr>
            <a:xfrm>
              <a:off x="-15644325" y="3342275"/>
              <a:ext cx="62250" cy="63025"/>
            </a:xfrm>
            <a:custGeom>
              <a:rect b="b" l="l" r="r" t="t"/>
              <a:pathLst>
                <a:path extrusionOk="0" h="2521" w="2490">
                  <a:moveTo>
                    <a:pt x="1765" y="0"/>
                  </a:moveTo>
                  <a:lnTo>
                    <a:pt x="0" y="1827"/>
                  </a:lnTo>
                  <a:lnTo>
                    <a:pt x="1418" y="2521"/>
                  </a:lnTo>
                  <a:lnTo>
                    <a:pt x="2489" y="1481"/>
                  </a:ln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9" name="Google Shape;9179;p120"/>
            <p:cNvSpPr/>
            <p:nvPr/>
          </p:nvSpPr>
          <p:spPr>
            <a:xfrm>
              <a:off x="-15489950" y="3342275"/>
              <a:ext cx="63025" cy="63025"/>
            </a:xfrm>
            <a:custGeom>
              <a:rect b="b" l="l" r="r" t="t"/>
              <a:pathLst>
                <a:path extrusionOk="0" h="2521" w="2521">
                  <a:moveTo>
                    <a:pt x="725" y="0"/>
                  </a:moveTo>
                  <a:lnTo>
                    <a:pt x="0" y="1481"/>
                  </a:lnTo>
                  <a:lnTo>
                    <a:pt x="1072" y="2521"/>
                  </a:lnTo>
                  <a:lnTo>
                    <a:pt x="2521" y="1827"/>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0" name="Google Shape;9180;p120"/>
            <p:cNvSpPr/>
            <p:nvPr/>
          </p:nvSpPr>
          <p:spPr>
            <a:xfrm>
              <a:off x="-15584475" y="3604550"/>
              <a:ext cx="96900" cy="35475"/>
            </a:xfrm>
            <a:custGeom>
              <a:rect b="b" l="l" r="r" t="t"/>
              <a:pathLst>
                <a:path extrusionOk="0" h="1419" w="3876">
                  <a:moveTo>
                    <a:pt x="725" y="0"/>
                  </a:moveTo>
                  <a:lnTo>
                    <a:pt x="1" y="1418"/>
                  </a:lnTo>
                  <a:lnTo>
                    <a:pt x="3876" y="1418"/>
                  </a:lnTo>
                  <a:lnTo>
                    <a:pt x="31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1" name="Google Shape;9181;p120"/>
            <p:cNvSpPr/>
            <p:nvPr/>
          </p:nvSpPr>
          <p:spPr>
            <a:xfrm>
              <a:off x="-15584475" y="3335975"/>
              <a:ext cx="96900" cy="35450"/>
            </a:xfrm>
            <a:custGeom>
              <a:rect b="b" l="l" r="r" t="t"/>
              <a:pathLst>
                <a:path extrusionOk="0" h="1418" w="3876">
                  <a:moveTo>
                    <a:pt x="1" y="0"/>
                  </a:moveTo>
                  <a:lnTo>
                    <a:pt x="725" y="1418"/>
                  </a:lnTo>
                  <a:lnTo>
                    <a:pt x="3151" y="1418"/>
                  </a:lnTo>
                  <a:lnTo>
                    <a:pt x="38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2" name="Google Shape;9182;p120"/>
            <p:cNvSpPr/>
            <p:nvPr/>
          </p:nvSpPr>
          <p:spPr>
            <a:xfrm>
              <a:off x="-15597850" y="3388725"/>
              <a:ext cx="124450" cy="197725"/>
            </a:xfrm>
            <a:custGeom>
              <a:rect b="b" l="l" r="r" t="t"/>
              <a:pathLst>
                <a:path extrusionOk="0" h="7909" w="4978">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83" name="Google Shape;9183;p120"/>
          <p:cNvGrpSpPr/>
          <p:nvPr/>
        </p:nvGrpSpPr>
        <p:grpSpPr>
          <a:xfrm>
            <a:off x="1303491" y="1689573"/>
            <a:ext cx="450470" cy="449325"/>
            <a:chOff x="-20946600" y="3317850"/>
            <a:chExt cx="304825" cy="304050"/>
          </a:xfrm>
        </p:grpSpPr>
        <p:sp>
          <p:nvSpPr>
            <p:cNvPr id="9184" name="Google Shape;9184;p120"/>
            <p:cNvSpPr/>
            <p:nvPr/>
          </p:nvSpPr>
          <p:spPr>
            <a:xfrm>
              <a:off x="-20946600" y="3317850"/>
              <a:ext cx="232350" cy="248925"/>
            </a:xfrm>
            <a:custGeom>
              <a:rect b="b" l="l" r="r" t="t"/>
              <a:pathLst>
                <a:path extrusionOk="0" h="9957" w="9294">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5" name="Google Shape;9185;p120"/>
            <p:cNvSpPr/>
            <p:nvPr/>
          </p:nvSpPr>
          <p:spPr>
            <a:xfrm>
              <a:off x="-20775700" y="3318650"/>
              <a:ext cx="133925" cy="249700"/>
            </a:xfrm>
            <a:custGeom>
              <a:rect b="b" l="l" r="r" t="t"/>
              <a:pathLst>
                <a:path extrusionOk="0" h="9988" w="5357">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6" name="Google Shape;9186;p120"/>
            <p:cNvSpPr/>
            <p:nvPr/>
          </p:nvSpPr>
          <p:spPr>
            <a:xfrm>
              <a:off x="-20890700" y="3586425"/>
              <a:ext cx="195375" cy="35475"/>
            </a:xfrm>
            <a:custGeom>
              <a:rect b="b" l="l" r="r" t="t"/>
              <a:pathLst>
                <a:path extrusionOk="0" h="1419" w="7815">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87" name="Google Shape;9187;p120"/>
          <p:cNvGrpSpPr/>
          <p:nvPr/>
        </p:nvGrpSpPr>
        <p:grpSpPr>
          <a:xfrm>
            <a:off x="1304064" y="2243729"/>
            <a:ext cx="449325" cy="449030"/>
            <a:chOff x="-20945825" y="3692175"/>
            <a:chExt cx="304050" cy="303850"/>
          </a:xfrm>
        </p:grpSpPr>
        <p:sp>
          <p:nvSpPr>
            <p:cNvPr id="9188" name="Google Shape;9188;p120"/>
            <p:cNvSpPr/>
            <p:nvPr/>
          </p:nvSpPr>
          <p:spPr>
            <a:xfrm>
              <a:off x="-20841850" y="3692175"/>
              <a:ext cx="92950" cy="89600"/>
            </a:xfrm>
            <a:custGeom>
              <a:rect b="b" l="l" r="r" t="t"/>
              <a:pathLst>
                <a:path extrusionOk="0" h="3584" w="3718">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9" name="Google Shape;9189;p120"/>
            <p:cNvSpPr/>
            <p:nvPr/>
          </p:nvSpPr>
          <p:spPr>
            <a:xfrm>
              <a:off x="-20945825" y="3746325"/>
              <a:ext cx="304050" cy="70900"/>
            </a:xfrm>
            <a:custGeom>
              <a:rect b="b" l="l" r="r" t="t"/>
              <a:pathLst>
                <a:path extrusionOk="0" h="2836" w="12162">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0" name="Google Shape;9190;p120"/>
            <p:cNvSpPr/>
            <p:nvPr/>
          </p:nvSpPr>
          <p:spPr>
            <a:xfrm>
              <a:off x="-20814300" y="3864450"/>
              <a:ext cx="39425" cy="131575"/>
            </a:xfrm>
            <a:custGeom>
              <a:rect b="b" l="l" r="r" t="t"/>
              <a:pathLst>
                <a:path extrusionOk="0" h="5263" w="1577">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1" name="Google Shape;9191;p120"/>
            <p:cNvSpPr/>
            <p:nvPr/>
          </p:nvSpPr>
          <p:spPr>
            <a:xfrm>
              <a:off x="-20929275" y="3834525"/>
              <a:ext cx="268600" cy="53600"/>
            </a:xfrm>
            <a:custGeom>
              <a:rect b="b" l="l" r="r" t="t"/>
              <a:pathLst>
                <a:path extrusionOk="0" h="2144" w="10744">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92" name="Google Shape;9192;p120"/>
          <p:cNvGrpSpPr/>
          <p:nvPr/>
        </p:nvGrpSpPr>
        <p:grpSpPr>
          <a:xfrm>
            <a:off x="1329667" y="2797442"/>
            <a:ext cx="398119" cy="448143"/>
            <a:chOff x="-20930075" y="4066100"/>
            <a:chExt cx="269400" cy="303250"/>
          </a:xfrm>
        </p:grpSpPr>
        <p:sp>
          <p:nvSpPr>
            <p:cNvPr id="9193" name="Google Shape;9193;p120"/>
            <p:cNvSpPr/>
            <p:nvPr/>
          </p:nvSpPr>
          <p:spPr>
            <a:xfrm>
              <a:off x="-20865475" y="4066100"/>
              <a:ext cx="141775" cy="144150"/>
            </a:xfrm>
            <a:custGeom>
              <a:rect b="b" l="l" r="r" t="t"/>
              <a:pathLst>
                <a:path extrusionOk="0" h="5766" w="5671">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4" name="Google Shape;9194;p120"/>
            <p:cNvSpPr/>
            <p:nvPr/>
          </p:nvSpPr>
          <p:spPr>
            <a:xfrm>
              <a:off x="-20930075" y="4191325"/>
              <a:ext cx="269400" cy="178025"/>
            </a:xfrm>
            <a:custGeom>
              <a:rect b="b" l="l" r="r" t="t"/>
              <a:pathLst>
                <a:path extrusionOk="0" h="7121" w="10776">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95" name="Google Shape;9195;p120"/>
          <p:cNvGrpSpPr/>
          <p:nvPr/>
        </p:nvGrpSpPr>
        <p:grpSpPr>
          <a:xfrm>
            <a:off x="4110888" y="1689848"/>
            <a:ext cx="372516" cy="448771"/>
            <a:chOff x="-18994100" y="3334775"/>
            <a:chExt cx="252075" cy="303675"/>
          </a:xfrm>
        </p:grpSpPr>
        <p:sp>
          <p:nvSpPr>
            <p:cNvPr id="9196" name="Google Shape;9196;p120"/>
            <p:cNvSpPr/>
            <p:nvPr/>
          </p:nvSpPr>
          <p:spPr>
            <a:xfrm>
              <a:off x="-18967300" y="3424975"/>
              <a:ext cx="198500" cy="207150"/>
            </a:xfrm>
            <a:custGeom>
              <a:rect b="b" l="l" r="r" t="t"/>
              <a:pathLst>
                <a:path extrusionOk="0" h="8286" w="794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7" name="Google Shape;9197;p120"/>
            <p:cNvSpPr/>
            <p:nvPr/>
          </p:nvSpPr>
          <p:spPr>
            <a:xfrm>
              <a:off x="-18885400" y="3610050"/>
              <a:ext cx="35475" cy="28400"/>
            </a:xfrm>
            <a:custGeom>
              <a:rect b="b" l="l" r="r" t="t"/>
              <a:pathLst>
                <a:path extrusionOk="0" h="1136" w="1419">
                  <a:moveTo>
                    <a:pt x="694" y="1"/>
                  </a:moveTo>
                  <a:lnTo>
                    <a:pt x="1" y="1072"/>
                  </a:lnTo>
                  <a:cubicBezTo>
                    <a:pt x="221" y="1104"/>
                    <a:pt x="473" y="1135"/>
                    <a:pt x="694" y="1135"/>
                  </a:cubicBezTo>
                  <a:cubicBezTo>
                    <a:pt x="946" y="1135"/>
                    <a:pt x="1166" y="1104"/>
                    <a:pt x="1418" y="1072"/>
                  </a:cubicBez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8" name="Google Shape;9198;p120"/>
            <p:cNvSpPr/>
            <p:nvPr/>
          </p:nvSpPr>
          <p:spPr>
            <a:xfrm>
              <a:off x="-18994100" y="3334775"/>
              <a:ext cx="96900" cy="140625"/>
            </a:xfrm>
            <a:custGeom>
              <a:rect b="b" l="l" r="r" t="t"/>
              <a:pathLst>
                <a:path extrusionOk="0" h="5625" w="3876">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9" name="Google Shape;9199;p120"/>
            <p:cNvSpPr/>
            <p:nvPr/>
          </p:nvSpPr>
          <p:spPr>
            <a:xfrm>
              <a:off x="-18838150" y="3334775"/>
              <a:ext cx="96125" cy="139850"/>
            </a:xfrm>
            <a:custGeom>
              <a:rect b="b" l="l" r="r" t="t"/>
              <a:pathLst>
                <a:path extrusionOk="0" h="5594" w="3845">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00" name="Google Shape;9200;p120"/>
          <p:cNvGrpSpPr/>
          <p:nvPr/>
        </p:nvGrpSpPr>
        <p:grpSpPr>
          <a:xfrm>
            <a:off x="4125445" y="2244743"/>
            <a:ext cx="343404" cy="446998"/>
            <a:chOff x="-18983850" y="3710075"/>
            <a:chExt cx="232375" cy="302475"/>
          </a:xfrm>
        </p:grpSpPr>
        <p:sp>
          <p:nvSpPr>
            <p:cNvPr id="9201" name="Google Shape;9201;p120"/>
            <p:cNvSpPr/>
            <p:nvPr/>
          </p:nvSpPr>
          <p:spPr>
            <a:xfrm>
              <a:off x="-18840500" y="3874700"/>
              <a:ext cx="89025" cy="119750"/>
            </a:xfrm>
            <a:custGeom>
              <a:rect b="b" l="l" r="r" t="t"/>
              <a:pathLst>
                <a:path extrusionOk="0" h="4790" w="3561">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2" name="Google Shape;9202;p120"/>
            <p:cNvSpPr/>
            <p:nvPr/>
          </p:nvSpPr>
          <p:spPr>
            <a:xfrm>
              <a:off x="-18983850" y="3901475"/>
              <a:ext cx="208750" cy="111075"/>
            </a:xfrm>
            <a:custGeom>
              <a:rect b="b" l="l" r="r" t="t"/>
              <a:pathLst>
                <a:path extrusionOk="0" h="4443" w="835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3" name="Google Shape;9203;p120"/>
            <p:cNvSpPr/>
            <p:nvPr/>
          </p:nvSpPr>
          <p:spPr>
            <a:xfrm>
              <a:off x="-18947625" y="3710075"/>
              <a:ext cx="159925" cy="67775"/>
            </a:xfrm>
            <a:custGeom>
              <a:rect b="b" l="l" r="r" t="t"/>
              <a:pathLst>
                <a:path extrusionOk="0" h="2711" w="6397">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4" name="Google Shape;9204;p120"/>
            <p:cNvSpPr/>
            <p:nvPr/>
          </p:nvSpPr>
          <p:spPr>
            <a:xfrm>
              <a:off x="-18949200" y="3773100"/>
              <a:ext cx="159125" cy="133925"/>
            </a:xfrm>
            <a:custGeom>
              <a:rect b="b" l="l" r="r" t="t"/>
              <a:pathLst>
                <a:path extrusionOk="0" h="5357" w="6365">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05" name="Google Shape;9205;p120"/>
          <p:cNvGrpSpPr/>
          <p:nvPr/>
        </p:nvGrpSpPr>
        <p:grpSpPr>
          <a:xfrm>
            <a:off x="4071911" y="2797422"/>
            <a:ext cx="450470" cy="448180"/>
            <a:chOff x="-19020075" y="4084200"/>
            <a:chExt cx="304825" cy="303275"/>
          </a:xfrm>
        </p:grpSpPr>
        <p:sp>
          <p:nvSpPr>
            <p:cNvPr id="9206" name="Google Shape;9206;p120"/>
            <p:cNvSpPr/>
            <p:nvPr/>
          </p:nvSpPr>
          <p:spPr>
            <a:xfrm>
              <a:off x="-18962575" y="4274800"/>
              <a:ext cx="103975" cy="94550"/>
            </a:xfrm>
            <a:custGeom>
              <a:rect b="b" l="l" r="r" t="t"/>
              <a:pathLst>
                <a:path extrusionOk="0" h="3782" w="4159">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7" name="Google Shape;9207;p120"/>
            <p:cNvSpPr/>
            <p:nvPr/>
          </p:nvSpPr>
          <p:spPr>
            <a:xfrm>
              <a:off x="-18883025" y="4281900"/>
              <a:ext cx="78000" cy="105575"/>
            </a:xfrm>
            <a:custGeom>
              <a:rect b="b" l="l" r="r" t="t"/>
              <a:pathLst>
                <a:path extrusionOk="0" h="4223" w="312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8" name="Google Shape;9208;p120"/>
            <p:cNvSpPr/>
            <p:nvPr/>
          </p:nvSpPr>
          <p:spPr>
            <a:xfrm>
              <a:off x="-18809000" y="4281100"/>
              <a:ext cx="57525" cy="88250"/>
            </a:xfrm>
            <a:custGeom>
              <a:rect b="b" l="l" r="r" t="t"/>
              <a:pathLst>
                <a:path extrusionOk="0" h="3530" w="2301">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9" name="Google Shape;9209;p120"/>
            <p:cNvSpPr/>
            <p:nvPr/>
          </p:nvSpPr>
          <p:spPr>
            <a:xfrm>
              <a:off x="-18770400" y="4263000"/>
              <a:ext cx="55150" cy="66975"/>
            </a:xfrm>
            <a:custGeom>
              <a:rect b="b" l="l" r="r" t="t"/>
              <a:pathLst>
                <a:path extrusionOk="0" h="2679" w="2206">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0" name="Google Shape;9210;p120"/>
            <p:cNvSpPr/>
            <p:nvPr/>
          </p:nvSpPr>
          <p:spPr>
            <a:xfrm>
              <a:off x="-18768050" y="4227550"/>
              <a:ext cx="52025" cy="31525"/>
            </a:xfrm>
            <a:custGeom>
              <a:rect b="b" l="l" r="r" t="t"/>
              <a:pathLst>
                <a:path extrusionOk="0" h="1261" w="2081">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1" name="Google Shape;9211;p120"/>
            <p:cNvSpPr/>
            <p:nvPr/>
          </p:nvSpPr>
          <p:spPr>
            <a:xfrm>
              <a:off x="-19000400" y="4262200"/>
              <a:ext cx="106350" cy="52800"/>
            </a:xfrm>
            <a:custGeom>
              <a:rect b="b" l="l" r="r" t="t"/>
              <a:pathLst>
                <a:path extrusionOk="0" h="2112" w="4254">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2" name="Google Shape;9212;p120"/>
            <p:cNvSpPr/>
            <p:nvPr/>
          </p:nvSpPr>
          <p:spPr>
            <a:xfrm>
              <a:off x="-18912175" y="4173200"/>
              <a:ext cx="18125" cy="35475"/>
            </a:xfrm>
            <a:custGeom>
              <a:rect b="b" l="l" r="r" t="t"/>
              <a:pathLst>
                <a:path extrusionOk="0" h="1419" w="725">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3" name="Google Shape;9213;p120"/>
            <p:cNvSpPr/>
            <p:nvPr/>
          </p:nvSpPr>
          <p:spPr>
            <a:xfrm>
              <a:off x="-19001975" y="4173200"/>
              <a:ext cx="18150" cy="35475"/>
            </a:xfrm>
            <a:custGeom>
              <a:rect b="b" l="l" r="r" t="t"/>
              <a:pathLst>
                <a:path extrusionOk="0" h="1419" w="726">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4" name="Google Shape;9214;p120"/>
            <p:cNvSpPr/>
            <p:nvPr/>
          </p:nvSpPr>
          <p:spPr>
            <a:xfrm>
              <a:off x="-19020075" y="4084200"/>
              <a:ext cx="143375" cy="178025"/>
            </a:xfrm>
            <a:custGeom>
              <a:rect b="b" l="l" r="r" t="t"/>
              <a:pathLst>
                <a:path extrusionOk="0" h="7121" w="5735">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15" name="Google Shape;9215;p120"/>
          <p:cNvGrpSpPr/>
          <p:nvPr/>
        </p:nvGrpSpPr>
        <p:grpSpPr>
          <a:xfrm>
            <a:off x="6889176" y="1689001"/>
            <a:ext cx="396937" cy="450470"/>
            <a:chOff x="-17149475" y="3309200"/>
            <a:chExt cx="268600" cy="304825"/>
          </a:xfrm>
        </p:grpSpPr>
        <p:sp>
          <p:nvSpPr>
            <p:cNvPr id="9216" name="Google Shape;9216;p120"/>
            <p:cNvSpPr/>
            <p:nvPr/>
          </p:nvSpPr>
          <p:spPr>
            <a:xfrm>
              <a:off x="-17021100" y="3309200"/>
              <a:ext cx="102425" cy="72475"/>
            </a:xfrm>
            <a:custGeom>
              <a:rect b="b" l="l" r="r" t="t"/>
              <a:pathLst>
                <a:path extrusionOk="0" h="2899" w="4097">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7" name="Google Shape;9217;p120"/>
            <p:cNvSpPr/>
            <p:nvPr/>
          </p:nvSpPr>
          <p:spPr>
            <a:xfrm>
              <a:off x="-17149475" y="3346200"/>
              <a:ext cx="268600" cy="267825"/>
            </a:xfrm>
            <a:custGeom>
              <a:rect b="b" l="l" r="r" t="t"/>
              <a:pathLst>
                <a:path extrusionOk="0" h="10713" w="10744">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18" name="Google Shape;9218;p120"/>
          <p:cNvGrpSpPr/>
          <p:nvPr/>
        </p:nvGrpSpPr>
        <p:grpSpPr>
          <a:xfrm>
            <a:off x="6862982" y="2258120"/>
            <a:ext cx="449325" cy="420249"/>
            <a:chOff x="-17168375" y="3692750"/>
            <a:chExt cx="304050" cy="284375"/>
          </a:xfrm>
        </p:grpSpPr>
        <p:sp>
          <p:nvSpPr>
            <p:cNvPr id="9219" name="Google Shape;9219;p120"/>
            <p:cNvSpPr/>
            <p:nvPr/>
          </p:nvSpPr>
          <p:spPr>
            <a:xfrm>
              <a:off x="-16963600" y="3694325"/>
              <a:ext cx="99275" cy="92175"/>
            </a:xfrm>
            <a:custGeom>
              <a:rect b="b" l="l" r="r" t="t"/>
              <a:pathLst>
                <a:path extrusionOk="0" h="3687" w="3971">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0" name="Google Shape;9220;p120"/>
            <p:cNvSpPr/>
            <p:nvPr/>
          </p:nvSpPr>
          <p:spPr>
            <a:xfrm>
              <a:off x="-17102225" y="3817525"/>
              <a:ext cx="61475" cy="69650"/>
            </a:xfrm>
            <a:custGeom>
              <a:rect b="b" l="l" r="r" t="t"/>
              <a:pathLst>
                <a:path extrusionOk="0" h="2786" w="2459">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1" name="Google Shape;9221;p120"/>
            <p:cNvSpPr/>
            <p:nvPr/>
          </p:nvSpPr>
          <p:spPr>
            <a:xfrm>
              <a:off x="-17064400" y="3870925"/>
              <a:ext cx="93750" cy="106200"/>
            </a:xfrm>
            <a:custGeom>
              <a:rect b="b" l="l" r="r" t="t"/>
              <a:pathLst>
                <a:path extrusionOk="0" h="4248" w="375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2" name="Google Shape;9222;p120"/>
            <p:cNvSpPr/>
            <p:nvPr/>
          </p:nvSpPr>
          <p:spPr>
            <a:xfrm>
              <a:off x="-17025025" y="3907200"/>
              <a:ext cx="15775" cy="13200"/>
            </a:xfrm>
            <a:custGeom>
              <a:rect b="b" l="l" r="r" t="t"/>
              <a:pathLst>
                <a:path extrusionOk="0" h="528" w="631">
                  <a:moveTo>
                    <a:pt x="327" y="0"/>
                  </a:moveTo>
                  <a:cubicBezTo>
                    <a:pt x="189" y="0"/>
                    <a:pt x="48" y="71"/>
                    <a:pt x="0" y="213"/>
                  </a:cubicBezTo>
                  <a:lnTo>
                    <a:pt x="315" y="528"/>
                  </a:lnTo>
                  <a:lnTo>
                    <a:pt x="630" y="213"/>
                  </a:lnTo>
                  <a:cubicBezTo>
                    <a:pt x="599" y="71"/>
                    <a:pt x="465" y="0"/>
                    <a:pt x="3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3" name="Google Shape;9223;p120"/>
            <p:cNvSpPr/>
            <p:nvPr/>
          </p:nvSpPr>
          <p:spPr>
            <a:xfrm>
              <a:off x="-16995100" y="3817825"/>
              <a:ext cx="63025" cy="69900"/>
            </a:xfrm>
            <a:custGeom>
              <a:rect b="b" l="l" r="r" t="t"/>
              <a:pathLst>
                <a:path extrusionOk="0" h="2796" w="2521">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4" name="Google Shape;9224;p120"/>
            <p:cNvSpPr/>
            <p:nvPr/>
          </p:nvSpPr>
          <p:spPr>
            <a:xfrm>
              <a:off x="-17150275" y="3728200"/>
              <a:ext cx="267825" cy="236300"/>
            </a:xfrm>
            <a:custGeom>
              <a:rect b="b" l="l" r="r" t="t"/>
              <a:pathLst>
                <a:path extrusionOk="0" h="9452" w="10713">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5" name="Google Shape;9225;p120"/>
            <p:cNvSpPr/>
            <p:nvPr/>
          </p:nvSpPr>
          <p:spPr>
            <a:xfrm>
              <a:off x="-17168375" y="3692750"/>
              <a:ext cx="99250" cy="92975"/>
            </a:xfrm>
            <a:custGeom>
              <a:rect b="b" l="l" r="r" t="t"/>
              <a:pathLst>
                <a:path extrusionOk="0" h="3719" w="397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26" name="Google Shape;9226;p120"/>
          <p:cNvGrpSpPr/>
          <p:nvPr/>
        </p:nvGrpSpPr>
        <p:grpSpPr>
          <a:xfrm>
            <a:off x="6859491" y="2796852"/>
            <a:ext cx="456308" cy="449325"/>
            <a:chOff x="-17170750" y="4058800"/>
            <a:chExt cx="308775" cy="304050"/>
          </a:xfrm>
        </p:grpSpPr>
        <p:sp>
          <p:nvSpPr>
            <p:cNvPr id="9227" name="Google Shape;9227;p120"/>
            <p:cNvSpPr/>
            <p:nvPr/>
          </p:nvSpPr>
          <p:spPr>
            <a:xfrm>
              <a:off x="-17041575" y="4058800"/>
              <a:ext cx="49650" cy="49850"/>
            </a:xfrm>
            <a:custGeom>
              <a:rect b="b" l="l" r="r" t="t"/>
              <a:pathLst>
                <a:path extrusionOk="0" h="1994" w="1986">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8" name="Google Shape;9228;p120"/>
            <p:cNvSpPr/>
            <p:nvPr/>
          </p:nvSpPr>
          <p:spPr>
            <a:xfrm>
              <a:off x="-17041575" y="4312625"/>
              <a:ext cx="49650" cy="50225"/>
            </a:xfrm>
            <a:custGeom>
              <a:rect b="b" l="l" r="r" t="t"/>
              <a:pathLst>
                <a:path extrusionOk="0" h="2009" w="1986">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9" name="Google Shape;9229;p120"/>
            <p:cNvSpPr/>
            <p:nvPr/>
          </p:nvSpPr>
          <p:spPr>
            <a:xfrm>
              <a:off x="-17170750" y="4186600"/>
              <a:ext cx="52800" cy="48075"/>
            </a:xfrm>
            <a:custGeom>
              <a:rect b="b" l="l" r="r" t="t"/>
              <a:pathLst>
                <a:path extrusionOk="0" h="1923" w="2112">
                  <a:moveTo>
                    <a:pt x="1639" y="0"/>
                  </a:moveTo>
                  <a:lnTo>
                    <a:pt x="284" y="630"/>
                  </a:lnTo>
                  <a:cubicBezTo>
                    <a:pt x="1" y="788"/>
                    <a:pt x="1" y="1135"/>
                    <a:pt x="284" y="1261"/>
                  </a:cubicBezTo>
                  <a:lnTo>
                    <a:pt x="1639" y="1922"/>
                  </a:lnTo>
                  <a:lnTo>
                    <a:pt x="1639" y="1891"/>
                  </a:lnTo>
                  <a:lnTo>
                    <a:pt x="2112" y="946"/>
                  </a:lnTo>
                  <a:lnTo>
                    <a:pt x="163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0" name="Google Shape;9230;p120"/>
            <p:cNvSpPr/>
            <p:nvPr/>
          </p:nvSpPr>
          <p:spPr>
            <a:xfrm>
              <a:off x="-16914775" y="4185025"/>
              <a:ext cx="52800" cy="49650"/>
            </a:xfrm>
            <a:custGeom>
              <a:rect b="b" l="l" r="r" t="t"/>
              <a:pathLst>
                <a:path extrusionOk="0" h="1986" w="2112">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1" name="Google Shape;9231;p120"/>
            <p:cNvSpPr/>
            <p:nvPr/>
          </p:nvSpPr>
          <p:spPr>
            <a:xfrm>
              <a:off x="-17127800" y="4273225"/>
              <a:ext cx="47650" cy="46500"/>
            </a:xfrm>
            <a:custGeom>
              <a:rect b="b" l="l" r="r" t="t"/>
              <a:pathLst>
                <a:path extrusionOk="0" h="1860" w="1906">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2" name="Google Shape;9232;p120"/>
            <p:cNvSpPr/>
            <p:nvPr/>
          </p:nvSpPr>
          <p:spPr>
            <a:xfrm>
              <a:off x="-16952575" y="4100775"/>
              <a:ext cx="47675" cy="47250"/>
            </a:xfrm>
            <a:custGeom>
              <a:rect b="b" l="l" r="r" t="t"/>
              <a:pathLst>
                <a:path extrusionOk="0" h="1890" w="1907">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3" name="Google Shape;9233;p120"/>
            <p:cNvSpPr/>
            <p:nvPr/>
          </p:nvSpPr>
          <p:spPr>
            <a:xfrm>
              <a:off x="-16954150" y="4273225"/>
              <a:ext cx="49200" cy="47800"/>
            </a:xfrm>
            <a:custGeom>
              <a:rect b="b" l="l" r="r" t="t"/>
              <a:pathLst>
                <a:path extrusionOk="0" h="1912" w="1968">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4" name="Google Shape;9234;p120"/>
            <p:cNvSpPr/>
            <p:nvPr/>
          </p:nvSpPr>
          <p:spPr>
            <a:xfrm>
              <a:off x="-17128625" y="4101275"/>
              <a:ext cx="48475" cy="46750"/>
            </a:xfrm>
            <a:custGeom>
              <a:rect b="b" l="l" r="r" t="t"/>
              <a:pathLst>
                <a:path extrusionOk="0" h="1870" w="1939">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5" name="Google Shape;9235;p120"/>
            <p:cNvSpPr/>
            <p:nvPr/>
          </p:nvSpPr>
          <p:spPr>
            <a:xfrm>
              <a:off x="-17043150" y="4183450"/>
              <a:ext cx="52800" cy="52800"/>
            </a:xfrm>
            <a:custGeom>
              <a:rect b="b" l="l" r="r" t="t"/>
              <a:pathLst>
                <a:path extrusionOk="0" h="2112" w="2112">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6" name="Google Shape;9236;p120"/>
            <p:cNvSpPr/>
            <p:nvPr/>
          </p:nvSpPr>
          <p:spPr>
            <a:xfrm>
              <a:off x="-17070725" y="4111975"/>
              <a:ext cx="44925" cy="60475"/>
            </a:xfrm>
            <a:custGeom>
              <a:rect b="b" l="l" r="r" t="t"/>
              <a:pathLst>
                <a:path extrusionOk="0" h="2419" w="1797">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7" name="Google Shape;9237;p120"/>
            <p:cNvSpPr/>
            <p:nvPr/>
          </p:nvSpPr>
          <p:spPr>
            <a:xfrm>
              <a:off x="-16979350" y="4156675"/>
              <a:ext cx="60675" cy="45700"/>
            </a:xfrm>
            <a:custGeom>
              <a:rect b="b" l="l" r="r" t="t"/>
              <a:pathLst>
                <a:path extrusionOk="0" h="1828" w="2427">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8" name="Google Shape;9238;p120"/>
            <p:cNvSpPr/>
            <p:nvPr/>
          </p:nvSpPr>
          <p:spPr>
            <a:xfrm>
              <a:off x="-17116400" y="4155875"/>
              <a:ext cx="63050" cy="44125"/>
            </a:xfrm>
            <a:custGeom>
              <a:rect b="b" l="l" r="r" t="t"/>
              <a:pathLst>
                <a:path extrusionOk="0" h="1765" w="2522">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9" name="Google Shape;9239;p120"/>
            <p:cNvSpPr/>
            <p:nvPr/>
          </p:nvSpPr>
          <p:spPr>
            <a:xfrm>
              <a:off x="-17007700" y="4112450"/>
              <a:ext cx="44925" cy="60775"/>
            </a:xfrm>
            <a:custGeom>
              <a:rect b="b" l="l" r="r" t="t"/>
              <a:pathLst>
                <a:path extrusionOk="0" h="2431" w="1797">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0" name="Google Shape;9240;p120"/>
            <p:cNvSpPr/>
            <p:nvPr/>
          </p:nvSpPr>
          <p:spPr>
            <a:xfrm>
              <a:off x="-17007700" y="4248025"/>
              <a:ext cx="44925" cy="61475"/>
            </a:xfrm>
            <a:custGeom>
              <a:rect b="b" l="l" r="r" t="t"/>
              <a:pathLst>
                <a:path extrusionOk="0" h="2459" w="1797">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1" name="Google Shape;9241;p120"/>
            <p:cNvSpPr/>
            <p:nvPr/>
          </p:nvSpPr>
          <p:spPr>
            <a:xfrm>
              <a:off x="-16980125" y="4219675"/>
              <a:ext cx="61450" cy="45700"/>
            </a:xfrm>
            <a:custGeom>
              <a:rect b="b" l="l" r="r" t="t"/>
              <a:pathLst>
                <a:path extrusionOk="0" h="1828" w="2458">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2" name="Google Shape;9242;p120"/>
            <p:cNvSpPr/>
            <p:nvPr/>
          </p:nvSpPr>
          <p:spPr>
            <a:xfrm>
              <a:off x="-17070725" y="4247250"/>
              <a:ext cx="44925" cy="61300"/>
            </a:xfrm>
            <a:custGeom>
              <a:rect b="b" l="l" r="r" t="t"/>
              <a:pathLst>
                <a:path extrusionOk="0" h="2452" w="1797">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3" name="Google Shape;9243;p120"/>
            <p:cNvSpPr/>
            <p:nvPr/>
          </p:nvSpPr>
          <p:spPr>
            <a:xfrm>
              <a:off x="-17115600" y="4218900"/>
              <a:ext cx="61450" cy="44900"/>
            </a:xfrm>
            <a:custGeom>
              <a:rect b="b" l="l" r="r" t="t"/>
              <a:pathLst>
                <a:path extrusionOk="0" h="1796" w="2458">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44" name="Google Shape;9244;p120"/>
          <p:cNvGrpSpPr/>
          <p:nvPr/>
        </p:nvGrpSpPr>
        <p:grpSpPr>
          <a:xfrm>
            <a:off x="5721388" y="3343358"/>
            <a:ext cx="450470" cy="446998"/>
            <a:chOff x="-15688425" y="3707725"/>
            <a:chExt cx="304825" cy="302475"/>
          </a:xfrm>
        </p:grpSpPr>
        <p:sp>
          <p:nvSpPr>
            <p:cNvPr id="9245" name="Google Shape;9245;p120"/>
            <p:cNvSpPr/>
            <p:nvPr/>
          </p:nvSpPr>
          <p:spPr>
            <a:xfrm>
              <a:off x="-15687650" y="3884950"/>
              <a:ext cx="304050" cy="125250"/>
            </a:xfrm>
            <a:custGeom>
              <a:rect b="b" l="l" r="r" t="t"/>
              <a:pathLst>
                <a:path extrusionOk="0" h="5010" w="12162">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6" name="Google Shape;9246;p120"/>
            <p:cNvSpPr/>
            <p:nvPr/>
          </p:nvSpPr>
          <p:spPr>
            <a:xfrm>
              <a:off x="-15634875" y="3956600"/>
              <a:ext cx="49650" cy="18150"/>
            </a:xfrm>
            <a:custGeom>
              <a:rect b="b" l="l" r="r" t="t"/>
              <a:pathLst>
                <a:path extrusionOk="0" h="726" w="1986">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7" name="Google Shape;9247;p120"/>
            <p:cNvSpPr/>
            <p:nvPr/>
          </p:nvSpPr>
          <p:spPr>
            <a:xfrm>
              <a:off x="-15434025" y="3920375"/>
              <a:ext cx="31525" cy="18150"/>
            </a:xfrm>
            <a:custGeom>
              <a:rect b="b" l="l" r="r" t="t"/>
              <a:pathLst>
                <a:path extrusionOk="0" h="726" w="1261">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8" name="Google Shape;9248;p120"/>
            <p:cNvSpPr/>
            <p:nvPr/>
          </p:nvSpPr>
          <p:spPr>
            <a:xfrm>
              <a:off x="-15436400" y="3974725"/>
              <a:ext cx="52800" cy="17350"/>
            </a:xfrm>
            <a:custGeom>
              <a:rect b="b" l="l" r="r" t="t"/>
              <a:pathLst>
                <a:path extrusionOk="0" h="694" w="2112">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9" name="Google Shape;9249;p120"/>
            <p:cNvSpPr/>
            <p:nvPr/>
          </p:nvSpPr>
          <p:spPr>
            <a:xfrm>
              <a:off x="-15688425" y="3992050"/>
              <a:ext cx="54350" cy="18150"/>
            </a:xfrm>
            <a:custGeom>
              <a:rect b="b" l="l" r="r" t="t"/>
              <a:pathLst>
                <a:path extrusionOk="0" h="726" w="2174">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0" name="Google Shape;9250;p120"/>
            <p:cNvSpPr/>
            <p:nvPr/>
          </p:nvSpPr>
          <p:spPr>
            <a:xfrm>
              <a:off x="-15664800" y="3707725"/>
              <a:ext cx="252850" cy="161475"/>
            </a:xfrm>
            <a:custGeom>
              <a:rect b="b" l="l" r="r" t="t"/>
              <a:pathLst>
                <a:path extrusionOk="0" h="6459" w="10114">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51" name="Google Shape;9251;p120"/>
          <p:cNvGrpSpPr/>
          <p:nvPr/>
        </p:nvGrpSpPr>
        <p:grpSpPr>
          <a:xfrm>
            <a:off x="1865544" y="1690441"/>
            <a:ext cx="451653" cy="447589"/>
            <a:chOff x="-20572500" y="3319025"/>
            <a:chExt cx="305625" cy="302875"/>
          </a:xfrm>
        </p:grpSpPr>
        <p:sp>
          <p:nvSpPr>
            <p:cNvPr id="9252" name="Google Shape;9252;p120"/>
            <p:cNvSpPr/>
            <p:nvPr/>
          </p:nvSpPr>
          <p:spPr>
            <a:xfrm>
              <a:off x="-20429150" y="3569900"/>
              <a:ext cx="18150" cy="52000"/>
            </a:xfrm>
            <a:custGeom>
              <a:rect b="b" l="l" r="r" t="t"/>
              <a:pathLst>
                <a:path extrusionOk="0" h="2080" w="726">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3" name="Google Shape;9253;p120"/>
            <p:cNvSpPr/>
            <p:nvPr/>
          </p:nvSpPr>
          <p:spPr>
            <a:xfrm>
              <a:off x="-20572500" y="3319025"/>
              <a:ext cx="305625" cy="267350"/>
            </a:xfrm>
            <a:custGeom>
              <a:rect b="b" l="l" r="r" t="t"/>
              <a:pathLst>
                <a:path extrusionOk="0" h="10694" w="12225">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54" name="Google Shape;9254;p120"/>
          <p:cNvGrpSpPr/>
          <p:nvPr/>
        </p:nvGrpSpPr>
        <p:grpSpPr>
          <a:xfrm>
            <a:off x="1866708" y="2305410"/>
            <a:ext cx="449325" cy="325670"/>
            <a:chOff x="-20571700" y="3722875"/>
            <a:chExt cx="304050" cy="220375"/>
          </a:xfrm>
        </p:grpSpPr>
        <p:sp>
          <p:nvSpPr>
            <p:cNvPr id="9255" name="Google Shape;9255;p120"/>
            <p:cNvSpPr/>
            <p:nvPr/>
          </p:nvSpPr>
          <p:spPr>
            <a:xfrm>
              <a:off x="-20333850" y="3728200"/>
              <a:ext cx="66200" cy="35475"/>
            </a:xfrm>
            <a:custGeom>
              <a:rect b="b" l="l" r="r" t="t"/>
              <a:pathLst>
                <a:path extrusionOk="0" h="1419" w="2648">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6" name="Google Shape;9256;p120"/>
            <p:cNvSpPr/>
            <p:nvPr/>
          </p:nvSpPr>
          <p:spPr>
            <a:xfrm>
              <a:off x="-20571700" y="3782550"/>
              <a:ext cx="49650" cy="51225"/>
            </a:xfrm>
            <a:custGeom>
              <a:rect b="b" l="l" r="r" t="t"/>
              <a:pathLst>
                <a:path extrusionOk="0" h="2049" w="1986">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7" name="Google Shape;9257;p120"/>
            <p:cNvSpPr/>
            <p:nvPr/>
          </p:nvSpPr>
          <p:spPr>
            <a:xfrm>
              <a:off x="-20320450" y="3782550"/>
              <a:ext cx="52800" cy="52800"/>
            </a:xfrm>
            <a:custGeom>
              <a:rect b="b" l="l" r="r" t="t"/>
              <a:pathLst>
                <a:path extrusionOk="0" h="2112" w="2112">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8" name="Google Shape;9258;p120"/>
            <p:cNvSpPr/>
            <p:nvPr/>
          </p:nvSpPr>
          <p:spPr>
            <a:xfrm>
              <a:off x="-20571700" y="3722875"/>
              <a:ext cx="178025" cy="220375"/>
            </a:xfrm>
            <a:custGeom>
              <a:rect b="b" l="l" r="r" t="t"/>
              <a:pathLst>
                <a:path extrusionOk="0" h="8815" w="7121">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9" name="Google Shape;9259;p120"/>
            <p:cNvSpPr/>
            <p:nvPr/>
          </p:nvSpPr>
          <p:spPr>
            <a:xfrm>
              <a:off x="-20404725" y="3782550"/>
              <a:ext cx="28375" cy="41775"/>
            </a:xfrm>
            <a:custGeom>
              <a:rect b="b" l="l" r="r" t="t"/>
              <a:pathLst>
                <a:path extrusionOk="0" h="1671" w="1135">
                  <a:moveTo>
                    <a:pt x="0" y="0"/>
                  </a:moveTo>
                  <a:lnTo>
                    <a:pt x="820" y="1387"/>
                  </a:lnTo>
                  <a:cubicBezTo>
                    <a:pt x="914" y="1450"/>
                    <a:pt x="914" y="1576"/>
                    <a:pt x="946" y="1670"/>
                  </a:cubicBezTo>
                  <a:cubicBezTo>
                    <a:pt x="1072" y="1513"/>
                    <a:pt x="1135" y="1292"/>
                    <a:pt x="1135" y="1072"/>
                  </a:cubicBezTo>
                  <a:lnTo>
                    <a:pt x="11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0" name="Google Shape;9260;p120"/>
            <p:cNvSpPr/>
            <p:nvPr/>
          </p:nvSpPr>
          <p:spPr>
            <a:xfrm>
              <a:off x="-20502400" y="3887300"/>
              <a:ext cx="1600" cy="25"/>
            </a:xfrm>
            <a:custGeom>
              <a:rect b="b" l="l" r="r" t="t"/>
              <a:pathLst>
                <a:path extrusionOk="0" h="1" w="64">
                  <a:moveTo>
                    <a:pt x="64" y="1"/>
                  </a:moveTo>
                  <a:cubicBezTo>
                    <a:pt x="1" y="1"/>
                    <a:pt x="1" y="1"/>
                    <a:pt x="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1" name="Google Shape;9261;p120"/>
            <p:cNvSpPr/>
            <p:nvPr/>
          </p:nvSpPr>
          <p:spPr>
            <a:xfrm>
              <a:off x="-20500825" y="3782550"/>
              <a:ext cx="220575" cy="159125"/>
            </a:xfrm>
            <a:custGeom>
              <a:rect b="b" l="l" r="r" t="t"/>
              <a:pathLst>
                <a:path extrusionOk="0" h="6365" w="8823">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62" name="Google Shape;9262;p120"/>
          <p:cNvGrpSpPr/>
          <p:nvPr/>
        </p:nvGrpSpPr>
        <p:grpSpPr>
          <a:xfrm>
            <a:off x="1866135" y="2796278"/>
            <a:ext cx="450470" cy="450470"/>
            <a:chOff x="-20571700" y="4066875"/>
            <a:chExt cx="304825" cy="304825"/>
          </a:xfrm>
        </p:grpSpPr>
        <p:sp>
          <p:nvSpPr>
            <p:cNvPr id="9263" name="Google Shape;9263;p120"/>
            <p:cNvSpPr/>
            <p:nvPr/>
          </p:nvSpPr>
          <p:spPr>
            <a:xfrm>
              <a:off x="-20385825" y="4211025"/>
              <a:ext cx="118950" cy="160675"/>
            </a:xfrm>
            <a:custGeom>
              <a:rect b="b" l="l" r="r" t="t"/>
              <a:pathLst>
                <a:path extrusionOk="0" h="6427" w="4758">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4" name="Google Shape;9264;p120"/>
            <p:cNvSpPr/>
            <p:nvPr/>
          </p:nvSpPr>
          <p:spPr>
            <a:xfrm>
              <a:off x="-20412600" y="4084875"/>
              <a:ext cx="109500" cy="89925"/>
            </a:xfrm>
            <a:custGeom>
              <a:rect b="b" l="l" r="r" t="t"/>
              <a:pathLst>
                <a:path extrusionOk="0" h="3597" w="438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5" name="Google Shape;9265;p120"/>
            <p:cNvSpPr/>
            <p:nvPr/>
          </p:nvSpPr>
          <p:spPr>
            <a:xfrm>
              <a:off x="-20332275" y="4066875"/>
              <a:ext cx="64625" cy="80375"/>
            </a:xfrm>
            <a:custGeom>
              <a:rect b="b" l="l" r="r" t="t"/>
              <a:pathLst>
                <a:path extrusionOk="0" h="3215" w="2585">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6" name="Google Shape;9266;p120"/>
            <p:cNvSpPr/>
            <p:nvPr/>
          </p:nvSpPr>
          <p:spPr>
            <a:xfrm>
              <a:off x="-20553575" y="4103900"/>
              <a:ext cx="107925" cy="89025"/>
            </a:xfrm>
            <a:custGeom>
              <a:rect b="b" l="l" r="r" t="t"/>
              <a:pathLst>
                <a:path extrusionOk="0" h="3561" w="4317">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7" name="Google Shape;9267;p120"/>
            <p:cNvSpPr/>
            <p:nvPr/>
          </p:nvSpPr>
          <p:spPr>
            <a:xfrm>
              <a:off x="-20515000" y="4168475"/>
              <a:ext cx="119750" cy="91400"/>
            </a:xfrm>
            <a:custGeom>
              <a:rect b="b" l="l" r="r" t="t"/>
              <a:pathLst>
                <a:path extrusionOk="0" h="3656" w="479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8" name="Google Shape;9268;p120"/>
            <p:cNvSpPr/>
            <p:nvPr/>
          </p:nvSpPr>
          <p:spPr>
            <a:xfrm>
              <a:off x="-20571700" y="4250400"/>
              <a:ext cx="233950" cy="120525"/>
            </a:xfrm>
            <a:custGeom>
              <a:rect b="b" l="l" r="r" t="t"/>
              <a:pathLst>
                <a:path extrusionOk="0" h="4821" w="9358">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69" name="Google Shape;9269;p120"/>
          <p:cNvGrpSpPr/>
          <p:nvPr/>
        </p:nvGrpSpPr>
        <p:grpSpPr>
          <a:xfrm>
            <a:off x="4632837" y="1688259"/>
            <a:ext cx="453980" cy="451948"/>
            <a:chOff x="-18645175" y="3334200"/>
            <a:chExt cx="307200" cy="305825"/>
          </a:xfrm>
        </p:grpSpPr>
        <p:sp>
          <p:nvSpPr>
            <p:cNvPr id="9270" name="Google Shape;9270;p120"/>
            <p:cNvSpPr/>
            <p:nvPr/>
          </p:nvSpPr>
          <p:spPr>
            <a:xfrm>
              <a:off x="-18627850" y="3424975"/>
              <a:ext cx="289875" cy="215050"/>
            </a:xfrm>
            <a:custGeom>
              <a:rect b="b" l="l" r="r" t="t"/>
              <a:pathLst>
                <a:path extrusionOk="0" h="8602" w="11595">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1" name="Google Shape;9271;p120"/>
            <p:cNvSpPr/>
            <p:nvPr/>
          </p:nvSpPr>
          <p:spPr>
            <a:xfrm>
              <a:off x="-18645175" y="3424975"/>
              <a:ext cx="141800" cy="159900"/>
            </a:xfrm>
            <a:custGeom>
              <a:rect b="b" l="l" r="r" t="t"/>
              <a:pathLst>
                <a:path extrusionOk="0" h="6396" w="5672">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2" name="Google Shape;9272;p120"/>
            <p:cNvSpPr/>
            <p:nvPr/>
          </p:nvSpPr>
          <p:spPr>
            <a:xfrm>
              <a:off x="-18466375" y="3334200"/>
              <a:ext cx="54350" cy="71100"/>
            </a:xfrm>
            <a:custGeom>
              <a:rect b="b" l="l" r="r" t="t"/>
              <a:pathLst>
                <a:path extrusionOk="0" h="2844" w="2174">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3" name="Google Shape;9273;p120"/>
            <p:cNvSpPr/>
            <p:nvPr/>
          </p:nvSpPr>
          <p:spPr>
            <a:xfrm>
              <a:off x="-18428575" y="3352500"/>
              <a:ext cx="87450" cy="82725"/>
            </a:xfrm>
            <a:custGeom>
              <a:rect b="b" l="l" r="r" t="t"/>
              <a:pathLst>
                <a:path extrusionOk="0" h="3309" w="3498">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4" name="Google Shape;9274;p120"/>
            <p:cNvSpPr/>
            <p:nvPr/>
          </p:nvSpPr>
          <p:spPr>
            <a:xfrm>
              <a:off x="-18645175" y="3334400"/>
              <a:ext cx="70900" cy="70900"/>
            </a:xfrm>
            <a:custGeom>
              <a:rect b="b" l="l" r="r" t="t"/>
              <a:pathLst>
                <a:path extrusionOk="0" h="2836" w="2836">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75" name="Google Shape;9275;p120"/>
          <p:cNvGrpSpPr/>
          <p:nvPr/>
        </p:nvGrpSpPr>
        <p:grpSpPr>
          <a:xfrm>
            <a:off x="4633429" y="2242989"/>
            <a:ext cx="452798" cy="450507"/>
            <a:chOff x="-18645175" y="3708500"/>
            <a:chExt cx="306400" cy="304850"/>
          </a:xfrm>
        </p:grpSpPr>
        <p:sp>
          <p:nvSpPr>
            <p:cNvPr id="9276" name="Google Shape;9276;p120"/>
            <p:cNvSpPr/>
            <p:nvPr/>
          </p:nvSpPr>
          <p:spPr>
            <a:xfrm>
              <a:off x="-18555375" y="381720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7" name="Google Shape;9277;p120"/>
            <p:cNvSpPr/>
            <p:nvPr/>
          </p:nvSpPr>
          <p:spPr>
            <a:xfrm>
              <a:off x="-18501825" y="3894000"/>
              <a:ext cx="18150" cy="16950"/>
            </a:xfrm>
            <a:custGeom>
              <a:rect b="b" l="l" r="r" t="t"/>
              <a:pathLst>
                <a:path extrusionOk="0" h="678" w="726">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8" name="Google Shape;9278;p120"/>
            <p:cNvSpPr/>
            <p:nvPr/>
          </p:nvSpPr>
          <p:spPr>
            <a:xfrm>
              <a:off x="-18546725" y="3835325"/>
              <a:ext cx="108725" cy="124450"/>
            </a:xfrm>
            <a:custGeom>
              <a:rect b="b" l="l" r="r" t="t"/>
              <a:pathLst>
                <a:path extrusionOk="0" h="4978" w="4349">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9" name="Google Shape;9279;p120"/>
            <p:cNvSpPr/>
            <p:nvPr/>
          </p:nvSpPr>
          <p:spPr>
            <a:xfrm>
              <a:off x="-18644375" y="3728200"/>
              <a:ext cx="305600" cy="285150"/>
            </a:xfrm>
            <a:custGeom>
              <a:rect b="b" l="l" r="r" t="t"/>
              <a:pathLst>
                <a:path extrusionOk="0" h="11406" w="12224">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0" name="Google Shape;9280;p120"/>
            <p:cNvSpPr/>
            <p:nvPr/>
          </p:nvSpPr>
          <p:spPr>
            <a:xfrm>
              <a:off x="-18448275" y="3817200"/>
              <a:ext cx="18150" cy="17350"/>
            </a:xfrm>
            <a:custGeom>
              <a:rect b="b" l="l" r="r" t="t"/>
              <a:pathLst>
                <a:path extrusionOk="0" h="694" w="726">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1" name="Google Shape;9281;p120"/>
            <p:cNvSpPr/>
            <p:nvPr/>
          </p:nvSpPr>
          <p:spPr>
            <a:xfrm>
              <a:off x="-18645175" y="3708500"/>
              <a:ext cx="74050" cy="91400"/>
            </a:xfrm>
            <a:custGeom>
              <a:rect b="b" l="l" r="r" t="t"/>
              <a:pathLst>
                <a:path extrusionOk="0" h="3656" w="2962">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2" name="Google Shape;9282;p120"/>
            <p:cNvSpPr/>
            <p:nvPr/>
          </p:nvSpPr>
          <p:spPr>
            <a:xfrm>
              <a:off x="-18415975" y="3710075"/>
              <a:ext cx="74850" cy="92975"/>
            </a:xfrm>
            <a:custGeom>
              <a:rect b="b" l="l" r="r" t="t"/>
              <a:pathLst>
                <a:path extrusionOk="0" h="3719" w="2994">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83" name="Google Shape;9283;p120"/>
          <p:cNvGrpSpPr/>
          <p:nvPr/>
        </p:nvGrpSpPr>
        <p:grpSpPr>
          <a:xfrm>
            <a:off x="4631101" y="2795630"/>
            <a:ext cx="457453" cy="451763"/>
            <a:chOff x="-18647525" y="4082625"/>
            <a:chExt cx="309550" cy="305700"/>
          </a:xfrm>
        </p:grpSpPr>
        <p:sp>
          <p:nvSpPr>
            <p:cNvPr id="9284" name="Google Shape;9284;p120"/>
            <p:cNvSpPr/>
            <p:nvPr/>
          </p:nvSpPr>
          <p:spPr>
            <a:xfrm>
              <a:off x="-18609725" y="4082625"/>
              <a:ext cx="123675" cy="61475"/>
            </a:xfrm>
            <a:custGeom>
              <a:rect b="b" l="l" r="r" t="t"/>
              <a:pathLst>
                <a:path extrusionOk="0" h="2459" w="4947">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5" name="Google Shape;9285;p120"/>
            <p:cNvSpPr/>
            <p:nvPr/>
          </p:nvSpPr>
          <p:spPr>
            <a:xfrm>
              <a:off x="-18647525" y="4155875"/>
              <a:ext cx="148075" cy="195350"/>
            </a:xfrm>
            <a:custGeom>
              <a:rect b="b" l="l" r="r" t="t"/>
              <a:pathLst>
                <a:path extrusionOk="0" h="7814" w="5923">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6" name="Google Shape;9286;p120"/>
            <p:cNvSpPr/>
            <p:nvPr/>
          </p:nvSpPr>
          <p:spPr>
            <a:xfrm>
              <a:off x="-18442750" y="4150575"/>
              <a:ext cx="102400" cy="100625"/>
            </a:xfrm>
            <a:custGeom>
              <a:rect b="b" l="l" r="r" t="t"/>
              <a:pathLst>
                <a:path extrusionOk="0" h="4025" w="4096">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7" name="Google Shape;9287;p120"/>
            <p:cNvSpPr/>
            <p:nvPr/>
          </p:nvSpPr>
          <p:spPr>
            <a:xfrm>
              <a:off x="-18581375" y="4176775"/>
              <a:ext cx="243400" cy="211550"/>
            </a:xfrm>
            <a:custGeom>
              <a:rect b="b" l="l" r="r" t="t"/>
              <a:pathLst>
                <a:path extrusionOk="0" h="8462" w="9736">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88" name="Google Shape;9288;p120"/>
          <p:cNvGrpSpPr/>
          <p:nvPr/>
        </p:nvGrpSpPr>
        <p:grpSpPr>
          <a:xfrm>
            <a:off x="7441485" y="1689592"/>
            <a:ext cx="395755" cy="449288"/>
            <a:chOff x="-16775350" y="3309200"/>
            <a:chExt cx="267800" cy="304025"/>
          </a:xfrm>
        </p:grpSpPr>
        <p:sp>
          <p:nvSpPr>
            <p:cNvPr id="9289" name="Google Shape;9289;p120"/>
            <p:cNvSpPr/>
            <p:nvPr/>
          </p:nvSpPr>
          <p:spPr>
            <a:xfrm>
              <a:off x="-16775350" y="3309200"/>
              <a:ext cx="267800" cy="160675"/>
            </a:xfrm>
            <a:custGeom>
              <a:rect b="b" l="l" r="r" t="t"/>
              <a:pathLst>
                <a:path extrusionOk="0" h="6427" w="10712">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0" name="Google Shape;9290;p120"/>
            <p:cNvSpPr/>
            <p:nvPr/>
          </p:nvSpPr>
          <p:spPr>
            <a:xfrm>
              <a:off x="-16704475" y="3398975"/>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1" name="Google Shape;9291;p120"/>
            <p:cNvSpPr/>
            <p:nvPr/>
          </p:nvSpPr>
          <p:spPr>
            <a:xfrm>
              <a:off x="-16707625" y="3487200"/>
              <a:ext cx="129200" cy="126025"/>
            </a:xfrm>
            <a:custGeom>
              <a:rect b="b" l="l" r="r" t="t"/>
              <a:pathLst>
                <a:path extrusionOk="0" h="5041" w="5168">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92" name="Google Shape;9292;p120"/>
          <p:cNvGrpSpPr/>
          <p:nvPr/>
        </p:nvGrpSpPr>
        <p:grpSpPr>
          <a:xfrm>
            <a:off x="7441485" y="2241827"/>
            <a:ext cx="395755" cy="452835"/>
            <a:chOff x="-16775350" y="3683300"/>
            <a:chExt cx="267800" cy="306425"/>
          </a:xfrm>
        </p:grpSpPr>
        <p:sp>
          <p:nvSpPr>
            <p:cNvPr id="9293" name="Google Shape;9293;p120"/>
            <p:cNvSpPr/>
            <p:nvPr/>
          </p:nvSpPr>
          <p:spPr>
            <a:xfrm>
              <a:off x="-16775350" y="3683300"/>
              <a:ext cx="267800" cy="306425"/>
            </a:xfrm>
            <a:custGeom>
              <a:rect b="b" l="l" r="r" t="t"/>
              <a:pathLst>
                <a:path extrusionOk="0" h="12257" w="10712">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4" name="Google Shape;9294;p120"/>
            <p:cNvSpPr/>
            <p:nvPr/>
          </p:nvSpPr>
          <p:spPr>
            <a:xfrm>
              <a:off x="-16648550" y="3847925"/>
              <a:ext cx="13425" cy="21275"/>
            </a:xfrm>
            <a:custGeom>
              <a:rect b="b" l="l" r="r" t="t"/>
              <a:pathLst>
                <a:path extrusionOk="0" h="851" w="537">
                  <a:moveTo>
                    <a:pt x="284" y="0"/>
                  </a:moveTo>
                  <a:lnTo>
                    <a:pt x="1" y="252"/>
                  </a:lnTo>
                  <a:lnTo>
                    <a:pt x="284" y="851"/>
                  </a:lnTo>
                  <a:lnTo>
                    <a:pt x="536" y="252"/>
                  </a:lnTo>
                  <a:lnTo>
                    <a:pt x="2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5" name="Google Shape;9295;p120"/>
            <p:cNvSpPr/>
            <p:nvPr/>
          </p:nvSpPr>
          <p:spPr>
            <a:xfrm>
              <a:off x="-16722575" y="3771400"/>
              <a:ext cx="161475" cy="215950"/>
            </a:xfrm>
            <a:custGeom>
              <a:rect b="b" l="l" r="r" t="t"/>
              <a:pathLst>
                <a:path extrusionOk="0" h="8638" w="6459">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96" name="Google Shape;9296;p120"/>
          <p:cNvGrpSpPr/>
          <p:nvPr/>
        </p:nvGrpSpPr>
        <p:grpSpPr>
          <a:xfrm>
            <a:off x="7413536" y="2796870"/>
            <a:ext cx="451653" cy="449288"/>
            <a:chOff x="-16794250" y="4058225"/>
            <a:chExt cx="305625" cy="304025"/>
          </a:xfrm>
        </p:grpSpPr>
        <p:sp>
          <p:nvSpPr>
            <p:cNvPr id="9297" name="Google Shape;9297;p120"/>
            <p:cNvSpPr/>
            <p:nvPr/>
          </p:nvSpPr>
          <p:spPr>
            <a:xfrm>
              <a:off x="-16793475" y="4309475"/>
              <a:ext cx="70925" cy="17350"/>
            </a:xfrm>
            <a:custGeom>
              <a:rect b="b" l="l" r="r" t="t"/>
              <a:pathLst>
                <a:path extrusionOk="0" h="694" w="2837">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8" name="Google Shape;9298;p120"/>
            <p:cNvSpPr/>
            <p:nvPr/>
          </p:nvSpPr>
          <p:spPr>
            <a:xfrm>
              <a:off x="-16758025" y="4344900"/>
              <a:ext cx="89800" cy="17350"/>
            </a:xfrm>
            <a:custGeom>
              <a:rect b="b" l="l" r="r" t="t"/>
              <a:pathLst>
                <a:path extrusionOk="0" h="694" w="3592">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9" name="Google Shape;9299;p120"/>
            <p:cNvSpPr/>
            <p:nvPr/>
          </p:nvSpPr>
          <p:spPr>
            <a:xfrm>
              <a:off x="-16615475" y="4344900"/>
              <a:ext cx="89825" cy="17350"/>
            </a:xfrm>
            <a:custGeom>
              <a:rect b="b" l="l" r="r" t="t"/>
              <a:pathLst>
                <a:path extrusionOk="0" h="694" w="3593">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0" name="Google Shape;9300;p120"/>
            <p:cNvSpPr/>
            <p:nvPr/>
          </p:nvSpPr>
          <p:spPr>
            <a:xfrm>
              <a:off x="-16561900" y="4309475"/>
              <a:ext cx="71700" cy="17350"/>
            </a:xfrm>
            <a:custGeom>
              <a:rect b="b" l="l" r="r" t="t"/>
              <a:pathLst>
                <a:path extrusionOk="0" h="694" w="2868">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1" name="Google Shape;9301;p120"/>
            <p:cNvSpPr/>
            <p:nvPr/>
          </p:nvSpPr>
          <p:spPr>
            <a:xfrm>
              <a:off x="-16704475" y="4309475"/>
              <a:ext cx="125275" cy="17350"/>
            </a:xfrm>
            <a:custGeom>
              <a:rect b="b" l="l" r="r" t="t"/>
              <a:pathLst>
                <a:path extrusionOk="0" h="694" w="5011">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2" name="Google Shape;9302;p120"/>
            <p:cNvSpPr/>
            <p:nvPr/>
          </p:nvSpPr>
          <p:spPr>
            <a:xfrm>
              <a:off x="-16704475" y="4074750"/>
              <a:ext cx="126050" cy="165425"/>
            </a:xfrm>
            <a:custGeom>
              <a:rect b="b" l="l" r="r" t="t"/>
              <a:pathLst>
                <a:path extrusionOk="0" h="6617" w="5042">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3" name="Google Shape;9303;p120"/>
            <p:cNvSpPr/>
            <p:nvPr/>
          </p:nvSpPr>
          <p:spPr>
            <a:xfrm>
              <a:off x="-16725725" y="4237800"/>
              <a:ext cx="164625" cy="53575"/>
            </a:xfrm>
            <a:custGeom>
              <a:rect b="b" l="l" r="r" t="t"/>
              <a:pathLst>
                <a:path extrusionOk="0" h="2143" w="6585">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4" name="Google Shape;9304;p120"/>
            <p:cNvSpPr/>
            <p:nvPr/>
          </p:nvSpPr>
          <p:spPr>
            <a:xfrm>
              <a:off x="-16559550" y="4058225"/>
              <a:ext cx="70925" cy="233150"/>
            </a:xfrm>
            <a:custGeom>
              <a:rect b="b" l="l" r="r" t="t"/>
              <a:pathLst>
                <a:path extrusionOk="0" h="9326" w="2837">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5" name="Google Shape;9305;p120"/>
            <p:cNvSpPr/>
            <p:nvPr/>
          </p:nvSpPr>
          <p:spPr>
            <a:xfrm>
              <a:off x="-16794250" y="4059000"/>
              <a:ext cx="70900" cy="232375"/>
            </a:xfrm>
            <a:custGeom>
              <a:rect b="b" l="l" r="r" t="t"/>
              <a:pathLst>
                <a:path extrusionOk="0" h="9295" w="2836">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06" name="Google Shape;9306;p120"/>
          <p:cNvSpPr/>
          <p:nvPr/>
        </p:nvSpPr>
        <p:spPr>
          <a:xfrm>
            <a:off x="7992205" y="1689084"/>
            <a:ext cx="452798" cy="450470"/>
          </a:xfrm>
          <a:custGeom>
            <a:rect b="b" l="l" r="r" t="t"/>
            <a:pathLst>
              <a:path extrusionOk="0" h="12193" w="12256">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307" name="Google Shape;9307;p120"/>
          <p:cNvGrpSpPr/>
          <p:nvPr/>
        </p:nvGrpSpPr>
        <p:grpSpPr>
          <a:xfrm>
            <a:off x="2414953" y="1689573"/>
            <a:ext cx="457453" cy="449325"/>
            <a:chOff x="-20199150" y="3317850"/>
            <a:chExt cx="309550" cy="304050"/>
          </a:xfrm>
        </p:grpSpPr>
        <p:sp>
          <p:nvSpPr>
            <p:cNvPr id="9308" name="Google Shape;9308;p120"/>
            <p:cNvSpPr/>
            <p:nvPr/>
          </p:nvSpPr>
          <p:spPr>
            <a:xfrm>
              <a:off x="-20161350" y="3507675"/>
              <a:ext cx="68550" cy="43325"/>
            </a:xfrm>
            <a:custGeom>
              <a:rect b="b" l="l" r="r" t="t"/>
              <a:pathLst>
                <a:path extrusionOk="0" h="1733" w="2742">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9" name="Google Shape;9309;p120"/>
            <p:cNvSpPr/>
            <p:nvPr/>
          </p:nvSpPr>
          <p:spPr>
            <a:xfrm>
              <a:off x="-20161350" y="3389525"/>
              <a:ext cx="68550" cy="43350"/>
            </a:xfrm>
            <a:custGeom>
              <a:rect b="b" l="l" r="r" t="t"/>
              <a:pathLst>
                <a:path extrusionOk="0" h="1734" w="2742">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0" name="Google Shape;9310;p120"/>
            <p:cNvSpPr/>
            <p:nvPr/>
          </p:nvSpPr>
          <p:spPr>
            <a:xfrm>
              <a:off x="-20199150" y="3443075"/>
              <a:ext cx="97675" cy="53225"/>
            </a:xfrm>
            <a:custGeom>
              <a:rect b="b" l="l" r="r" t="t"/>
              <a:pathLst>
                <a:path extrusionOk="0" h="2129" w="3907">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1" name="Google Shape;9311;p120"/>
            <p:cNvSpPr/>
            <p:nvPr/>
          </p:nvSpPr>
          <p:spPr>
            <a:xfrm>
              <a:off x="-20091250" y="3479325"/>
              <a:ext cx="92175" cy="142575"/>
            </a:xfrm>
            <a:custGeom>
              <a:rect b="b" l="l" r="r" t="t"/>
              <a:pathLst>
                <a:path extrusionOk="0" h="5703" w="3687">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2" name="Google Shape;9312;p120"/>
            <p:cNvSpPr/>
            <p:nvPr/>
          </p:nvSpPr>
          <p:spPr>
            <a:xfrm>
              <a:off x="-20090475" y="3317850"/>
              <a:ext cx="91400" cy="142575"/>
            </a:xfrm>
            <a:custGeom>
              <a:rect b="b" l="l" r="r" t="t"/>
              <a:pathLst>
                <a:path extrusionOk="0" h="5703" w="3656">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3" name="Google Shape;9313;p120"/>
            <p:cNvSpPr/>
            <p:nvPr/>
          </p:nvSpPr>
          <p:spPr>
            <a:xfrm>
              <a:off x="-19984925" y="3389525"/>
              <a:ext cx="94550" cy="107925"/>
            </a:xfrm>
            <a:custGeom>
              <a:rect b="b" l="l" r="r" t="t"/>
              <a:pathLst>
                <a:path extrusionOk="0" h="4317" w="3782">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4" name="Google Shape;9314;p120"/>
            <p:cNvSpPr/>
            <p:nvPr/>
          </p:nvSpPr>
          <p:spPr>
            <a:xfrm>
              <a:off x="-19984125" y="3514750"/>
              <a:ext cx="94525" cy="107150"/>
            </a:xfrm>
            <a:custGeom>
              <a:rect b="b" l="l" r="r" t="t"/>
              <a:pathLst>
                <a:path extrusionOk="0" h="4286" w="3781">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15" name="Google Shape;9315;p120"/>
          <p:cNvGrpSpPr/>
          <p:nvPr/>
        </p:nvGrpSpPr>
        <p:grpSpPr>
          <a:xfrm>
            <a:off x="2417281" y="2242861"/>
            <a:ext cx="452798" cy="450766"/>
            <a:chOff x="-20199150" y="3693150"/>
            <a:chExt cx="306400" cy="305025"/>
          </a:xfrm>
        </p:grpSpPr>
        <p:sp>
          <p:nvSpPr>
            <p:cNvPr id="9316" name="Google Shape;9316;p120"/>
            <p:cNvSpPr/>
            <p:nvPr/>
          </p:nvSpPr>
          <p:spPr>
            <a:xfrm>
              <a:off x="-20182625" y="3762250"/>
              <a:ext cx="227650" cy="212650"/>
            </a:xfrm>
            <a:custGeom>
              <a:rect b="b" l="l" r="r" t="t"/>
              <a:pathLst>
                <a:path extrusionOk="0" h="8506" w="9106">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7" name="Google Shape;9317;p120"/>
            <p:cNvSpPr/>
            <p:nvPr/>
          </p:nvSpPr>
          <p:spPr>
            <a:xfrm>
              <a:off x="-20077075" y="3785225"/>
              <a:ext cx="97700" cy="91075"/>
            </a:xfrm>
            <a:custGeom>
              <a:rect b="b" l="l" r="r" t="t"/>
              <a:pathLst>
                <a:path extrusionOk="0" h="3643" w="3908">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8" name="Google Shape;9318;p120"/>
            <p:cNvSpPr/>
            <p:nvPr/>
          </p:nvSpPr>
          <p:spPr>
            <a:xfrm>
              <a:off x="-20051875" y="3693150"/>
              <a:ext cx="159125" cy="176850"/>
            </a:xfrm>
            <a:custGeom>
              <a:rect b="b" l="l" r="r" t="t"/>
              <a:pathLst>
                <a:path extrusionOk="0" h="7074" w="6365">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9" name="Google Shape;9319;p120"/>
            <p:cNvSpPr/>
            <p:nvPr/>
          </p:nvSpPr>
          <p:spPr>
            <a:xfrm>
              <a:off x="-20155825" y="3861300"/>
              <a:ext cx="92950" cy="92175"/>
            </a:xfrm>
            <a:custGeom>
              <a:rect b="b" l="l" r="r" t="t"/>
              <a:pathLst>
                <a:path extrusionOk="0" h="3687" w="3718">
                  <a:moveTo>
                    <a:pt x="221" y="1"/>
                  </a:moveTo>
                  <a:lnTo>
                    <a:pt x="63" y="158"/>
                  </a:lnTo>
                  <a:lnTo>
                    <a:pt x="0" y="190"/>
                  </a:lnTo>
                  <a:lnTo>
                    <a:pt x="3529" y="3687"/>
                  </a:lnTo>
                  <a:lnTo>
                    <a:pt x="3560" y="3655"/>
                  </a:lnTo>
                  <a:lnTo>
                    <a:pt x="3718" y="3498"/>
                  </a:lnTo>
                  <a:lnTo>
                    <a:pt x="2457" y="1230"/>
                  </a:lnTo>
                  <a:lnTo>
                    <a:pt x="2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0" name="Google Shape;9320;p120"/>
            <p:cNvSpPr/>
            <p:nvPr/>
          </p:nvSpPr>
          <p:spPr>
            <a:xfrm>
              <a:off x="-20199150" y="3918025"/>
              <a:ext cx="81150" cy="80150"/>
            </a:xfrm>
            <a:custGeom>
              <a:rect b="b" l="l" r="r" t="t"/>
              <a:pathLst>
                <a:path extrusionOk="0" h="3206" w="3246">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1" name="Google Shape;9321;p120"/>
            <p:cNvSpPr/>
            <p:nvPr/>
          </p:nvSpPr>
          <p:spPr>
            <a:xfrm>
              <a:off x="-20173950" y="3880200"/>
              <a:ext cx="92175" cy="92200"/>
            </a:xfrm>
            <a:custGeom>
              <a:rect b="b" l="l" r="r" t="t"/>
              <a:pathLst>
                <a:path extrusionOk="0" h="3688" w="3687">
                  <a:moveTo>
                    <a:pt x="316" y="1"/>
                  </a:moveTo>
                  <a:cubicBezTo>
                    <a:pt x="189" y="222"/>
                    <a:pt x="63" y="442"/>
                    <a:pt x="0" y="663"/>
                  </a:cubicBezTo>
                  <a:lnTo>
                    <a:pt x="3025" y="3687"/>
                  </a:lnTo>
                  <a:cubicBezTo>
                    <a:pt x="3245" y="3624"/>
                    <a:pt x="3498" y="3498"/>
                    <a:pt x="3687" y="3372"/>
                  </a:cubicBezTo>
                  <a:lnTo>
                    <a:pt x="3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22" name="Google Shape;9322;p120"/>
          <p:cNvGrpSpPr/>
          <p:nvPr/>
        </p:nvGrpSpPr>
        <p:grpSpPr>
          <a:xfrm>
            <a:off x="2417854" y="2795687"/>
            <a:ext cx="451653" cy="451653"/>
            <a:chOff x="-20197575" y="4066875"/>
            <a:chExt cx="305625" cy="305625"/>
          </a:xfrm>
        </p:grpSpPr>
        <p:sp>
          <p:nvSpPr>
            <p:cNvPr id="9323" name="Google Shape;9323;p120"/>
            <p:cNvSpPr/>
            <p:nvPr/>
          </p:nvSpPr>
          <p:spPr>
            <a:xfrm>
              <a:off x="-20089675" y="4066875"/>
              <a:ext cx="89025" cy="92175"/>
            </a:xfrm>
            <a:custGeom>
              <a:rect b="b" l="l" r="r" t="t"/>
              <a:pathLst>
                <a:path extrusionOk="0" h="3687" w="3561">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4" name="Google Shape;9324;p120"/>
            <p:cNvSpPr/>
            <p:nvPr/>
          </p:nvSpPr>
          <p:spPr>
            <a:xfrm>
              <a:off x="-20024300" y="4085775"/>
              <a:ext cx="132350" cy="125250"/>
            </a:xfrm>
            <a:custGeom>
              <a:rect b="b" l="l" r="r" t="t"/>
              <a:pathLst>
                <a:path extrusionOk="0" h="5010" w="5294">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5" name="Google Shape;9325;p120"/>
            <p:cNvSpPr/>
            <p:nvPr/>
          </p:nvSpPr>
          <p:spPr>
            <a:xfrm>
              <a:off x="-19983350" y="4263775"/>
              <a:ext cx="18925" cy="18150"/>
            </a:xfrm>
            <a:custGeom>
              <a:rect b="b" l="l" r="r" t="t"/>
              <a:pathLst>
                <a:path extrusionOk="0" h="726" w="757">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6" name="Google Shape;9326;p120"/>
            <p:cNvSpPr/>
            <p:nvPr/>
          </p:nvSpPr>
          <p:spPr>
            <a:xfrm>
              <a:off x="-20035325" y="4228350"/>
              <a:ext cx="125250" cy="143350"/>
            </a:xfrm>
            <a:custGeom>
              <a:rect b="b" l="l" r="r" t="t"/>
              <a:pathLst>
                <a:path extrusionOk="0" h="5734" w="501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7" name="Google Shape;9327;p120"/>
            <p:cNvSpPr/>
            <p:nvPr/>
          </p:nvSpPr>
          <p:spPr>
            <a:xfrm>
              <a:off x="-20054225" y="4175575"/>
              <a:ext cx="18125" cy="125250"/>
            </a:xfrm>
            <a:custGeom>
              <a:rect b="b" l="l" r="r" t="t"/>
              <a:pathLst>
                <a:path extrusionOk="0" h="5010" w="725">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8" name="Google Shape;9328;p120"/>
            <p:cNvSpPr/>
            <p:nvPr/>
          </p:nvSpPr>
          <p:spPr>
            <a:xfrm>
              <a:off x="-20197575" y="4085775"/>
              <a:ext cx="132350" cy="125250"/>
            </a:xfrm>
            <a:custGeom>
              <a:rect b="b" l="l" r="r" t="t"/>
              <a:pathLst>
                <a:path extrusionOk="0" h="5010" w="5294">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9" name="Google Shape;9329;p120"/>
            <p:cNvSpPr/>
            <p:nvPr/>
          </p:nvSpPr>
          <p:spPr>
            <a:xfrm>
              <a:off x="-20179475" y="4229925"/>
              <a:ext cx="125275" cy="142575"/>
            </a:xfrm>
            <a:custGeom>
              <a:rect b="b" l="l" r="r" t="t"/>
              <a:pathLst>
                <a:path extrusionOk="0" h="5703" w="5011">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0" name="Google Shape;9330;p120"/>
            <p:cNvSpPr/>
            <p:nvPr/>
          </p:nvSpPr>
          <p:spPr>
            <a:xfrm>
              <a:off x="-20125125" y="4263775"/>
              <a:ext cx="18150" cy="18150"/>
            </a:xfrm>
            <a:custGeom>
              <a:rect b="b" l="l" r="r" t="t"/>
              <a:pathLst>
                <a:path extrusionOk="0" h="726" w="726">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31" name="Google Shape;9331;p120"/>
          <p:cNvGrpSpPr/>
          <p:nvPr/>
        </p:nvGrpSpPr>
        <p:grpSpPr>
          <a:xfrm>
            <a:off x="5200071" y="1687520"/>
            <a:ext cx="449325" cy="453426"/>
            <a:chOff x="-18271050" y="3333200"/>
            <a:chExt cx="304050" cy="306825"/>
          </a:xfrm>
        </p:grpSpPr>
        <p:sp>
          <p:nvSpPr>
            <p:cNvPr id="9332" name="Google Shape;9332;p120"/>
            <p:cNvSpPr/>
            <p:nvPr/>
          </p:nvSpPr>
          <p:spPr>
            <a:xfrm>
              <a:off x="-18271050" y="3407650"/>
              <a:ext cx="63025" cy="79575"/>
            </a:xfrm>
            <a:custGeom>
              <a:rect b="b" l="l" r="r" t="t"/>
              <a:pathLst>
                <a:path extrusionOk="0" h="3183" w="2521">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3" name="Google Shape;9333;p120"/>
            <p:cNvSpPr/>
            <p:nvPr/>
          </p:nvSpPr>
          <p:spPr>
            <a:xfrm>
              <a:off x="-18030050" y="3406850"/>
              <a:ext cx="63050" cy="79575"/>
            </a:xfrm>
            <a:custGeom>
              <a:rect b="b" l="l" r="r" t="t"/>
              <a:pathLst>
                <a:path extrusionOk="0" h="3183" w="2522">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4" name="Google Shape;9334;p120"/>
            <p:cNvSpPr/>
            <p:nvPr/>
          </p:nvSpPr>
          <p:spPr>
            <a:xfrm>
              <a:off x="-18136375" y="3549400"/>
              <a:ext cx="35475" cy="32325"/>
            </a:xfrm>
            <a:custGeom>
              <a:rect b="b" l="l" r="r" t="t"/>
              <a:pathLst>
                <a:path extrusionOk="0" h="1293" w="1419">
                  <a:moveTo>
                    <a:pt x="725" y="1"/>
                  </a:moveTo>
                  <a:cubicBezTo>
                    <a:pt x="347" y="1"/>
                    <a:pt x="95" y="222"/>
                    <a:pt x="1" y="600"/>
                  </a:cubicBezTo>
                  <a:lnTo>
                    <a:pt x="725" y="1293"/>
                  </a:lnTo>
                  <a:lnTo>
                    <a:pt x="1419" y="600"/>
                  </a:lnTo>
                  <a:cubicBezTo>
                    <a:pt x="1355" y="285"/>
                    <a:pt x="1072"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5" name="Google Shape;9335;p120"/>
            <p:cNvSpPr/>
            <p:nvPr/>
          </p:nvSpPr>
          <p:spPr>
            <a:xfrm>
              <a:off x="-18233250" y="3423625"/>
              <a:ext cx="230800" cy="216400"/>
            </a:xfrm>
            <a:custGeom>
              <a:rect b="b" l="l" r="r" t="t"/>
              <a:pathLst>
                <a:path extrusionOk="0" h="8656" w="9232">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6" name="Google Shape;9336;p120"/>
            <p:cNvSpPr/>
            <p:nvPr/>
          </p:nvSpPr>
          <p:spPr>
            <a:xfrm>
              <a:off x="-18231675" y="3333200"/>
              <a:ext cx="220575" cy="125650"/>
            </a:xfrm>
            <a:custGeom>
              <a:rect b="b" l="l" r="r" t="t"/>
              <a:pathLst>
                <a:path extrusionOk="0" h="5026" w="8823">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37" name="Google Shape;9337;p120"/>
          <p:cNvGrpSpPr/>
          <p:nvPr/>
        </p:nvGrpSpPr>
        <p:grpSpPr>
          <a:xfrm>
            <a:off x="5200644" y="2244171"/>
            <a:ext cx="448180" cy="448143"/>
            <a:chOff x="-18270275" y="3710875"/>
            <a:chExt cx="303275" cy="303250"/>
          </a:xfrm>
        </p:grpSpPr>
        <p:sp>
          <p:nvSpPr>
            <p:cNvPr id="9338" name="Google Shape;9338;p120"/>
            <p:cNvSpPr/>
            <p:nvPr/>
          </p:nvSpPr>
          <p:spPr>
            <a:xfrm>
              <a:off x="-18240325" y="3896975"/>
              <a:ext cx="59875" cy="71475"/>
            </a:xfrm>
            <a:custGeom>
              <a:rect b="b" l="l" r="r" t="t"/>
              <a:pathLst>
                <a:path extrusionOk="0" h="2859" w="2395">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9" name="Google Shape;9339;p120"/>
            <p:cNvSpPr/>
            <p:nvPr/>
          </p:nvSpPr>
          <p:spPr>
            <a:xfrm>
              <a:off x="-18254500" y="3765100"/>
              <a:ext cx="267800" cy="249025"/>
            </a:xfrm>
            <a:custGeom>
              <a:rect b="b" l="l" r="r" t="t"/>
              <a:pathLst>
                <a:path extrusionOk="0" h="9961" w="10712">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0" name="Google Shape;9340;p120"/>
            <p:cNvSpPr/>
            <p:nvPr/>
          </p:nvSpPr>
          <p:spPr>
            <a:xfrm>
              <a:off x="-18057600" y="3896625"/>
              <a:ext cx="61450" cy="71825"/>
            </a:xfrm>
            <a:custGeom>
              <a:rect b="b" l="l" r="r" t="t"/>
              <a:pathLst>
                <a:path extrusionOk="0" h="2873" w="2458">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1" name="Google Shape;9341;p120"/>
            <p:cNvSpPr/>
            <p:nvPr/>
          </p:nvSpPr>
          <p:spPr>
            <a:xfrm>
              <a:off x="-18127700" y="3949125"/>
              <a:ext cx="18125" cy="16975"/>
            </a:xfrm>
            <a:custGeom>
              <a:rect b="b" l="l" r="r" t="t"/>
              <a:pathLst>
                <a:path extrusionOk="0" h="679" w="725">
                  <a:moveTo>
                    <a:pt x="351" y="1"/>
                  </a:moveTo>
                  <a:cubicBezTo>
                    <a:pt x="197" y="1"/>
                    <a:pt x="48" y="79"/>
                    <a:pt x="0" y="237"/>
                  </a:cubicBezTo>
                  <a:lnTo>
                    <a:pt x="378" y="678"/>
                  </a:lnTo>
                  <a:lnTo>
                    <a:pt x="725" y="237"/>
                  </a:lnTo>
                  <a:cubicBezTo>
                    <a:pt x="662" y="79"/>
                    <a:pt x="504" y="1"/>
                    <a:pt x="3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2" name="Google Shape;9342;p120"/>
            <p:cNvSpPr/>
            <p:nvPr/>
          </p:nvSpPr>
          <p:spPr>
            <a:xfrm>
              <a:off x="-18270275" y="3710875"/>
              <a:ext cx="107150" cy="98475"/>
            </a:xfrm>
            <a:custGeom>
              <a:rect b="b" l="l" r="r" t="t"/>
              <a:pathLst>
                <a:path extrusionOk="0" h="3939" w="4286">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3" name="Google Shape;9343;p120"/>
            <p:cNvSpPr/>
            <p:nvPr/>
          </p:nvSpPr>
          <p:spPr>
            <a:xfrm>
              <a:off x="-18074925" y="3710875"/>
              <a:ext cx="107925" cy="99275"/>
            </a:xfrm>
            <a:custGeom>
              <a:rect b="b" l="l" r="r" t="t"/>
              <a:pathLst>
                <a:path extrusionOk="0" h="3971" w="4317">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44" name="Google Shape;9344;p120"/>
          <p:cNvGrpSpPr/>
          <p:nvPr/>
        </p:nvGrpSpPr>
        <p:grpSpPr>
          <a:xfrm>
            <a:off x="5254196" y="2797422"/>
            <a:ext cx="341076" cy="448180"/>
            <a:chOff x="-18234025" y="4084200"/>
            <a:chExt cx="230800" cy="303275"/>
          </a:xfrm>
        </p:grpSpPr>
        <p:sp>
          <p:nvSpPr>
            <p:cNvPr id="9345" name="Google Shape;9345;p120"/>
            <p:cNvSpPr/>
            <p:nvPr/>
          </p:nvSpPr>
          <p:spPr>
            <a:xfrm>
              <a:off x="-18234025" y="4246450"/>
              <a:ext cx="230800" cy="141025"/>
            </a:xfrm>
            <a:custGeom>
              <a:rect b="b" l="l" r="r" t="t"/>
              <a:pathLst>
                <a:path extrusionOk="0" h="5641" w="9232">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6" name="Google Shape;9346;p120"/>
            <p:cNvSpPr/>
            <p:nvPr/>
          </p:nvSpPr>
          <p:spPr>
            <a:xfrm>
              <a:off x="-18200175" y="4156675"/>
              <a:ext cx="161500" cy="87450"/>
            </a:xfrm>
            <a:custGeom>
              <a:rect b="b" l="l" r="r" t="t"/>
              <a:pathLst>
                <a:path extrusionOk="0" h="3498" w="646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7" name="Google Shape;9347;p120"/>
            <p:cNvSpPr/>
            <p:nvPr/>
          </p:nvSpPr>
          <p:spPr>
            <a:xfrm>
              <a:off x="-18211200" y="4084200"/>
              <a:ext cx="185125" cy="71700"/>
            </a:xfrm>
            <a:custGeom>
              <a:rect b="b" l="l" r="r" t="t"/>
              <a:pathLst>
                <a:path extrusionOk="0" h="2868" w="7405">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48" name="Google Shape;9348;p120"/>
          <p:cNvGrpSpPr/>
          <p:nvPr/>
        </p:nvGrpSpPr>
        <p:grpSpPr>
          <a:xfrm>
            <a:off x="2366751" y="3341641"/>
            <a:ext cx="449325" cy="450470"/>
            <a:chOff x="-16419350" y="3308400"/>
            <a:chExt cx="304050" cy="304825"/>
          </a:xfrm>
        </p:grpSpPr>
        <p:sp>
          <p:nvSpPr>
            <p:cNvPr id="9349" name="Google Shape;9349;p120"/>
            <p:cNvSpPr/>
            <p:nvPr/>
          </p:nvSpPr>
          <p:spPr>
            <a:xfrm>
              <a:off x="-16222450" y="3344625"/>
              <a:ext cx="53600" cy="67775"/>
            </a:xfrm>
            <a:custGeom>
              <a:rect b="b" l="l" r="r" t="t"/>
              <a:pathLst>
                <a:path extrusionOk="0" h="2711" w="2144">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0" name="Google Shape;9350;p120"/>
            <p:cNvSpPr/>
            <p:nvPr/>
          </p:nvSpPr>
          <p:spPr>
            <a:xfrm>
              <a:off x="-16365000" y="3346200"/>
              <a:ext cx="52800" cy="66975"/>
            </a:xfrm>
            <a:custGeom>
              <a:rect b="b" l="l" r="r" t="t"/>
              <a:pathLst>
                <a:path extrusionOk="0" h="2679" w="2112">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1" name="Google Shape;9351;p120"/>
            <p:cNvSpPr/>
            <p:nvPr/>
          </p:nvSpPr>
          <p:spPr>
            <a:xfrm>
              <a:off x="-16419350" y="3417100"/>
              <a:ext cx="142575" cy="160700"/>
            </a:xfrm>
            <a:custGeom>
              <a:rect b="b" l="l" r="r" t="t"/>
              <a:pathLst>
                <a:path extrusionOk="0" h="6428" w="5703">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2" name="Google Shape;9352;p120"/>
            <p:cNvSpPr/>
            <p:nvPr/>
          </p:nvSpPr>
          <p:spPr>
            <a:xfrm>
              <a:off x="-16258675" y="3417100"/>
              <a:ext cx="143375" cy="161475"/>
            </a:xfrm>
            <a:custGeom>
              <a:rect b="b" l="l" r="r" t="t"/>
              <a:pathLst>
                <a:path extrusionOk="0" h="6459" w="5735">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3" name="Google Shape;9353;p120"/>
            <p:cNvSpPr/>
            <p:nvPr/>
          </p:nvSpPr>
          <p:spPr>
            <a:xfrm>
              <a:off x="-16310650" y="3308400"/>
              <a:ext cx="86650" cy="155975"/>
            </a:xfrm>
            <a:custGeom>
              <a:rect b="b" l="l" r="r" t="t"/>
              <a:pathLst>
                <a:path extrusionOk="0" h="6239" w="3466">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4" name="Google Shape;9354;p120"/>
            <p:cNvSpPr/>
            <p:nvPr/>
          </p:nvSpPr>
          <p:spPr>
            <a:xfrm>
              <a:off x="-16327975" y="3589575"/>
              <a:ext cx="51200" cy="23650"/>
            </a:xfrm>
            <a:custGeom>
              <a:rect b="b" l="l" r="r" t="t"/>
              <a:pathLst>
                <a:path extrusionOk="0" h="946" w="2048">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5" name="Google Shape;9355;p120"/>
            <p:cNvSpPr/>
            <p:nvPr/>
          </p:nvSpPr>
          <p:spPr>
            <a:xfrm>
              <a:off x="-16258675" y="3589575"/>
              <a:ext cx="51225" cy="23650"/>
            </a:xfrm>
            <a:custGeom>
              <a:rect b="b" l="l" r="r" t="t"/>
              <a:pathLst>
                <a:path extrusionOk="0" h="946" w="2049">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56" name="Google Shape;9356;p120"/>
          <p:cNvGrpSpPr/>
          <p:nvPr/>
        </p:nvGrpSpPr>
        <p:grpSpPr>
          <a:xfrm>
            <a:off x="4638306" y="3340423"/>
            <a:ext cx="395755" cy="452872"/>
            <a:chOff x="-16401225" y="3683275"/>
            <a:chExt cx="267800" cy="306450"/>
          </a:xfrm>
        </p:grpSpPr>
        <p:sp>
          <p:nvSpPr>
            <p:cNvPr id="9357" name="Google Shape;9357;p120"/>
            <p:cNvSpPr/>
            <p:nvPr/>
          </p:nvSpPr>
          <p:spPr>
            <a:xfrm>
              <a:off x="-16257875" y="3826650"/>
              <a:ext cx="70900" cy="72500"/>
            </a:xfrm>
            <a:custGeom>
              <a:rect b="b" l="l" r="r" t="t"/>
              <a:pathLst>
                <a:path extrusionOk="0" h="2900" w="2836">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8" name="Google Shape;9358;p120"/>
            <p:cNvSpPr/>
            <p:nvPr/>
          </p:nvSpPr>
          <p:spPr>
            <a:xfrm>
              <a:off x="-16275200" y="3832375"/>
              <a:ext cx="16550" cy="16350"/>
            </a:xfrm>
            <a:custGeom>
              <a:rect b="b" l="l" r="r" t="t"/>
              <a:pathLst>
                <a:path extrusionOk="0" h="654" w="662">
                  <a:moveTo>
                    <a:pt x="319" y="0"/>
                  </a:moveTo>
                  <a:cubicBezTo>
                    <a:pt x="173" y="0"/>
                    <a:pt x="32" y="71"/>
                    <a:pt x="0" y="213"/>
                  </a:cubicBezTo>
                  <a:lnTo>
                    <a:pt x="347" y="654"/>
                  </a:lnTo>
                  <a:lnTo>
                    <a:pt x="662" y="213"/>
                  </a:lnTo>
                  <a:cubicBezTo>
                    <a:pt x="614" y="71"/>
                    <a:pt x="465" y="0"/>
                    <a:pt x="3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9" name="Google Shape;9359;p120"/>
            <p:cNvSpPr/>
            <p:nvPr/>
          </p:nvSpPr>
          <p:spPr>
            <a:xfrm>
              <a:off x="-16347675" y="3825875"/>
              <a:ext cx="70900" cy="70900"/>
            </a:xfrm>
            <a:custGeom>
              <a:rect b="b" l="l" r="r" t="t"/>
              <a:pathLst>
                <a:path extrusionOk="0" h="2836" w="2836">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0" name="Google Shape;9360;p120"/>
            <p:cNvSpPr/>
            <p:nvPr/>
          </p:nvSpPr>
          <p:spPr>
            <a:xfrm>
              <a:off x="-16338225" y="3907775"/>
              <a:ext cx="35475" cy="81950"/>
            </a:xfrm>
            <a:custGeom>
              <a:rect b="b" l="l" r="r" t="t"/>
              <a:pathLst>
                <a:path extrusionOk="0" h="3278" w="1419">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1" name="Google Shape;9361;p120"/>
            <p:cNvSpPr/>
            <p:nvPr/>
          </p:nvSpPr>
          <p:spPr>
            <a:xfrm>
              <a:off x="-16231900" y="3906200"/>
              <a:ext cx="35475" cy="81150"/>
            </a:xfrm>
            <a:custGeom>
              <a:rect b="b" l="l" r="r" t="t"/>
              <a:pathLst>
                <a:path extrusionOk="0" h="3246" w="1419">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2" name="Google Shape;9362;p120"/>
            <p:cNvSpPr/>
            <p:nvPr/>
          </p:nvSpPr>
          <p:spPr>
            <a:xfrm>
              <a:off x="-16285450" y="3891250"/>
              <a:ext cx="35475" cy="59875"/>
            </a:xfrm>
            <a:custGeom>
              <a:rect b="b" l="l" r="r" t="t"/>
              <a:pathLst>
                <a:path extrusionOk="0" h="2395" w="1419">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3" name="Google Shape;9363;p120"/>
            <p:cNvSpPr/>
            <p:nvPr/>
          </p:nvSpPr>
          <p:spPr>
            <a:xfrm>
              <a:off x="-16401225" y="3683275"/>
              <a:ext cx="267800" cy="249725"/>
            </a:xfrm>
            <a:custGeom>
              <a:rect b="b" l="l" r="r" t="t"/>
              <a:pathLst>
                <a:path extrusionOk="0" h="9989" w="10712">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64" name="Google Shape;9364;p120"/>
          <p:cNvGrpSpPr/>
          <p:nvPr/>
        </p:nvGrpSpPr>
        <p:grpSpPr>
          <a:xfrm>
            <a:off x="8003755" y="2797062"/>
            <a:ext cx="450470" cy="448180"/>
            <a:chOff x="-16419350" y="4058200"/>
            <a:chExt cx="304825" cy="303275"/>
          </a:xfrm>
        </p:grpSpPr>
        <p:sp>
          <p:nvSpPr>
            <p:cNvPr id="9365" name="Google Shape;9365;p120"/>
            <p:cNvSpPr/>
            <p:nvPr/>
          </p:nvSpPr>
          <p:spPr>
            <a:xfrm>
              <a:off x="-16347675" y="4202350"/>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6" name="Google Shape;9366;p120"/>
            <p:cNvSpPr/>
            <p:nvPr/>
          </p:nvSpPr>
          <p:spPr>
            <a:xfrm>
              <a:off x="-16400450" y="4166900"/>
              <a:ext cx="35475" cy="35475"/>
            </a:xfrm>
            <a:custGeom>
              <a:rect b="b" l="l" r="r" t="t"/>
              <a:pathLst>
                <a:path extrusionOk="0" h="1419" w="1419">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7" name="Google Shape;9367;p120"/>
            <p:cNvSpPr/>
            <p:nvPr/>
          </p:nvSpPr>
          <p:spPr>
            <a:xfrm>
              <a:off x="-16389425" y="4058200"/>
              <a:ext cx="220575" cy="106950"/>
            </a:xfrm>
            <a:custGeom>
              <a:rect b="b" l="l" r="r" t="t"/>
              <a:pathLst>
                <a:path extrusionOk="0" h="4278" w="8823">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8" name="Google Shape;9368;p120"/>
            <p:cNvSpPr/>
            <p:nvPr/>
          </p:nvSpPr>
          <p:spPr>
            <a:xfrm>
              <a:off x="-16298850" y="4178725"/>
              <a:ext cx="41000" cy="47275"/>
            </a:xfrm>
            <a:custGeom>
              <a:rect b="b" l="l" r="r" t="t"/>
              <a:pathLst>
                <a:path extrusionOk="0" h="1891" w="164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9" name="Google Shape;9369;p120"/>
            <p:cNvSpPr/>
            <p:nvPr/>
          </p:nvSpPr>
          <p:spPr>
            <a:xfrm>
              <a:off x="-16246075" y="4178725"/>
              <a:ext cx="41775" cy="55150"/>
            </a:xfrm>
            <a:custGeom>
              <a:rect b="b" l="l" r="r" t="t"/>
              <a:pathLst>
                <a:path extrusionOk="0" h="2206" w="1671">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0" name="Google Shape;9370;p120"/>
            <p:cNvSpPr/>
            <p:nvPr/>
          </p:nvSpPr>
          <p:spPr>
            <a:xfrm>
              <a:off x="-16419350" y="4122000"/>
              <a:ext cx="304050" cy="188725"/>
            </a:xfrm>
            <a:custGeom>
              <a:rect b="b" l="l" r="r" t="t"/>
              <a:pathLst>
                <a:path extrusionOk="0" h="7549" w="12162">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1" name="Google Shape;9371;p120"/>
            <p:cNvSpPr/>
            <p:nvPr/>
          </p:nvSpPr>
          <p:spPr>
            <a:xfrm>
              <a:off x="-16419350" y="4263775"/>
              <a:ext cx="304825" cy="97700"/>
            </a:xfrm>
            <a:custGeom>
              <a:rect b="b" l="l" r="r" t="t"/>
              <a:pathLst>
                <a:path extrusionOk="0" h="3908" w="12193">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72" name="Google Shape;9372;p120"/>
          <p:cNvGrpSpPr/>
          <p:nvPr/>
        </p:nvGrpSpPr>
        <p:grpSpPr>
          <a:xfrm>
            <a:off x="4030643" y="3343080"/>
            <a:ext cx="450507" cy="447589"/>
            <a:chOff x="-15296200" y="3326900"/>
            <a:chExt cx="304850" cy="302875"/>
          </a:xfrm>
        </p:grpSpPr>
        <p:sp>
          <p:nvSpPr>
            <p:cNvPr id="9373" name="Google Shape;9373;p120"/>
            <p:cNvSpPr/>
            <p:nvPr/>
          </p:nvSpPr>
          <p:spPr>
            <a:xfrm>
              <a:off x="-15182775" y="3326900"/>
              <a:ext cx="77200" cy="157175"/>
            </a:xfrm>
            <a:custGeom>
              <a:rect b="b" l="l" r="r" t="t"/>
              <a:pathLst>
                <a:path extrusionOk="0" h="6287" w="3088">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4" name="Google Shape;9374;p120"/>
            <p:cNvSpPr/>
            <p:nvPr/>
          </p:nvSpPr>
          <p:spPr>
            <a:xfrm>
              <a:off x="-15260825" y="3363175"/>
              <a:ext cx="108800" cy="199650"/>
            </a:xfrm>
            <a:custGeom>
              <a:rect b="b" l="l" r="r" t="t"/>
              <a:pathLst>
                <a:path extrusionOk="0" h="7986" w="4352">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5" name="Google Shape;9375;p120"/>
            <p:cNvSpPr/>
            <p:nvPr/>
          </p:nvSpPr>
          <p:spPr>
            <a:xfrm>
              <a:off x="-15135525" y="3362475"/>
              <a:ext cx="109325" cy="200350"/>
            </a:xfrm>
            <a:custGeom>
              <a:rect b="b" l="l" r="r" t="t"/>
              <a:pathLst>
                <a:path extrusionOk="0" h="8014" w="4373">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6" name="Google Shape;9376;p120"/>
            <p:cNvSpPr/>
            <p:nvPr/>
          </p:nvSpPr>
          <p:spPr>
            <a:xfrm>
              <a:off x="-15296200" y="3416600"/>
              <a:ext cx="143375" cy="213175"/>
            </a:xfrm>
            <a:custGeom>
              <a:rect b="b" l="l" r="r" t="t"/>
              <a:pathLst>
                <a:path extrusionOk="0" h="8527" w="5735">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7" name="Google Shape;9377;p120"/>
            <p:cNvSpPr/>
            <p:nvPr/>
          </p:nvSpPr>
          <p:spPr>
            <a:xfrm>
              <a:off x="-15134725" y="3416100"/>
              <a:ext cx="143375" cy="213675"/>
            </a:xfrm>
            <a:custGeom>
              <a:rect b="b" l="l" r="r" t="t"/>
              <a:pathLst>
                <a:path extrusionOk="0" h="8547" w="5735">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78" name="Google Shape;9378;p120"/>
          <p:cNvGrpSpPr/>
          <p:nvPr/>
        </p:nvGrpSpPr>
        <p:grpSpPr>
          <a:xfrm>
            <a:off x="2946296" y="1706881"/>
            <a:ext cx="486566" cy="414708"/>
            <a:chOff x="-19835275" y="3330250"/>
            <a:chExt cx="329250" cy="280625"/>
          </a:xfrm>
        </p:grpSpPr>
        <p:sp>
          <p:nvSpPr>
            <p:cNvPr id="9379" name="Google Shape;9379;p120"/>
            <p:cNvSpPr/>
            <p:nvPr/>
          </p:nvSpPr>
          <p:spPr>
            <a:xfrm>
              <a:off x="-19768325" y="3361750"/>
              <a:ext cx="197725" cy="249125"/>
            </a:xfrm>
            <a:custGeom>
              <a:rect b="b" l="l" r="r" t="t"/>
              <a:pathLst>
                <a:path extrusionOk="0" h="9965" w="7909">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0" name="Google Shape;9380;p120"/>
            <p:cNvSpPr/>
            <p:nvPr/>
          </p:nvSpPr>
          <p:spPr>
            <a:xfrm>
              <a:off x="-19622625" y="3330250"/>
              <a:ext cx="116600" cy="189250"/>
            </a:xfrm>
            <a:custGeom>
              <a:rect b="b" l="l" r="r" t="t"/>
              <a:pathLst>
                <a:path extrusionOk="0" h="7570" w="4664">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1" name="Google Shape;9381;p120"/>
            <p:cNvSpPr/>
            <p:nvPr/>
          </p:nvSpPr>
          <p:spPr>
            <a:xfrm>
              <a:off x="-19835275" y="3330250"/>
              <a:ext cx="116600" cy="189250"/>
            </a:xfrm>
            <a:custGeom>
              <a:rect b="b" l="l" r="r" t="t"/>
              <a:pathLst>
                <a:path extrusionOk="0" h="7570" w="4664">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82" name="Google Shape;9382;p120"/>
          <p:cNvGrpSpPr/>
          <p:nvPr/>
        </p:nvGrpSpPr>
        <p:grpSpPr>
          <a:xfrm>
            <a:off x="2964325" y="2243470"/>
            <a:ext cx="450507" cy="449547"/>
            <a:chOff x="-19822675" y="3692750"/>
            <a:chExt cx="304850" cy="304200"/>
          </a:xfrm>
        </p:grpSpPr>
        <p:sp>
          <p:nvSpPr>
            <p:cNvPr id="9383" name="Google Shape;9383;p120"/>
            <p:cNvSpPr/>
            <p:nvPr/>
          </p:nvSpPr>
          <p:spPr>
            <a:xfrm>
              <a:off x="-19715550" y="3692750"/>
              <a:ext cx="90600" cy="60675"/>
            </a:xfrm>
            <a:custGeom>
              <a:rect b="b" l="l" r="r" t="t"/>
              <a:pathLst>
                <a:path extrusionOk="0" h="2427" w="3624">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4" name="Google Shape;9384;p120"/>
            <p:cNvSpPr/>
            <p:nvPr/>
          </p:nvSpPr>
          <p:spPr>
            <a:xfrm>
              <a:off x="-19660425" y="3766200"/>
              <a:ext cx="142600" cy="230750"/>
            </a:xfrm>
            <a:custGeom>
              <a:rect b="b" l="l" r="r" t="t"/>
              <a:pathLst>
                <a:path extrusionOk="0" h="9230" w="5704">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5" name="Google Shape;9385;p120"/>
            <p:cNvSpPr/>
            <p:nvPr/>
          </p:nvSpPr>
          <p:spPr>
            <a:xfrm>
              <a:off x="-19728150" y="3763650"/>
              <a:ext cx="114225" cy="54375"/>
            </a:xfrm>
            <a:custGeom>
              <a:rect b="b" l="l" r="r" t="t"/>
              <a:pathLst>
                <a:path extrusionOk="0" h="2175" w="4569">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6" name="Google Shape;9386;p120"/>
            <p:cNvSpPr/>
            <p:nvPr/>
          </p:nvSpPr>
          <p:spPr>
            <a:xfrm>
              <a:off x="-19695075" y="3868400"/>
              <a:ext cx="48075" cy="110300"/>
            </a:xfrm>
            <a:custGeom>
              <a:rect b="b" l="l" r="r" t="t"/>
              <a:pathLst>
                <a:path extrusionOk="0" h="4412" w="1923">
                  <a:moveTo>
                    <a:pt x="977" y="0"/>
                  </a:moveTo>
                  <a:lnTo>
                    <a:pt x="0" y="4285"/>
                  </a:lnTo>
                  <a:cubicBezTo>
                    <a:pt x="316" y="4380"/>
                    <a:pt x="631" y="4411"/>
                    <a:pt x="977" y="4411"/>
                  </a:cubicBezTo>
                  <a:cubicBezTo>
                    <a:pt x="1261" y="4411"/>
                    <a:pt x="1576" y="4380"/>
                    <a:pt x="1922" y="4285"/>
                  </a:cubicBez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7" name="Google Shape;9387;p120"/>
            <p:cNvSpPr/>
            <p:nvPr/>
          </p:nvSpPr>
          <p:spPr>
            <a:xfrm>
              <a:off x="-19822675" y="3764250"/>
              <a:ext cx="142575" cy="229550"/>
            </a:xfrm>
            <a:custGeom>
              <a:rect b="b" l="l" r="r" t="t"/>
              <a:pathLst>
                <a:path extrusionOk="0" h="9182" w="5703">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88" name="Google Shape;9388;p120"/>
          <p:cNvGrpSpPr/>
          <p:nvPr/>
        </p:nvGrpSpPr>
        <p:grpSpPr>
          <a:xfrm>
            <a:off x="2964916" y="2796278"/>
            <a:ext cx="449325" cy="450470"/>
            <a:chOff x="-19822675" y="4066875"/>
            <a:chExt cx="304050" cy="304825"/>
          </a:xfrm>
        </p:grpSpPr>
        <p:sp>
          <p:nvSpPr>
            <p:cNvPr id="9389" name="Google Shape;9389;p120"/>
            <p:cNvSpPr/>
            <p:nvPr/>
          </p:nvSpPr>
          <p:spPr>
            <a:xfrm>
              <a:off x="-19803775" y="4086925"/>
              <a:ext cx="71700" cy="68975"/>
            </a:xfrm>
            <a:custGeom>
              <a:rect b="b" l="l" r="r" t="t"/>
              <a:pathLst>
                <a:path extrusionOk="0" h="2759" w="2868">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0" name="Google Shape;9390;p120"/>
            <p:cNvSpPr/>
            <p:nvPr/>
          </p:nvSpPr>
          <p:spPr>
            <a:xfrm>
              <a:off x="-19822675" y="4174775"/>
              <a:ext cx="304050" cy="124475"/>
            </a:xfrm>
            <a:custGeom>
              <a:rect b="b" l="l" r="r" t="t"/>
              <a:pathLst>
                <a:path extrusionOk="0" h="4979" w="12162">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1" name="Google Shape;9391;p120"/>
            <p:cNvSpPr/>
            <p:nvPr/>
          </p:nvSpPr>
          <p:spPr>
            <a:xfrm>
              <a:off x="-19732100" y="4066875"/>
              <a:ext cx="122100" cy="89825"/>
            </a:xfrm>
            <a:custGeom>
              <a:rect b="b" l="l" r="r" t="t"/>
              <a:pathLst>
                <a:path extrusionOk="0" h="3593" w="4884">
                  <a:moveTo>
                    <a:pt x="2427" y="1"/>
                  </a:moveTo>
                  <a:cubicBezTo>
                    <a:pt x="1229" y="1"/>
                    <a:pt x="190" y="1796"/>
                    <a:pt x="1" y="3592"/>
                  </a:cubicBezTo>
                  <a:lnTo>
                    <a:pt x="4884" y="3592"/>
                  </a:lnTo>
                  <a:cubicBezTo>
                    <a:pt x="4695" y="1796"/>
                    <a:pt x="3687" y="1"/>
                    <a:pt x="2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2" name="Google Shape;9392;p120"/>
            <p:cNvSpPr/>
            <p:nvPr/>
          </p:nvSpPr>
          <p:spPr>
            <a:xfrm>
              <a:off x="-19609225" y="4087725"/>
              <a:ext cx="71700" cy="69750"/>
            </a:xfrm>
            <a:custGeom>
              <a:rect b="b" l="l" r="r" t="t"/>
              <a:pathLst>
                <a:path extrusionOk="0" h="2790" w="2868">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3" name="Google Shape;9393;p120"/>
            <p:cNvSpPr/>
            <p:nvPr/>
          </p:nvSpPr>
          <p:spPr>
            <a:xfrm>
              <a:off x="-19643875" y="4308675"/>
              <a:ext cx="70900" cy="44125"/>
            </a:xfrm>
            <a:custGeom>
              <a:rect b="b" l="l" r="r" t="t"/>
              <a:pathLst>
                <a:path extrusionOk="0" h="1765" w="2836">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4" name="Google Shape;9394;p120"/>
            <p:cNvSpPr/>
            <p:nvPr/>
          </p:nvSpPr>
          <p:spPr>
            <a:xfrm>
              <a:off x="-19581650" y="4292925"/>
              <a:ext cx="63025" cy="78775"/>
            </a:xfrm>
            <a:custGeom>
              <a:rect b="b" l="l" r="r" t="t"/>
              <a:pathLst>
                <a:path extrusionOk="0" h="3151" w="2521">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95" name="Google Shape;9395;p120"/>
          <p:cNvGrpSpPr/>
          <p:nvPr/>
        </p:nvGrpSpPr>
        <p:grpSpPr>
          <a:xfrm>
            <a:off x="5773985" y="1689571"/>
            <a:ext cx="399302" cy="449325"/>
            <a:chOff x="-17878825" y="3334400"/>
            <a:chExt cx="270200" cy="304050"/>
          </a:xfrm>
        </p:grpSpPr>
        <p:sp>
          <p:nvSpPr>
            <p:cNvPr id="9396" name="Google Shape;9396;p120"/>
            <p:cNvSpPr/>
            <p:nvPr/>
          </p:nvSpPr>
          <p:spPr>
            <a:xfrm>
              <a:off x="-17683475" y="3334400"/>
              <a:ext cx="74850" cy="74050"/>
            </a:xfrm>
            <a:custGeom>
              <a:rect b="b" l="l" r="r" t="t"/>
              <a:pathLst>
                <a:path extrusionOk="0" h="2962" w="2994">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7" name="Google Shape;9397;p120"/>
            <p:cNvSpPr/>
            <p:nvPr/>
          </p:nvSpPr>
          <p:spPr>
            <a:xfrm>
              <a:off x="-17752000" y="3513975"/>
              <a:ext cx="16550" cy="16550"/>
            </a:xfrm>
            <a:custGeom>
              <a:rect b="b" l="l" r="r" t="t"/>
              <a:pathLst>
                <a:path extrusionOk="0" h="662" w="662">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8" name="Google Shape;9398;p120"/>
            <p:cNvSpPr/>
            <p:nvPr/>
          </p:nvSpPr>
          <p:spPr>
            <a:xfrm>
              <a:off x="-17860700" y="3405275"/>
              <a:ext cx="107150" cy="206225"/>
            </a:xfrm>
            <a:custGeom>
              <a:rect b="b" l="l" r="r" t="t"/>
              <a:pathLst>
                <a:path extrusionOk="0" h="8249" w="4286">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9" name="Google Shape;9399;p120"/>
            <p:cNvSpPr/>
            <p:nvPr/>
          </p:nvSpPr>
          <p:spPr>
            <a:xfrm>
              <a:off x="-17735475" y="3405275"/>
              <a:ext cx="107150" cy="206475"/>
            </a:xfrm>
            <a:custGeom>
              <a:rect b="b" l="l" r="r" t="t"/>
              <a:pathLst>
                <a:path extrusionOk="0" h="8259" w="4286">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0" name="Google Shape;9400;p120"/>
            <p:cNvSpPr/>
            <p:nvPr/>
          </p:nvSpPr>
          <p:spPr>
            <a:xfrm>
              <a:off x="-17812650" y="3353300"/>
              <a:ext cx="136275" cy="144150"/>
            </a:xfrm>
            <a:custGeom>
              <a:rect b="b" l="l" r="r" t="t"/>
              <a:pathLst>
                <a:path extrusionOk="0" h="5766" w="5451">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1" name="Google Shape;9401;p120"/>
            <p:cNvSpPr/>
            <p:nvPr/>
          </p:nvSpPr>
          <p:spPr>
            <a:xfrm>
              <a:off x="-17770900" y="3614000"/>
              <a:ext cx="52775" cy="24450"/>
            </a:xfrm>
            <a:custGeom>
              <a:rect b="b" l="l" r="r" t="t"/>
              <a:pathLst>
                <a:path extrusionOk="0" h="978" w="2111">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2" name="Google Shape;9402;p120"/>
            <p:cNvSpPr/>
            <p:nvPr/>
          </p:nvSpPr>
          <p:spPr>
            <a:xfrm>
              <a:off x="-17878825" y="3334400"/>
              <a:ext cx="74075" cy="74050"/>
            </a:xfrm>
            <a:custGeom>
              <a:rect b="b" l="l" r="r" t="t"/>
              <a:pathLst>
                <a:path extrusionOk="0" h="2962" w="2963">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03" name="Google Shape;9403;p120"/>
          <p:cNvGrpSpPr/>
          <p:nvPr/>
        </p:nvGrpSpPr>
        <p:grpSpPr>
          <a:xfrm>
            <a:off x="5747809" y="2242416"/>
            <a:ext cx="451653" cy="451653"/>
            <a:chOff x="-17896150" y="3709300"/>
            <a:chExt cx="305625" cy="305625"/>
          </a:xfrm>
        </p:grpSpPr>
        <p:sp>
          <p:nvSpPr>
            <p:cNvPr id="9404" name="Google Shape;9404;p120"/>
            <p:cNvSpPr/>
            <p:nvPr/>
          </p:nvSpPr>
          <p:spPr>
            <a:xfrm>
              <a:off x="-17896150" y="3709300"/>
              <a:ext cx="54375" cy="77200"/>
            </a:xfrm>
            <a:custGeom>
              <a:rect b="b" l="l" r="r" t="t"/>
              <a:pathLst>
                <a:path extrusionOk="0" h="3088" w="2175">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5" name="Google Shape;9405;p120"/>
            <p:cNvSpPr/>
            <p:nvPr/>
          </p:nvSpPr>
          <p:spPr>
            <a:xfrm>
              <a:off x="-17877250" y="3801075"/>
              <a:ext cx="286725" cy="213850"/>
            </a:xfrm>
            <a:custGeom>
              <a:rect b="b" l="l" r="r" t="t"/>
              <a:pathLst>
                <a:path extrusionOk="0" h="8554" w="11469">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6" name="Google Shape;9406;p120"/>
            <p:cNvSpPr/>
            <p:nvPr/>
          </p:nvSpPr>
          <p:spPr>
            <a:xfrm>
              <a:off x="-17783500" y="3763075"/>
              <a:ext cx="191400" cy="194350"/>
            </a:xfrm>
            <a:custGeom>
              <a:rect b="b" l="l" r="r" t="t"/>
              <a:pathLst>
                <a:path extrusionOk="0" h="7774" w="7656">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7" name="Google Shape;9407;p120"/>
            <p:cNvSpPr/>
            <p:nvPr/>
          </p:nvSpPr>
          <p:spPr>
            <a:xfrm>
              <a:off x="-17825250" y="3710075"/>
              <a:ext cx="54375" cy="76425"/>
            </a:xfrm>
            <a:custGeom>
              <a:rect b="b" l="l" r="r" t="t"/>
              <a:pathLst>
                <a:path extrusionOk="0" h="3057" w="2175">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08" name="Google Shape;9408;p120"/>
          <p:cNvGrpSpPr/>
          <p:nvPr/>
        </p:nvGrpSpPr>
        <p:grpSpPr>
          <a:xfrm>
            <a:off x="5775740" y="2795686"/>
            <a:ext cx="395792" cy="451653"/>
            <a:chOff x="-17878025" y="4082625"/>
            <a:chExt cx="267825" cy="305625"/>
          </a:xfrm>
        </p:grpSpPr>
        <p:sp>
          <p:nvSpPr>
            <p:cNvPr id="9409" name="Google Shape;9409;p120"/>
            <p:cNvSpPr/>
            <p:nvPr/>
          </p:nvSpPr>
          <p:spPr>
            <a:xfrm>
              <a:off x="-17660650" y="4191325"/>
              <a:ext cx="50450" cy="52000"/>
            </a:xfrm>
            <a:custGeom>
              <a:rect b="b" l="l" r="r" t="t"/>
              <a:pathLst>
                <a:path extrusionOk="0" h="2080" w="2018">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0" name="Google Shape;9410;p120"/>
            <p:cNvSpPr/>
            <p:nvPr/>
          </p:nvSpPr>
          <p:spPr>
            <a:xfrm>
              <a:off x="-17716575" y="4084200"/>
              <a:ext cx="88250" cy="103200"/>
            </a:xfrm>
            <a:custGeom>
              <a:rect b="b" l="l" r="r" t="t"/>
              <a:pathLst>
                <a:path extrusionOk="0" h="4128" w="353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1" name="Google Shape;9411;p120"/>
            <p:cNvSpPr/>
            <p:nvPr/>
          </p:nvSpPr>
          <p:spPr>
            <a:xfrm>
              <a:off x="-17860700" y="4082625"/>
              <a:ext cx="90600" cy="104000"/>
            </a:xfrm>
            <a:custGeom>
              <a:rect b="b" l="l" r="r" t="t"/>
              <a:pathLst>
                <a:path extrusionOk="0" h="4160" w="3624">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2" name="Google Shape;9412;p120"/>
            <p:cNvSpPr/>
            <p:nvPr/>
          </p:nvSpPr>
          <p:spPr>
            <a:xfrm>
              <a:off x="-17752000" y="4281300"/>
              <a:ext cx="16550" cy="16375"/>
            </a:xfrm>
            <a:custGeom>
              <a:rect b="b" l="l" r="r" t="t"/>
              <a:pathLst>
                <a:path extrusionOk="0" h="655" w="662">
                  <a:moveTo>
                    <a:pt x="319" y="1"/>
                  </a:moveTo>
                  <a:cubicBezTo>
                    <a:pt x="173" y="1"/>
                    <a:pt x="32" y="72"/>
                    <a:pt x="0" y="213"/>
                  </a:cubicBezTo>
                  <a:lnTo>
                    <a:pt x="347" y="655"/>
                  </a:lnTo>
                  <a:lnTo>
                    <a:pt x="662" y="213"/>
                  </a:lnTo>
                  <a:cubicBezTo>
                    <a:pt x="615" y="72"/>
                    <a:pt x="465" y="1"/>
                    <a:pt x="3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3" name="Google Shape;9413;p120"/>
            <p:cNvSpPr/>
            <p:nvPr/>
          </p:nvSpPr>
          <p:spPr>
            <a:xfrm>
              <a:off x="-17825250" y="4173200"/>
              <a:ext cx="161475" cy="161500"/>
            </a:xfrm>
            <a:custGeom>
              <a:rect b="b" l="l" r="r" t="t"/>
              <a:pathLst>
                <a:path extrusionOk="0" h="6460" w="6459">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4" name="Google Shape;9414;p120"/>
            <p:cNvSpPr/>
            <p:nvPr/>
          </p:nvSpPr>
          <p:spPr>
            <a:xfrm>
              <a:off x="-17787450" y="4293725"/>
              <a:ext cx="84300" cy="94525"/>
            </a:xfrm>
            <a:custGeom>
              <a:rect b="b" l="l" r="r" t="t"/>
              <a:pathLst>
                <a:path extrusionOk="0" h="3781" w="3372">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5" name="Google Shape;9415;p120"/>
            <p:cNvSpPr/>
            <p:nvPr/>
          </p:nvSpPr>
          <p:spPr>
            <a:xfrm>
              <a:off x="-17878025" y="4191325"/>
              <a:ext cx="49650" cy="52000"/>
            </a:xfrm>
            <a:custGeom>
              <a:rect b="b" l="l" r="r" t="t"/>
              <a:pathLst>
                <a:path extrusionOk="0" h="2080" w="1986">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16" name="Google Shape;9416;p120"/>
          <p:cNvGrpSpPr/>
          <p:nvPr/>
        </p:nvGrpSpPr>
        <p:grpSpPr>
          <a:xfrm>
            <a:off x="2919632" y="3355015"/>
            <a:ext cx="450507" cy="423722"/>
            <a:chOff x="-16044450" y="3317850"/>
            <a:chExt cx="304850" cy="286725"/>
          </a:xfrm>
        </p:grpSpPr>
        <p:sp>
          <p:nvSpPr>
            <p:cNvPr id="9417" name="Google Shape;9417;p120"/>
            <p:cNvSpPr/>
            <p:nvPr/>
          </p:nvSpPr>
          <p:spPr>
            <a:xfrm>
              <a:off x="-15873525" y="3317850"/>
              <a:ext cx="133925" cy="115025"/>
            </a:xfrm>
            <a:custGeom>
              <a:rect b="b" l="l" r="r" t="t"/>
              <a:pathLst>
                <a:path extrusionOk="0" h="4601" w="5357">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8" name="Google Shape;9418;p120"/>
            <p:cNvSpPr/>
            <p:nvPr/>
          </p:nvSpPr>
          <p:spPr>
            <a:xfrm>
              <a:off x="-15915275" y="3459625"/>
              <a:ext cx="44125" cy="54375"/>
            </a:xfrm>
            <a:custGeom>
              <a:rect b="b" l="l" r="r" t="t"/>
              <a:pathLst>
                <a:path extrusionOk="0" h="2175" w="1765">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9" name="Google Shape;9419;p120"/>
            <p:cNvSpPr/>
            <p:nvPr/>
          </p:nvSpPr>
          <p:spPr>
            <a:xfrm>
              <a:off x="-16009000" y="3372200"/>
              <a:ext cx="232375" cy="232375"/>
            </a:xfrm>
            <a:custGeom>
              <a:rect b="b" l="l" r="r" t="t"/>
              <a:pathLst>
                <a:path extrusionOk="0" h="9295" w="9295">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0" name="Google Shape;9420;p120"/>
            <p:cNvSpPr/>
            <p:nvPr/>
          </p:nvSpPr>
          <p:spPr>
            <a:xfrm>
              <a:off x="-16044450" y="3317850"/>
              <a:ext cx="133150" cy="115025"/>
            </a:xfrm>
            <a:custGeom>
              <a:rect b="b" l="l" r="r" t="t"/>
              <a:pathLst>
                <a:path extrusionOk="0" h="4601" w="5326">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421" name="Google Shape;9421;p120"/>
          <p:cNvSpPr/>
          <p:nvPr/>
        </p:nvSpPr>
        <p:spPr>
          <a:xfrm>
            <a:off x="5164353" y="3341975"/>
            <a:ext cx="448180" cy="450507"/>
          </a:xfrm>
          <a:custGeom>
            <a:rect b="b" l="l" r="r" t="t"/>
            <a:pathLst>
              <a:path extrusionOk="0" h="12194" w="12131">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422" name="Google Shape;9422;p120"/>
          <p:cNvGrpSpPr/>
          <p:nvPr/>
        </p:nvGrpSpPr>
        <p:grpSpPr>
          <a:xfrm>
            <a:off x="8042149" y="2243724"/>
            <a:ext cx="373662" cy="449030"/>
            <a:chOff x="-16018450" y="4058400"/>
            <a:chExt cx="252850" cy="303850"/>
          </a:xfrm>
        </p:grpSpPr>
        <p:sp>
          <p:nvSpPr>
            <p:cNvPr id="9423" name="Google Shape;9423;p120"/>
            <p:cNvSpPr/>
            <p:nvPr/>
          </p:nvSpPr>
          <p:spPr>
            <a:xfrm>
              <a:off x="-15927875" y="4129900"/>
              <a:ext cx="88250" cy="89025"/>
            </a:xfrm>
            <a:custGeom>
              <a:rect b="b" l="l" r="r" t="t"/>
              <a:pathLst>
                <a:path extrusionOk="0" h="3561" w="353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4" name="Google Shape;9424;p120"/>
            <p:cNvSpPr/>
            <p:nvPr/>
          </p:nvSpPr>
          <p:spPr>
            <a:xfrm>
              <a:off x="-16002700" y="4058400"/>
              <a:ext cx="237100" cy="233575"/>
            </a:xfrm>
            <a:custGeom>
              <a:rect b="b" l="l" r="r" t="t"/>
              <a:pathLst>
                <a:path extrusionOk="0" h="9343" w="9484">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5" name="Google Shape;9425;p120"/>
            <p:cNvSpPr/>
            <p:nvPr/>
          </p:nvSpPr>
          <p:spPr>
            <a:xfrm>
              <a:off x="-16018450" y="4253550"/>
              <a:ext cx="129200" cy="108700"/>
            </a:xfrm>
            <a:custGeom>
              <a:rect b="b" l="l" r="r" t="t"/>
              <a:pathLst>
                <a:path extrusionOk="0" h="4348" w="5168">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6" name="Google Shape;9426;p120"/>
            <p:cNvSpPr/>
            <p:nvPr/>
          </p:nvSpPr>
          <p:spPr>
            <a:xfrm>
              <a:off x="-15876675" y="4254325"/>
              <a:ext cx="107925" cy="90600"/>
            </a:xfrm>
            <a:custGeom>
              <a:rect b="b" l="l" r="r" t="t"/>
              <a:pathLst>
                <a:path extrusionOk="0" h="3624" w="4317">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427" name="Google Shape;9427;p120"/>
          <p:cNvSpPr/>
          <p:nvPr/>
        </p:nvSpPr>
        <p:spPr>
          <a:xfrm>
            <a:off x="6274865" y="3343157"/>
            <a:ext cx="449288" cy="448143"/>
          </a:xfrm>
          <a:custGeom>
            <a:rect b="b" l="l" r="r" t="t"/>
            <a:pathLst>
              <a:path extrusionOk="0" h="12130" w="12161">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8" name="Google Shape;9428;p120"/>
          <p:cNvSpPr txBox="1"/>
          <p:nvPr/>
        </p:nvSpPr>
        <p:spPr>
          <a:xfrm>
            <a:off x="1048350" y="721025"/>
            <a:ext cx="70473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Nature Icons</a:t>
            </a:r>
            <a:endParaRPr sz="2400">
              <a:solidFill>
                <a:srgbClr val="FFFFFF"/>
              </a:solidFill>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0E2A47"/>
        </a:solidFill>
      </p:bgPr>
    </p:bg>
    <p:spTree>
      <p:nvGrpSpPr>
        <p:cNvPr id="9432" name="Shape 9432"/>
        <p:cNvGrpSpPr/>
        <p:nvPr/>
      </p:nvGrpSpPr>
      <p:grpSpPr>
        <a:xfrm>
          <a:off x="0" y="0"/>
          <a:ext cx="0" cy="0"/>
          <a:chOff x="0" y="0"/>
          <a:chExt cx="0" cy="0"/>
        </a:xfrm>
      </p:grpSpPr>
      <p:grpSp>
        <p:nvGrpSpPr>
          <p:cNvPr id="9433" name="Google Shape;9433;p121"/>
          <p:cNvGrpSpPr/>
          <p:nvPr/>
        </p:nvGrpSpPr>
        <p:grpSpPr>
          <a:xfrm>
            <a:off x="845901" y="1689241"/>
            <a:ext cx="442337" cy="419623"/>
            <a:chOff x="-6696925" y="3272575"/>
            <a:chExt cx="307200" cy="291425"/>
          </a:xfrm>
        </p:grpSpPr>
        <p:sp>
          <p:nvSpPr>
            <p:cNvPr id="9434" name="Google Shape;9434;p121"/>
            <p:cNvSpPr/>
            <p:nvPr/>
          </p:nvSpPr>
          <p:spPr>
            <a:xfrm>
              <a:off x="-6696925" y="3371400"/>
              <a:ext cx="220575" cy="192600"/>
            </a:xfrm>
            <a:custGeom>
              <a:rect b="b" l="l" r="r" t="t"/>
              <a:pathLst>
                <a:path extrusionOk="0" h="7704" w="8823">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5" name="Google Shape;9435;p121"/>
            <p:cNvSpPr/>
            <p:nvPr/>
          </p:nvSpPr>
          <p:spPr>
            <a:xfrm>
              <a:off x="-6621300" y="3272575"/>
              <a:ext cx="231575" cy="194950"/>
            </a:xfrm>
            <a:custGeom>
              <a:rect b="b" l="l" r="r" t="t"/>
              <a:pathLst>
                <a:path extrusionOk="0" h="7798" w="9263">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36" name="Google Shape;9436;p121"/>
          <p:cNvGrpSpPr/>
          <p:nvPr/>
        </p:nvGrpSpPr>
        <p:grpSpPr>
          <a:xfrm>
            <a:off x="845884" y="2204636"/>
            <a:ext cx="442373" cy="420775"/>
            <a:chOff x="-6690625" y="3631325"/>
            <a:chExt cx="307225" cy="292225"/>
          </a:xfrm>
        </p:grpSpPr>
        <p:sp>
          <p:nvSpPr>
            <p:cNvPr id="9437" name="Google Shape;9437;p121"/>
            <p:cNvSpPr/>
            <p:nvPr/>
          </p:nvSpPr>
          <p:spPr>
            <a:xfrm>
              <a:off x="-6690625" y="3631325"/>
              <a:ext cx="222925" cy="292225"/>
            </a:xfrm>
            <a:custGeom>
              <a:rect b="b" l="l" r="r" t="t"/>
              <a:pathLst>
                <a:path extrusionOk="0" h="11689" w="8917">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8" name="Google Shape;9438;p121"/>
            <p:cNvSpPr/>
            <p:nvPr/>
          </p:nvSpPr>
          <p:spPr>
            <a:xfrm>
              <a:off x="-6604350" y="3832175"/>
              <a:ext cx="58675" cy="56550"/>
            </a:xfrm>
            <a:custGeom>
              <a:rect b="b" l="l" r="r" t="t"/>
              <a:pathLst>
                <a:path extrusionOk="0" h="2262" w="2347">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9" name="Google Shape;9439;p121"/>
            <p:cNvSpPr/>
            <p:nvPr/>
          </p:nvSpPr>
          <p:spPr>
            <a:xfrm>
              <a:off x="-6470875" y="3684775"/>
              <a:ext cx="87475" cy="71800"/>
            </a:xfrm>
            <a:custGeom>
              <a:rect b="b" l="l" r="r" t="t"/>
              <a:pathLst>
                <a:path extrusionOk="0" h="2872" w="3499">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0" name="Google Shape;9440;p121"/>
            <p:cNvSpPr/>
            <p:nvPr/>
          </p:nvSpPr>
          <p:spPr>
            <a:xfrm>
              <a:off x="-6578775" y="3721900"/>
              <a:ext cx="143375" cy="143375"/>
            </a:xfrm>
            <a:custGeom>
              <a:rect b="b" l="l" r="r" t="t"/>
              <a:pathLst>
                <a:path extrusionOk="0" h="5735" w="5735">
                  <a:moveTo>
                    <a:pt x="3813" y="1"/>
                  </a:moveTo>
                  <a:lnTo>
                    <a:pt x="1" y="3813"/>
                  </a:lnTo>
                  <a:lnTo>
                    <a:pt x="1922" y="5734"/>
                  </a:lnTo>
                  <a:lnTo>
                    <a:pt x="4474" y="3183"/>
                  </a:lnTo>
                  <a:lnTo>
                    <a:pt x="5734" y="1922"/>
                  </a:lnTo>
                  <a:lnTo>
                    <a:pt x="38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1" name="Google Shape;9441;p121"/>
            <p:cNvSpPr/>
            <p:nvPr/>
          </p:nvSpPr>
          <p:spPr>
            <a:xfrm>
              <a:off x="-6685100" y="3636850"/>
              <a:ext cx="47275" cy="46475"/>
            </a:xfrm>
            <a:custGeom>
              <a:rect b="b" l="l" r="r" t="t"/>
              <a:pathLst>
                <a:path extrusionOk="0" h="1859" w="1891">
                  <a:moveTo>
                    <a:pt x="1891" y="0"/>
                  </a:moveTo>
                  <a:lnTo>
                    <a:pt x="0" y="1859"/>
                  </a:lnTo>
                  <a:lnTo>
                    <a:pt x="1891" y="1859"/>
                  </a:lnTo>
                  <a:lnTo>
                    <a:pt x="18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42" name="Google Shape;9442;p121"/>
          <p:cNvGrpSpPr/>
          <p:nvPr/>
        </p:nvGrpSpPr>
        <p:grpSpPr>
          <a:xfrm>
            <a:off x="868005" y="2756972"/>
            <a:ext cx="421927" cy="419371"/>
            <a:chOff x="-6689825" y="3992050"/>
            <a:chExt cx="293025" cy="291250"/>
          </a:xfrm>
        </p:grpSpPr>
        <p:sp>
          <p:nvSpPr>
            <p:cNvPr id="9443" name="Google Shape;9443;p121"/>
            <p:cNvSpPr/>
            <p:nvPr/>
          </p:nvSpPr>
          <p:spPr>
            <a:xfrm>
              <a:off x="-6547275" y="3992050"/>
              <a:ext cx="30750" cy="65400"/>
            </a:xfrm>
            <a:custGeom>
              <a:rect b="b" l="l" r="r" t="t"/>
              <a:pathLst>
                <a:path extrusionOk="0" h="2616" w="1230">
                  <a:moveTo>
                    <a:pt x="1229" y="1"/>
                  </a:moveTo>
                  <a:cubicBezTo>
                    <a:pt x="757" y="379"/>
                    <a:pt x="284" y="1355"/>
                    <a:pt x="1" y="2616"/>
                  </a:cubicBezTo>
                  <a:lnTo>
                    <a:pt x="1229" y="2616"/>
                  </a:ln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4" name="Google Shape;9444;p121"/>
            <p:cNvSpPr/>
            <p:nvPr/>
          </p:nvSpPr>
          <p:spPr>
            <a:xfrm>
              <a:off x="-6547275" y="4143275"/>
              <a:ext cx="30750" cy="64600"/>
            </a:xfrm>
            <a:custGeom>
              <a:rect b="b" l="l" r="r" t="t"/>
              <a:pathLst>
                <a:path extrusionOk="0" h="2584" w="1230">
                  <a:moveTo>
                    <a:pt x="1" y="1"/>
                  </a:moveTo>
                  <a:cubicBezTo>
                    <a:pt x="284" y="1261"/>
                    <a:pt x="757" y="2237"/>
                    <a:pt x="1229" y="2584"/>
                  </a:cubicBez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5" name="Google Shape;9445;p121"/>
            <p:cNvSpPr/>
            <p:nvPr/>
          </p:nvSpPr>
          <p:spPr>
            <a:xfrm>
              <a:off x="-6551200" y="4073975"/>
              <a:ext cx="34675" cy="51200"/>
            </a:xfrm>
            <a:custGeom>
              <a:rect b="b" l="l" r="r" t="t"/>
              <a:pathLst>
                <a:path extrusionOk="0" h="2048" w="1387">
                  <a:moveTo>
                    <a:pt x="63" y="0"/>
                  </a:moveTo>
                  <a:cubicBezTo>
                    <a:pt x="0" y="725"/>
                    <a:pt x="0" y="1355"/>
                    <a:pt x="63" y="2048"/>
                  </a:cubicBezTo>
                  <a:lnTo>
                    <a:pt x="1386" y="2048"/>
                  </a:lnTo>
                  <a:lnTo>
                    <a:pt x="13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6" name="Google Shape;9446;p121"/>
            <p:cNvSpPr/>
            <p:nvPr/>
          </p:nvSpPr>
          <p:spPr>
            <a:xfrm>
              <a:off x="-6475600" y="3994425"/>
              <a:ext cx="70125" cy="63025"/>
            </a:xfrm>
            <a:custGeom>
              <a:rect b="b" l="l" r="r" t="t"/>
              <a:pathLst>
                <a:path extrusionOk="0" h="2521" w="2805">
                  <a:moveTo>
                    <a:pt x="1" y="0"/>
                  </a:moveTo>
                  <a:cubicBezTo>
                    <a:pt x="442" y="630"/>
                    <a:pt x="757" y="1512"/>
                    <a:pt x="946" y="2521"/>
                  </a:cubicBezTo>
                  <a:lnTo>
                    <a:pt x="2805" y="2521"/>
                  </a:lnTo>
                  <a:cubicBezTo>
                    <a:pt x="2301" y="1292"/>
                    <a:pt x="1261" y="347"/>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7" name="Google Shape;9447;p121"/>
            <p:cNvSpPr/>
            <p:nvPr/>
          </p:nvSpPr>
          <p:spPr>
            <a:xfrm>
              <a:off x="-6449600" y="4073975"/>
              <a:ext cx="52800" cy="51200"/>
            </a:xfrm>
            <a:custGeom>
              <a:rect b="b" l="l" r="r" t="t"/>
              <a:pathLst>
                <a:path extrusionOk="0" h="2048" w="2112">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8" name="Google Shape;9448;p121"/>
            <p:cNvSpPr/>
            <p:nvPr/>
          </p:nvSpPr>
          <p:spPr>
            <a:xfrm>
              <a:off x="-6500000" y="3992050"/>
              <a:ext cx="30725" cy="65400"/>
            </a:xfrm>
            <a:custGeom>
              <a:rect b="b" l="l" r="r" t="t"/>
              <a:pathLst>
                <a:path extrusionOk="0" h="2616" w="1229">
                  <a:moveTo>
                    <a:pt x="0" y="1"/>
                  </a:moveTo>
                  <a:lnTo>
                    <a:pt x="0" y="2616"/>
                  </a:lnTo>
                  <a:lnTo>
                    <a:pt x="1229" y="2616"/>
                  </a:lnTo>
                  <a:cubicBezTo>
                    <a:pt x="977" y="1355"/>
                    <a:pt x="473" y="379"/>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9" name="Google Shape;9449;p121"/>
            <p:cNvSpPr/>
            <p:nvPr/>
          </p:nvSpPr>
          <p:spPr>
            <a:xfrm>
              <a:off x="-6500000" y="4143275"/>
              <a:ext cx="30725" cy="64600"/>
            </a:xfrm>
            <a:custGeom>
              <a:rect b="b" l="l" r="r" t="t"/>
              <a:pathLst>
                <a:path extrusionOk="0" h="2584" w="1229">
                  <a:moveTo>
                    <a:pt x="0" y="1"/>
                  </a:moveTo>
                  <a:lnTo>
                    <a:pt x="0" y="2584"/>
                  </a:lnTo>
                  <a:cubicBezTo>
                    <a:pt x="473" y="2237"/>
                    <a:pt x="945" y="126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0" name="Google Shape;9450;p121"/>
            <p:cNvSpPr/>
            <p:nvPr/>
          </p:nvSpPr>
          <p:spPr>
            <a:xfrm>
              <a:off x="-6689825" y="4141700"/>
              <a:ext cx="149675" cy="141600"/>
            </a:xfrm>
            <a:custGeom>
              <a:rect b="b" l="l" r="r" t="t"/>
              <a:pathLst>
                <a:path extrusionOk="0" h="5664" w="5987">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1" name="Google Shape;9451;p121"/>
            <p:cNvSpPr/>
            <p:nvPr/>
          </p:nvSpPr>
          <p:spPr>
            <a:xfrm>
              <a:off x="-6475600" y="4141700"/>
              <a:ext cx="70125" cy="64600"/>
            </a:xfrm>
            <a:custGeom>
              <a:rect b="b" l="l" r="r" t="t"/>
              <a:pathLst>
                <a:path extrusionOk="0" h="2584" w="2805">
                  <a:moveTo>
                    <a:pt x="946" y="1"/>
                  </a:moveTo>
                  <a:cubicBezTo>
                    <a:pt x="757" y="1040"/>
                    <a:pt x="442" y="1954"/>
                    <a:pt x="1" y="2584"/>
                  </a:cubicBezTo>
                  <a:cubicBezTo>
                    <a:pt x="1261" y="2174"/>
                    <a:pt x="2301" y="1229"/>
                    <a:pt x="28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2" name="Google Shape;9452;p121"/>
            <p:cNvSpPr/>
            <p:nvPr/>
          </p:nvSpPr>
          <p:spPr>
            <a:xfrm>
              <a:off x="-6618950" y="4073975"/>
              <a:ext cx="52025" cy="51200"/>
            </a:xfrm>
            <a:custGeom>
              <a:rect b="b" l="l" r="r" t="t"/>
              <a:pathLst>
                <a:path extrusionOk="0" h="2048" w="2081">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3" name="Google Shape;9453;p121"/>
            <p:cNvSpPr/>
            <p:nvPr/>
          </p:nvSpPr>
          <p:spPr>
            <a:xfrm>
              <a:off x="-6610275" y="3992850"/>
              <a:ext cx="70125" cy="63025"/>
            </a:xfrm>
            <a:custGeom>
              <a:rect b="b" l="l" r="r" t="t"/>
              <a:pathLst>
                <a:path extrusionOk="0" h="2521" w="2805">
                  <a:moveTo>
                    <a:pt x="2804" y="0"/>
                  </a:moveTo>
                  <a:lnTo>
                    <a:pt x="2804" y="0"/>
                  </a:lnTo>
                  <a:cubicBezTo>
                    <a:pt x="1544" y="410"/>
                    <a:pt x="504" y="1355"/>
                    <a:pt x="0" y="2521"/>
                  </a:cubicBezTo>
                  <a:lnTo>
                    <a:pt x="1859" y="2521"/>
                  </a:lnTo>
                  <a:cubicBezTo>
                    <a:pt x="2017" y="1575"/>
                    <a:pt x="2363" y="693"/>
                    <a:pt x="2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4" name="Google Shape;9454;p121"/>
            <p:cNvSpPr/>
            <p:nvPr/>
          </p:nvSpPr>
          <p:spPr>
            <a:xfrm>
              <a:off x="-6500000" y="4073975"/>
              <a:ext cx="35450" cy="51200"/>
            </a:xfrm>
            <a:custGeom>
              <a:rect b="b" l="l" r="r" t="t"/>
              <a:pathLst>
                <a:path extrusionOk="0" h="2048" w="1418">
                  <a:moveTo>
                    <a:pt x="0" y="0"/>
                  </a:moveTo>
                  <a:lnTo>
                    <a:pt x="0" y="2048"/>
                  </a:lnTo>
                  <a:lnTo>
                    <a:pt x="1292" y="2048"/>
                  </a:lnTo>
                  <a:cubicBezTo>
                    <a:pt x="1418" y="1355"/>
                    <a:pt x="1418" y="725"/>
                    <a:pt x="12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455" name="Google Shape;9455;p121"/>
          <p:cNvSpPr/>
          <p:nvPr/>
        </p:nvSpPr>
        <p:spPr>
          <a:xfrm>
            <a:off x="3545854" y="1689199"/>
            <a:ext cx="434634" cy="419227"/>
          </a:xfrm>
          <a:custGeom>
            <a:rect b="b" l="l" r="r" t="t"/>
            <a:pathLst>
              <a:path extrusionOk="0" h="11646" w="12074">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456" name="Google Shape;9456;p121"/>
          <p:cNvGrpSpPr/>
          <p:nvPr/>
        </p:nvGrpSpPr>
        <p:grpSpPr>
          <a:xfrm>
            <a:off x="3551317" y="2205192"/>
            <a:ext cx="423043" cy="419659"/>
            <a:chOff x="-4837325" y="3612425"/>
            <a:chExt cx="293800" cy="291450"/>
          </a:xfrm>
        </p:grpSpPr>
        <p:sp>
          <p:nvSpPr>
            <p:cNvPr id="9457" name="Google Shape;9457;p121"/>
            <p:cNvSpPr/>
            <p:nvPr/>
          </p:nvSpPr>
          <p:spPr>
            <a:xfrm>
              <a:off x="-4836550" y="3612425"/>
              <a:ext cx="293025" cy="170925"/>
            </a:xfrm>
            <a:custGeom>
              <a:rect b="b" l="l" r="r" t="t"/>
              <a:pathLst>
                <a:path extrusionOk="0" h="6837" w="11721">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8" name="Google Shape;9458;p121"/>
            <p:cNvSpPr/>
            <p:nvPr/>
          </p:nvSpPr>
          <p:spPr>
            <a:xfrm>
              <a:off x="-4837325" y="3743950"/>
              <a:ext cx="291425" cy="159925"/>
            </a:xfrm>
            <a:custGeom>
              <a:rect b="b" l="l" r="r" t="t"/>
              <a:pathLst>
                <a:path extrusionOk="0" h="6397" w="11657">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9" name="Google Shape;9459;p121"/>
            <p:cNvSpPr/>
            <p:nvPr/>
          </p:nvSpPr>
          <p:spPr>
            <a:xfrm>
              <a:off x="-4716825" y="3799075"/>
              <a:ext cx="51225" cy="18950"/>
            </a:xfrm>
            <a:custGeom>
              <a:rect b="b" l="l" r="r" t="t"/>
              <a:pathLst>
                <a:path extrusionOk="0" h="758" w="2049">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60" name="Google Shape;9460;p121"/>
          <p:cNvGrpSpPr/>
          <p:nvPr/>
        </p:nvGrpSpPr>
        <p:grpSpPr>
          <a:xfrm>
            <a:off x="3564349" y="2756826"/>
            <a:ext cx="420775" cy="419659"/>
            <a:chOff x="-4837325" y="3971575"/>
            <a:chExt cx="292225" cy="291450"/>
          </a:xfrm>
        </p:grpSpPr>
        <p:sp>
          <p:nvSpPr>
            <p:cNvPr id="9461" name="Google Shape;9461;p121"/>
            <p:cNvSpPr/>
            <p:nvPr/>
          </p:nvSpPr>
          <p:spPr>
            <a:xfrm>
              <a:off x="-4734150" y="4073975"/>
              <a:ext cx="86650" cy="86650"/>
            </a:xfrm>
            <a:custGeom>
              <a:rect b="b" l="l" r="r" t="t"/>
              <a:pathLst>
                <a:path extrusionOk="0" h="3466" w="3466">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2" name="Google Shape;9462;p121"/>
            <p:cNvSpPr/>
            <p:nvPr/>
          </p:nvSpPr>
          <p:spPr>
            <a:xfrm>
              <a:off x="-4700300" y="4108625"/>
              <a:ext cx="18950" cy="17350"/>
            </a:xfrm>
            <a:custGeom>
              <a:rect b="b" l="l" r="r" t="t"/>
              <a:pathLst>
                <a:path extrusionOk="0" h="694" w="758">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3" name="Google Shape;9463;p121"/>
            <p:cNvSpPr/>
            <p:nvPr/>
          </p:nvSpPr>
          <p:spPr>
            <a:xfrm>
              <a:off x="-4748325" y="3971575"/>
              <a:ext cx="203225" cy="204025"/>
            </a:xfrm>
            <a:custGeom>
              <a:rect b="b" l="l" r="r" t="t"/>
              <a:pathLst>
                <a:path extrusionOk="0" h="8161" w="8129">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4" name="Google Shape;9464;p121"/>
            <p:cNvSpPr/>
            <p:nvPr/>
          </p:nvSpPr>
          <p:spPr>
            <a:xfrm>
              <a:off x="-4656175" y="4151950"/>
              <a:ext cx="91375" cy="91375"/>
            </a:xfrm>
            <a:custGeom>
              <a:rect b="b" l="l" r="r" t="t"/>
              <a:pathLst>
                <a:path extrusionOk="0" h="3655" w="3655">
                  <a:moveTo>
                    <a:pt x="599" y="0"/>
                  </a:moveTo>
                  <a:cubicBezTo>
                    <a:pt x="441" y="221"/>
                    <a:pt x="252" y="441"/>
                    <a:pt x="0" y="599"/>
                  </a:cubicBezTo>
                  <a:lnTo>
                    <a:pt x="1544" y="3655"/>
                  </a:lnTo>
                  <a:cubicBezTo>
                    <a:pt x="2395" y="3151"/>
                    <a:pt x="3151" y="2395"/>
                    <a:pt x="3655" y="1544"/>
                  </a:cubicBezTo>
                  <a:lnTo>
                    <a:pt x="59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5" name="Google Shape;9465;p121"/>
            <p:cNvSpPr/>
            <p:nvPr/>
          </p:nvSpPr>
          <p:spPr>
            <a:xfrm>
              <a:off x="-4817650" y="3991275"/>
              <a:ext cx="91400" cy="91375"/>
            </a:xfrm>
            <a:custGeom>
              <a:rect b="b" l="l" r="r" t="t"/>
              <a:pathLst>
                <a:path extrusionOk="0" h="3655" w="3656">
                  <a:moveTo>
                    <a:pt x="2143" y="0"/>
                  </a:moveTo>
                  <a:cubicBezTo>
                    <a:pt x="1261" y="504"/>
                    <a:pt x="536" y="1260"/>
                    <a:pt x="1" y="2111"/>
                  </a:cubicBezTo>
                  <a:lnTo>
                    <a:pt x="3088" y="3655"/>
                  </a:lnTo>
                  <a:cubicBezTo>
                    <a:pt x="3246" y="3434"/>
                    <a:pt x="3435" y="3214"/>
                    <a:pt x="3655" y="3088"/>
                  </a:cubicBez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6" name="Google Shape;9466;p121"/>
            <p:cNvSpPr/>
            <p:nvPr/>
          </p:nvSpPr>
          <p:spPr>
            <a:xfrm>
              <a:off x="-4837325" y="4059000"/>
              <a:ext cx="204000" cy="204025"/>
            </a:xfrm>
            <a:custGeom>
              <a:rect b="b" l="l" r="r" t="t"/>
              <a:pathLst>
                <a:path extrusionOk="0" h="8161" w="816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67" name="Google Shape;9467;p121"/>
          <p:cNvGrpSpPr/>
          <p:nvPr/>
        </p:nvGrpSpPr>
        <p:grpSpPr>
          <a:xfrm>
            <a:off x="6256364" y="1714185"/>
            <a:ext cx="430998" cy="369730"/>
            <a:chOff x="-3037625" y="3254850"/>
            <a:chExt cx="299325" cy="256775"/>
          </a:xfrm>
        </p:grpSpPr>
        <p:sp>
          <p:nvSpPr>
            <p:cNvPr id="9468" name="Google Shape;9468;p121"/>
            <p:cNvSpPr/>
            <p:nvPr/>
          </p:nvSpPr>
          <p:spPr>
            <a:xfrm>
              <a:off x="-3037625" y="3460400"/>
              <a:ext cx="152825" cy="51225"/>
            </a:xfrm>
            <a:custGeom>
              <a:rect b="b" l="l" r="r" t="t"/>
              <a:pathLst>
                <a:path extrusionOk="0" h="2049" w="6113">
                  <a:moveTo>
                    <a:pt x="1356" y="1"/>
                  </a:moveTo>
                  <a:cubicBezTo>
                    <a:pt x="1" y="1"/>
                    <a:pt x="1" y="2049"/>
                    <a:pt x="1356" y="2049"/>
                  </a:cubicBezTo>
                  <a:lnTo>
                    <a:pt x="4758" y="2049"/>
                  </a:lnTo>
                  <a:cubicBezTo>
                    <a:pt x="6113" y="2049"/>
                    <a:pt x="6113"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9" name="Google Shape;9469;p121"/>
            <p:cNvSpPr/>
            <p:nvPr/>
          </p:nvSpPr>
          <p:spPr>
            <a:xfrm>
              <a:off x="-2884825" y="3460400"/>
              <a:ext cx="146525" cy="51225"/>
            </a:xfrm>
            <a:custGeom>
              <a:rect b="b" l="l" r="r" t="t"/>
              <a:pathLst>
                <a:path extrusionOk="0" h="2049" w="5861">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0" name="Google Shape;9470;p121"/>
            <p:cNvSpPr/>
            <p:nvPr/>
          </p:nvSpPr>
          <p:spPr>
            <a:xfrm>
              <a:off x="-2909225" y="3313125"/>
              <a:ext cx="59875" cy="72475"/>
            </a:xfrm>
            <a:custGeom>
              <a:rect b="b" l="l" r="r" t="t"/>
              <a:pathLst>
                <a:path extrusionOk="0" h="2899" w="2395">
                  <a:moveTo>
                    <a:pt x="0" y="1"/>
                  </a:moveTo>
                  <a:lnTo>
                    <a:pt x="0" y="2899"/>
                  </a:lnTo>
                  <a:lnTo>
                    <a:pt x="2395" y="1450"/>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1" name="Google Shape;9471;p121"/>
            <p:cNvSpPr/>
            <p:nvPr/>
          </p:nvSpPr>
          <p:spPr>
            <a:xfrm>
              <a:off x="-3029750" y="3254850"/>
              <a:ext cx="291450" cy="188250"/>
            </a:xfrm>
            <a:custGeom>
              <a:rect b="b" l="l" r="r" t="t"/>
              <a:pathLst>
                <a:path extrusionOk="0" h="7530" w="11658">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72" name="Google Shape;9472;p121"/>
          <p:cNvGrpSpPr/>
          <p:nvPr/>
        </p:nvGrpSpPr>
        <p:grpSpPr>
          <a:xfrm>
            <a:off x="6260324" y="2204615"/>
            <a:ext cx="423079" cy="420811"/>
            <a:chOff x="-3031325" y="3597450"/>
            <a:chExt cx="293825" cy="292250"/>
          </a:xfrm>
        </p:grpSpPr>
        <p:sp>
          <p:nvSpPr>
            <p:cNvPr id="9473" name="Google Shape;9473;p121"/>
            <p:cNvSpPr/>
            <p:nvPr/>
          </p:nvSpPr>
          <p:spPr>
            <a:xfrm>
              <a:off x="-3029750" y="3597450"/>
              <a:ext cx="292250" cy="67775"/>
            </a:xfrm>
            <a:custGeom>
              <a:rect b="b" l="l" r="r" t="t"/>
              <a:pathLst>
                <a:path extrusionOk="0" h="2711" w="1169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4" name="Google Shape;9474;p121"/>
            <p:cNvSpPr/>
            <p:nvPr/>
          </p:nvSpPr>
          <p:spPr>
            <a:xfrm>
              <a:off x="-3031325" y="3687250"/>
              <a:ext cx="292250" cy="153600"/>
            </a:xfrm>
            <a:custGeom>
              <a:rect b="b" l="l" r="r" t="t"/>
              <a:pathLst>
                <a:path extrusionOk="0" h="6144" w="1169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5" name="Google Shape;9475;p121"/>
            <p:cNvSpPr/>
            <p:nvPr/>
          </p:nvSpPr>
          <p:spPr>
            <a:xfrm>
              <a:off x="-2908450" y="3724275"/>
              <a:ext cx="59900" cy="164625"/>
            </a:xfrm>
            <a:custGeom>
              <a:rect b="b" l="l" r="r" t="t"/>
              <a:pathLst>
                <a:path extrusionOk="0" h="6585" w="2396">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6" name="Google Shape;9476;p121"/>
            <p:cNvSpPr/>
            <p:nvPr/>
          </p:nvSpPr>
          <p:spPr>
            <a:xfrm>
              <a:off x="-2831250" y="3725850"/>
              <a:ext cx="59875" cy="163850"/>
            </a:xfrm>
            <a:custGeom>
              <a:rect b="b" l="l" r="r" t="t"/>
              <a:pathLst>
                <a:path extrusionOk="0" h="6554" w="2395">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77" name="Google Shape;9477;p121"/>
          <p:cNvGrpSpPr/>
          <p:nvPr/>
        </p:nvGrpSpPr>
        <p:grpSpPr>
          <a:xfrm>
            <a:off x="6272798" y="2781214"/>
            <a:ext cx="421927" cy="370882"/>
            <a:chOff x="-3030525" y="3973150"/>
            <a:chExt cx="293025" cy="257575"/>
          </a:xfrm>
        </p:grpSpPr>
        <p:sp>
          <p:nvSpPr>
            <p:cNvPr id="9478" name="Google Shape;9478;p121"/>
            <p:cNvSpPr/>
            <p:nvPr/>
          </p:nvSpPr>
          <p:spPr>
            <a:xfrm>
              <a:off x="-3029750" y="3973150"/>
              <a:ext cx="292250" cy="68550"/>
            </a:xfrm>
            <a:custGeom>
              <a:rect b="b" l="l" r="r" t="t"/>
              <a:pathLst>
                <a:path extrusionOk="0" h="2742" w="1169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9" name="Google Shape;9479;p121"/>
            <p:cNvSpPr/>
            <p:nvPr/>
          </p:nvSpPr>
          <p:spPr>
            <a:xfrm>
              <a:off x="-3030525" y="4059000"/>
              <a:ext cx="292225" cy="171725"/>
            </a:xfrm>
            <a:custGeom>
              <a:rect b="b" l="l" r="r" t="t"/>
              <a:pathLst>
                <a:path extrusionOk="0" h="6869" w="11689">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80" name="Google Shape;9480;p121"/>
          <p:cNvGrpSpPr/>
          <p:nvPr/>
        </p:nvGrpSpPr>
        <p:grpSpPr>
          <a:xfrm>
            <a:off x="1374391" y="3369426"/>
            <a:ext cx="421927" cy="297195"/>
            <a:chOff x="-1199300" y="3279250"/>
            <a:chExt cx="293025" cy="206400"/>
          </a:xfrm>
        </p:grpSpPr>
        <p:sp>
          <p:nvSpPr>
            <p:cNvPr id="9481" name="Google Shape;9481;p121"/>
            <p:cNvSpPr/>
            <p:nvPr/>
          </p:nvSpPr>
          <p:spPr>
            <a:xfrm>
              <a:off x="-1183550" y="3395050"/>
              <a:ext cx="261525" cy="90600"/>
            </a:xfrm>
            <a:custGeom>
              <a:rect b="b" l="l" r="r" t="t"/>
              <a:pathLst>
                <a:path extrusionOk="0" h="3624" w="10461">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2" name="Google Shape;9482;p121"/>
            <p:cNvSpPr/>
            <p:nvPr/>
          </p:nvSpPr>
          <p:spPr>
            <a:xfrm>
              <a:off x="-1184325" y="3279250"/>
              <a:ext cx="261500" cy="129400"/>
            </a:xfrm>
            <a:custGeom>
              <a:rect b="b" l="l" r="r" t="t"/>
              <a:pathLst>
                <a:path extrusionOk="0" h="5176" w="1046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3" name="Google Shape;9483;p121"/>
            <p:cNvSpPr/>
            <p:nvPr/>
          </p:nvSpPr>
          <p:spPr>
            <a:xfrm>
              <a:off x="-1199300" y="3294225"/>
              <a:ext cx="90600" cy="175650"/>
            </a:xfrm>
            <a:custGeom>
              <a:rect b="b" l="l" r="r" t="t"/>
              <a:pathLst>
                <a:path extrusionOk="0" h="7026" w="3624">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4" name="Google Shape;9484;p121"/>
            <p:cNvSpPr/>
            <p:nvPr/>
          </p:nvSpPr>
          <p:spPr>
            <a:xfrm>
              <a:off x="-996875" y="3294225"/>
              <a:ext cx="90600" cy="177225"/>
            </a:xfrm>
            <a:custGeom>
              <a:rect b="b" l="l" r="r" t="t"/>
              <a:pathLst>
                <a:path extrusionOk="0" h="7089" w="3624">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85" name="Google Shape;9485;p121"/>
          <p:cNvGrpSpPr/>
          <p:nvPr/>
        </p:nvGrpSpPr>
        <p:grpSpPr>
          <a:xfrm>
            <a:off x="1381477" y="1688773"/>
            <a:ext cx="444605" cy="420559"/>
            <a:chOff x="-6338550" y="3272950"/>
            <a:chExt cx="308775" cy="292075"/>
          </a:xfrm>
        </p:grpSpPr>
        <p:sp>
          <p:nvSpPr>
            <p:cNvPr id="9486" name="Google Shape;9486;p121"/>
            <p:cNvSpPr/>
            <p:nvPr/>
          </p:nvSpPr>
          <p:spPr>
            <a:xfrm>
              <a:off x="-6338550" y="3272950"/>
              <a:ext cx="308775" cy="119750"/>
            </a:xfrm>
            <a:custGeom>
              <a:rect b="b" l="l" r="r" t="t"/>
              <a:pathLst>
                <a:path extrusionOk="0" h="4790" w="12351">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7" name="Google Shape;9487;p121"/>
            <p:cNvSpPr/>
            <p:nvPr/>
          </p:nvSpPr>
          <p:spPr>
            <a:xfrm>
              <a:off x="-6228275" y="3479325"/>
              <a:ext cx="86650" cy="85700"/>
            </a:xfrm>
            <a:custGeom>
              <a:rect b="b" l="l" r="r" t="t"/>
              <a:pathLst>
                <a:path extrusionOk="0" h="3428" w="3466">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8" name="Google Shape;9488;p121"/>
            <p:cNvSpPr/>
            <p:nvPr/>
          </p:nvSpPr>
          <p:spPr>
            <a:xfrm>
              <a:off x="-6292075" y="3410800"/>
              <a:ext cx="212675" cy="50425"/>
            </a:xfrm>
            <a:custGeom>
              <a:rect b="b" l="l" r="r" t="t"/>
              <a:pathLst>
                <a:path extrusionOk="0" h="2017" w="8507">
                  <a:moveTo>
                    <a:pt x="0" y="0"/>
                  </a:moveTo>
                  <a:lnTo>
                    <a:pt x="2048" y="2016"/>
                  </a:lnTo>
                  <a:lnTo>
                    <a:pt x="6459" y="2016"/>
                  </a:ln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89" name="Google Shape;9489;p121"/>
          <p:cNvGrpSpPr/>
          <p:nvPr/>
        </p:nvGrpSpPr>
        <p:grpSpPr>
          <a:xfrm>
            <a:off x="1392817" y="2205194"/>
            <a:ext cx="421927" cy="419659"/>
            <a:chOff x="-6329100" y="3632100"/>
            <a:chExt cx="293025" cy="291450"/>
          </a:xfrm>
        </p:grpSpPr>
        <p:sp>
          <p:nvSpPr>
            <p:cNvPr id="9490" name="Google Shape;9490;p121"/>
            <p:cNvSpPr/>
            <p:nvPr/>
          </p:nvSpPr>
          <p:spPr>
            <a:xfrm>
              <a:off x="-6210700" y="3751600"/>
              <a:ext cx="174625" cy="171950"/>
            </a:xfrm>
            <a:custGeom>
              <a:rect b="b" l="l" r="r" t="t"/>
              <a:pathLst>
                <a:path extrusionOk="0" h="6878" w="6985">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1" name="Google Shape;9491;p121"/>
            <p:cNvSpPr/>
            <p:nvPr/>
          </p:nvSpPr>
          <p:spPr>
            <a:xfrm>
              <a:off x="-6272400" y="3691975"/>
              <a:ext cx="136300" cy="135500"/>
            </a:xfrm>
            <a:custGeom>
              <a:rect b="b" l="l" r="r" t="t"/>
              <a:pathLst>
                <a:path extrusionOk="0" h="5420" w="5452">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2" name="Google Shape;9492;p121"/>
            <p:cNvSpPr/>
            <p:nvPr/>
          </p:nvSpPr>
          <p:spPr>
            <a:xfrm>
              <a:off x="-6329100" y="3632100"/>
              <a:ext cx="257575" cy="256025"/>
            </a:xfrm>
            <a:custGeom>
              <a:rect b="b" l="l" r="r" t="t"/>
              <a:pathLst>
                <a:path extrusionOk="0" h="10241" w="10303">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93" name="Google Shape;9493;p121"/>
          <p:cNvGrpSpPr/>
          <p:nvPr/>
        </p:nvGrpSpPr>
        <p:grpSpPr>
          <a:xfrm>
            <a:off x="1405867" y="2756828"/>
            <a:ext cx="419623" cy="419659"/>
            <a:chOff x="-6329875" y="3992050"/>
            <a:chExt cx="291425" cy="291450"/>
          </a:xfrm>
        </p:grpSpPr>
        <p:sp>
          <p:nvSpPr>
            <p:cNvPr id="9494" name="Google Shape;9494;p121"/>
            <p:cNvSpPr/>
            <p:nvPr/>
          </p:nvSpPr>
          <p:spPr>
            <a:xfrm>
              <a:off x="-6090450" y="4077900"/>
              <a:ext cx="52000" cy="34675"/>
            </a:xfrm>
            <a:custGeom>
              <a:rect b="b" l="l" r="r" t="t"/>
              <a:pathLst>
                <a:path extrusionOk="0" h="1387" w="2080">
                  <a:moveTo>
                    <a:pt x="1" y="1"/>
                  </a:moveTo>
                  <a:lnTo>
                    <a:pt x="1" y="1387"/>
                  </a:lnTo>
                  <a:lnTo>
                    <a:pt x="2080" y="1387"/>
                  </a:lnTo>
                  <a:lnTo>
                    <a:pt x="2080" y="1040"/>
                  </a:lnTo>
                  <a:cubicBezTo>
                    <a:pt x="2080" y="473"/>
                    <a:pt x="1607"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5" name="Google Shape;9495;p121"/>
            <p:cNvSpPr/>
            <p:nvPr/>
          </p:nvSpPr>
          <p:spPr>
            <a:xfrm>
              <a:off x="-6262925" y="3992050"/>
              <a:ext cx="154400" cy="155200"/>
            </a:xfrm>
            <a:custGeom>
              <a:rect b="b" l="l" r="r" t="t"/>
              <a:pathLst>
                <a:path extrusionOk="0" h="6208" w="6176">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6" name="Google Shape;9496;p121"/>
            <p:cNvSpPr/>
            <p:nvPr/>
          </p:nvSpPr>
          <p:spPr>
            <a:xfrm>
              <a:off x="-6329875" y="4044825"/>
              <a:ext cx="51200" cy="102425"/>
            </a:xfrm>
            <a:custGeom>
              <a:rect b="b" l="l" r="r" t="t"/>
              <a:pathLst>
                <a:path extrusionOk="0" h="4097" w="2048">
                  <a:moveTo>
                    <a:pt x="1040" y="0"/>
                  </a:moveTo>
                  <a:cubicBezTo>
                    <a:pt x="473" y="0"/>
                    <a:pt x="0" y="473"/>
                    <a:pt x="0" y="1009"/>
                  </a:cubicBezTo>
                  <a:lnTo>
                    <a:pt x="0" y="4096"/>
                  </a:lnTo>
                  <a:lnTo>
                    <a:pt x="2048" y="4096"/>
                  </a:ln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7" name="Google Shape;9497;p121"/>
            <p:cNvSpPr/>
            <p:nvPr/>
          </p:nvSpPr>
          <p:spPr>
            <a:xfrm>
              <a:off x="-6329875" y="4129900"/>
              <a:ext cx="291425" cy="153600"/>
            </a:xfrm>
            <a:custGeom>
              <a:rect b="b" l="l" r="r" t="t"/>
              <a:pathLst>
                <a:path extrusionOk="0" h="6144" w="11657">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98" name="Google Shape;9498;p121"/>
          <p:cNvGrpSpPr/>
          <p:nvPr/>
        </p:nvGrpSpPr>
        <p:grpSpPr>
          <a:xfrm>
            <a:off x="4092004" y="1687530"/>
            <a:ext cx="423079" cy="423043"/>
            <a:chOff x="-4478975" y="3251700"/>
            <a:chExt cx="293825" cy="293800"/>
          </a:xfrm>
        </p:grpSpPr>
        <p:sp>
          <p:nvSpPr>
            <p:cNvPr id="9499" name="Google Shape;9499;p121"/>
            <p:cNvSpPr/>
            <p:nvPr/>
          </p:nvSpPr>
          <p:spPr>
            <a:xfrm>
              <a:off x="-4375000" y="3365100"/>
              <a:ext cx="85075" cy="110900"/>
            </a:xfrm>
            <a:custGeom>
              <a:rect b="b" l="l" r="r" t="t"/>
              <a:pathLst>
                <a:path extrusionOk="0" h="4436" w="3403">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0" name="Google Shape;9500;p121"/>
            <p:cNvSpPr/>
            <p:nvPr/>
          </p:nvSpPr>
          <p:spPr>
            <a:xfrm>
              <a:off x="-4408875" y="3321800"/>
              <a:ext cx="154400" cy="148875"/>
            </a:xfrm>
            <a:custGeom>
              <a:rect b="b" l="l" r="r" t="t"/>
              <a:pathLst>
                <a:path extrusionOk="0" h="5955" w="6176">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1" name="Google Shape;9501;p121"/>
            <p:cNvSpPr/>
            <p:nvPr/>
          </p:nvSpPr>
          <p:spPr>
            <a:xfrm>
              <a:off x="-4478975" y="3251700"/>
              <a:ext cx="293825" cy="293800"/>
            </a:xfrm>
            <a:custGeom>
              <a:rect b="b" l="l" r="r" t="t"/>
              <a:pathLst>
                <a:path extrusionOk="0" h="11752" w="11753">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02" name="Google Shape;9502;p121"/>
          <p:cNvGrpSpPr/>
          <p:nvPr/>
        </p:nvGrpSpPr>
        <p:grpSpPr>
          <a:xfrm>
            <a:off x="4092004" y="2205192"/>
            <a:ext cx="423079" cy="419659"/>
            <a:chOff x="-4475825" y="3612425"/>
            <a:chExt cx="293825" cy="291450"/>
          </a:xfrm>
        </p:grpSpPr>
        <p:sp>
          <p:nvSpPr>
            <p:cNvPr id="9503" name="Google Shape;9503;p121"/>
            <p:cNvSpPr/>
            <p:nvPr/>
          </p:nvSpPr>
          <p:spPr>
            <a:xfrm>
              <a:off x="-4349800" y="3664400"/>
              <a:ext cx="34675" cy="33100"/>
            </a:xfrm>
            <a:custGeom>
              <a:rect b="b" l="l" r="r" t="t"/>
              <a:pathLst>
                <a:path extrusionOk="0" h="1324" w="1387">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4" name="Google Shape;9504;p121"/>
            <p:cNvSpPr/>
            <p:nvPr/>
          </p:nvSpPr>
          <p:spPr>
            <a:xfrm>
              <a:off x="-4366325" y="3714800"/>
              <a:ext cx="68525" cy="34700"/>
            </a:xfrm>
            <a:custGeom>
              <a:rect b="b" l="l" r="r" t="t"/>
              <a:pathLst>
                <a:path extrusionOk="0" h="1388" w="2741">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5" name="Google Shape;9505;p121"/>
            <p:cNvSpPr/>
            <p:nvPr/>
          </p:nvSpPr>
          <p:spPr>
            <a:xfrm>
              <a:off x="-4475825" y="3612425"/>
              <a:ext cx="293825" cy="291450"/>
            </a:xfrm>
            <a:custGeom>
              <a:rect b="b" l="l" r="r" t="t"/>
              <a:pathLst>
                <a:path extrusionOk="0" h="11658" w="11753">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06" name="Google Shape;9506;p121"/>
          <p:cNvGrpSpPr/>
          <p:nvPr/>
        </p:nvGrpSpPr>
        <p:grpSpPr>
          <a:xfrm>
            <a:off x="4101077" y="2756844"/>
            <a:ext cx="428730" cy="419623"/>
            <a:chOff x="-4480550" y="3970800"/>
            <a:chExt cx="297750" cy="291425"/>
          </a:xfrm>
        </p:grpSpPr>
        <p:sp>
          <p:nvSpPr>
            <p:cNvPr id="9507" name="Google Shape;9507;p121"/>
            <p:cNvSpPr/>
            <p:nvPr/>
          </p:nvSpPr>
          <p:spPr>
            <a:xfrm>
              <a:off x="-4426200" y="4058225"/>
              <a:ext cx="51225" cy="69325"/>
            </a:xfrm>
            <a:custGeom>
              <a:rect b="b" l="l" r="r" t="t"/>
              <a:pathLst>
                <a:path extrusionOk="0" h="2773" w="2049">
                  <a:moveTo>
                    <a:pt x="1" y="0"/>
                  </a:moveTo>
                  <a:lnTo>
                    <a:pt x="1" y="2773"/>
                  </a:lnTo>
                  <a:lnTo>
                    <a:pt x="2048" y="2773"/>
                  </a:ln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8" name="Google Shape;9508;p121"/>
            <p:cNvSpPr/>
            <p:nvPr/>
          </p:nvSpPr>
          <p:spPr>
            <a:xfrm>
              <a:off x="-4480550" y="3970800"/>
              <a:ext cx="297750" cy="291425"/>
            </a:xfrm>
            <a:custGeom>
              <a:rect b="b" l="l" r="r" t="t"/>
              <a:pathLst>
                <a:path extrusionOk="0" h="11657" w="1191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09" name="Google Shape;9509;p121"/>
          <p:cNvGrpSpPr/>
          <p:nvPr/>
        </p:nvGrpSpPr>
        <p:grpSpPr>
          <a:xfrm>
            <a:off x="6804910" y="1689221"/>
            <a:ext cx="415123" cy="419659"/>
            <a:chOff x="-2668225" y="3239075"/>
            <a:chExt cx="288300" cy="291450"/>
          </a:xfrm>
        </p:grpSpPr>
        <p:sp>
          <p:nvSpPr>
            <p:cNvPr id="9510" name="Google Shape;9510;p121"/>
            <p:cNvSpPr/>
            <p:nvPr/>
          </p:nvSpPr>
          <p:spPr>
            <a:xfrm>
              <a:off x="-2592600" y="3239075"/>
              <a:ext cx="137850" cy="51225"/>
            </a:xfrm>
            <a:custGeom>
              <a:rect b="b" l="l" r="r" t="t"/>
              <a:pathLst>
                <a:path extrusionOk="0" h="2049" w="5514">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1" name="Google Shape;9511;p121"/>
            <p:cNvSpPr/>
            <p:nvPr/>
          </p:nvSpPr>
          <p:spPr>
            <a:xfrm>
              <a:off x="-2587875" y="3307875"/>
              <a:ext cx="129200" cy="69850"/>
            </a:xfrm>
            <a:custGeom>
              <a:rect b="b" l="l" r="r" t="t"/>
              <a:pathLst>
                <a:path extrusionOk="0" h="2794" w="5168">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2" name="Google Shape;9512;p121"/>
            <p:cNvSpPr/>
            <p:nvPr/>
          </p:nvSpPr>
          <p:spPr>
            <a:xfrm>
              <a:off x="-2566625" y="3427325"/>
              <a:ext cx="33125" cy="33100"/>
            </a:xfrm>
            <a:custGeom>
              <a:rect b="b" l="l" r="r" t="t"/>
              <a:pathLst>
                <a:path extrusionOk="0" h="1324" w="1325">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3" name="Google Shape;9513;p121"/>
            <p:cNvSpPr/>
            <p:nvPr/>
          </p:nvSpPr>
          <p:spPr>
            <a:xfrm>
              <a:off x="-2481550" y="3461200"/>
              <a:ext cx="18125" cy="18150"/>
            </a:xfrm>
            <a:custGeom>
              <a:rect b="b" l="l" r="r" t="t"/>
              <a:pathLst>
                <a:path extrusionOk="0" h="726" w="725">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4" name="Google Shape;9514;p121"/>
            <p:cNvSpPr/>
            <p:nvPr/>
          </p:nvSpPr>
          <p:spPr>
            <a:xfrm>
              <a:off x="-2668225" y="3393475"/>
              <a:ext cx="288300" cy="137050"/>
            </a:xfrm>
            <a:custGeom>
              <a:rect b="b" l="l" r="r" t="t"/>
              <a:pathLst>
                <a:path extrusionOk="0" h="5482" w="11532">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15" name="Google Shape;9515;p121"/>
          <p:cNvGrpSpPr/>
          <p:nvPr/>
        </p:nvGrpSpPr>
        <p:grpSpPr>
          <a:xfrm>
            <a:off x="6802066" y="2205191"/>
            <a:ext cx="420811" cy="419659"/>
            <a:chOff x="-2671375" y="3597450"/>
            <a:chExt cx="292250" cy="291450"/>
          </a:xfrm>
        </p:grpSpPr>
        <p:sp>
          <p:nvSpPr>
            <p:cNvPr id="9516" name="Google Shape;9516;p121"/>
            <p:cNvSpPr/>
            <p:nvPr/>
          </p:nvSpPr>
          <p:spPr>
            <a:xfrm>
              <a:off x="-2654050" y="3597450"/>
              <a:ext cx="260725" cy="51225"/>
            </a:xfrm>
            <a:custGeom>
              <a:rect b="b" l="l" r="r" t="t"/>
              <a:pathLst>
                <a:path extrusionOk="0" h="2049" w="10429">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7" name="Google Shape;9517;p121"/>
            <p:cNvSpPr/>
            <p:nvPr/>
          </p:nvSpPr>
          <p:spPr>
            <a:xfrm>
              <a:off x="-2671375" y="3667550"/>
              <a:ext cx="292250" cy="221350"/>
            </a:xfrm>
            <a:custGeom>
              <a:rect b="b" l="l" r="r" t="t"/>
              <a:pathLst>
                <a:path extrusionOk="0" h="8854" w="1169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18" name="Google Shape;9518;p121"/>
          <p:cNvGrpSpPr/>
          <p:nvPr/>
        </p:nvGrpSpPr>
        <p:grpSpPr>
          <a:xfrm>
            <a:off x="6812849" y="2755691"/>
            <a:ext cx="423043" cy="421927"/>
            <a:chOff x="-2670575" y="3956600"/>
            <a:chExt cx="293800" cy="293025"/>
          </a:xfrm>
        </p:grpSpPr>
        <p:sp>
          <p:nvSpPr>
            <p:cNvPr id="9519" name="Google Shape;9519;p121"/>
            <p:cNvSpPr/>
            <p:nvPr/>
          </p:nvSpPr>
          <p:spPr>
            <a:xfrm>
              <a:off x="-2670575" y="3975525"/>
              <a:ext cx="116575" cy="34675"/>
            </a:xfrm>
            <a:custGeom>
              <a:rect b="b" l="l" r="r" t="t"/>
              <a:pathLst>
                <a:path extrusionOk="0" h="1387" w="4663">
                  <a:moveTo>
                    <a:pt x="1040" y="0"/>
                  </a:moveTo>
                  <a:cubicBezTo>
                    <a:pt x="473" y="0"/>
                    <a:pt x="0" y="473"/>
                    <a:pt x="0" y="1040"/>
                  </a:cubicBezTo>
                  <a:lnTo>
                    <a:pt x="0" y="1386"/>
                  </a:lnTo>
                  <a:lnTo>
                    <a:pt x="3781" y="1386"/>
                  </a:lnTo>
                  <a:cubicBezTo>
                    <a:pt x="4001" y="882"/>
                    <a:pt x="4316" y="41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0" name="Google Shape;9520;p121"/>
            <p:cNvSpPr/>
            <p:nvPr/>
          </p:nvSpPr>
          <p:spPr>
            <a:xfrm>
              <a:off x="-2669800" y="4026700"/>
              <a:ext cx="170950" cy="136300"/>
            </a:xfrm>
            <a:custGeom>
              <a:rect b="b" l="l" r="r" t="t"/>
              <a:pathLst>
                <a:path extrusionOk="0" h="5452" w="6838">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1" name="Google Shape;9521;p121"/>
            <p:cNvSpPr/>
            <p:nvPr/>
          </p:nvSpPr>
          <p:spPr>
            <a:xfrm>
              <a:off x="-2669800" y="4179500"/>
              <a:ext cx="170950" cy="70125"/>
            </a:xfrm>
            <a:custGeom>
              <a:rect b="b" l="l" r="r" t="t"/>
              <a:pathLst>
                <a:path extrusionOk="0" h="2805" w="6838">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2" name="Google Shape;9522;p121"/>
            <p:cNvSpPr/>
            <p:nvPr/>
          </p:nvSpPr>
          <p:spPr>
            <a:xfrm>
              <a:off x="-2566625" y="3956600"/>
              <a:ext cx="189850" cy="190650"/>
            </a:xfrm>
            <a:custGeom>
              <a:rect b="b" l="l" r="r" t="t"/>
              <a:pathLst>
                <a:path extrusionOk="0" h="7626" w="7594">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23" name="Google Shape;9523;p121"/>
          <p:cNvGrpSpPr/>
          <p:nvPr/>
        </p:nvGrpSpPr>
        <p:grpSpPr>
          <a:xfrm>
            <a:off x="3070370" y="3311947"/>
            <a:ext cx="426462" cy="418363"/>
            <a:chOff x="-1183550" y="3586525"/>
            <a:chExt cx="296175" cy="290550"/>
          </a:xfrm>
        </p:grpSpPr>
        <p:sp>
          <p:nvSpPr>
            <p:cNvPr id="9524" name="Google Shape;9524;p121"/>
            <p:cNvSpPr/>
            <p:nvPr/>
          </p:nvSpPr>
          <p:spPr>
            <a:xfrm>
              <a:off x="-927575" y="3671500"/>
              <a:ext cx="40200" cy="16575"/>
            </a:xfrm>
            <a:custGeom>
              <a:rect b="b" l="l" r="r" t="t"/>
              <a:pathLst>
                <a:path extrusionOk="0" h="663" w="1608">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5" name="Google Shape;9525;p121"/>
            <p:cNvSpPr/>
            <p:nvPr/>
          </p:nvSpPr>
          <p:spPr>
            <a:xfrm>
              <a:off x="-1183550" y="3671500"/>
              <a:ext cx="39400" cy="16575"/>
            </a:xfrm>
            <a:custGeom>
              <a:rect b="b" l="l" r="r" t="t"/>
              <a:pathLst>
                <a:path extrusionOk="0" h="663" w="1576">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6" name="Google Shape;9526;p121"/>
            <p:cNvSpPr/>
            <p:nvPr/>
          </p:nvSpPr>
          <p:spPr>
            <a:xfrm>
              <a:off x="-944250" y="3603025"/>
              <a:ext cx="39525" cy="26375"/>
            </a:xfrm>
            <a:custGeom>
              <a:rect b="b" l="l" r="r" t="t"/>
              <a:pathLst>
                <a:path extrusionOk="0" h="1055" w="1581">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7" name="Google Shape;9527;p121"/>
            <p:cNvSpPr/>
            <p:nvPr/>
          </p:nvSpPr>
          <p:spPr>
            <a:xfrm>
              <a:off x="-1166200" y="3731225"/>
              <a:ext cx="39700" cy="26075"/>
            </a:xfrm>
            <a:custGeom>
              <a:rect b="b" l="l" r="r" t="t"/>
              <a:pathLst>
                <a:path extrusionOk="0" h="1043" w="1588">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8" name="Google Shape;9528;p121"/>
            <p:cNvSpPr/>
            <p:nvPr/>
          </p:nvSpPr>
          <p:spPr>
            <a:xfrm>
              <a:off x="-944925" y="3730950"/>
              <a:ext cx="40200" cy="26375"/>
            </a:xfrm>
            <a:custGeom>
              <a:rect b="b" l="l" r="r" t="t"/>
              <a:pathLst>
                <a:path extrusionOk="0" h="1055" w="1608">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9" name="Google Shape;9529;p121"/>
            <p:cNvSpPr/>
            <p:nvPr/>
          </p:nvSpPr>
          <p:spPr>
            <a:xfrm>
              <a:off x="-1167000" y="3603025"/>
              <a:ext cx="40200" cy="26375"/>
            </a:xfrm>
            <a:custGeom>
              <a:rect b="b" l="l" r="r" t="t"/>
              <a:pathLst>
                <a:path extrusionOk="0" h="1055" w="1608">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0" name="Google Shape;9530;p121"/>
            <p:cNvSpPr/>
            <p:nvPr/>
          </p:nvSpPr>
          <p:spPr>
            <a:xfrm>
              <a:off x="-1065400" y="3658900"/>
              <a:ext cx="59875" cy="77200"/>
            </a:xfrm>
            <a:custGeom>
              <a:rect b="b" l="l" r="r" t="t"/>
              <a:pathLst>
                <a:path extrusionOk="0" h="3088" w="2395">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1" name="Google Shape;9531;p121"/>
            <p:cNvSpPr/>
            <p:nvPr/>
          </p:nvSpPr>
          <p:spPr>
            <a:xfrm>
              <a:off x="-1078000" y="3809325"/>
              <a:ext cx="85075" cy="67750"/>
            </a:xfrm>
            <a:custGeom>
              <a:rect b="b" l="l" r="r" t="t"/>
              <a:pathLst>
                <a:path extrusionOk="0" h="2710" w="3403">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2" name="Google Shape;9532;p121"/>
            <p:cNvSpPr/>
            <p:nvPr/>
          </p:nvSpPr>
          <p:spPr>
            <a:xfrm>
              <a:off x="-1135500" y="3586525"/>
              <a:ext cx="193775" cy="204700"/>
            </a:xfrm>
            <a:custGeom>
              <a:rect b="b" l="l" r="r" t="t"/>
              <a:pathLst>
                <a:path extrusionOk="0" h="8188" w="7751">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33" name="Google Shape;9533;p121"/>
          <p:cNvGrpSpPr/>
          <p:nvPr/>
        </p:nvGrpSpPr>
        <p:grpSpPr>
          <a:xfrm>
            <a:off x="1933980" y="1689799"/>
            <a:ext cx="420811" cy="418507"/>
            <a:chOff x="-5971525" y="3273750"/>
            <a:chExt cx="292250" cy="290650"/>
          </a:xfrm>
        </p:grpSpPr>
        <p:sp>
          <p:nvSpPr>
            <p:cNvPr id="9534" name="Google Shape;9534;p121"/>
            <p:cNvSpPr/>
            <p:nvPr/>
          </p:nvSpPr>
          <p:spPr>
            <a:xfrm>
              <a:off x="-5868325" y="3273750"/>
              <a:ext cx="85075" cy="84300"/>
            </a:xfrm>
            <a:custGeom>
              <a:rect b="b" l="l" r="r" t="t"/>
              <a:pathLst>
                <a:path extrusionOk="0" h="3372" w="3403">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5" name="Google Shape;9535;p121"/>
            <p:cNvSpPr/>
            <p:nvPr/>
          </p:nvSpPr>
          <p:spPr>
            <a:xfrm>
              <a:off x="-5971525" y="3308400"/>
              <a:ext cx="292250" cy="256000"/>
            </a:xfrm>
            <a:custGeom>
              <a:rect b="b" l="l" r="r" t="t"/>
              <a:pathLst>
                <a:path extrusionOk="0" h="10240" w="1169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36" name="Google Shape;9536;p121"/>
          <p:cNvGrpSpPr/>
          <p:nvPr/>
        </p:nvGrpSpPr>
        <p:grpSpPr>
          <a:xfrm>
            <a:off x="1928310" y="2203826"/>
            <a:ext cx="432150" cy="422395"/>
            <a:chOff x="-5974675" y="3632100"/>
            <a:chExt cx="300125" cy="293350"/>
          </a:xfrm>
        </p:grpSpPr>
        <p:sp>
          <p:nvSpPr>
            <p:cNvPr id="9537" name="Google Shape;9537;p121"/>
            <p:cNvSpPr/>
            <p:nvPr/>
          </p:nvSpPr>
          <p:spPr>
            <a:xfrm>
              <a:off x="-5974675" y="3701875"/>
              <a:ext cx="141025" cy="221650"/>
            </a:xfrm>
            <a:custGeom>
              <a:rect b="b" l="l" r="r" t="t"/>
              <a:pathLst>
                <a:path extrusionOk="0" h="8866" w="5641">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8" name="Google Shape;9538;p121"/>
            <p:cNvSpPr/>
            <p:nvPr/>
          </p:nvSpPr>
          <p:spPr>
            <a:xfrm>
              <a:off x="-5880150" y="3632100"/>
              <a:ext cx="108725" cy="68550"/>
            </a:xfrm>
            <a:custGeom>
              <a:rect b="b" l="l" r="r" t="t"/>
              <a:pathLst>
                <a:path extrusionOk="0" h="2742" w="4349">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9" name="Google Shape;9539;p121"/>
            <p:cNvSpPr/>
            <p:nvPr/>
          </p:nvSpPr>
          <p:spPr>
            <a:xfrm>
              <a:off x="-5814775" y="3702500"/>
              <a:ext cx="140225" cy="222950"/>
            </a:xfrm>
            <a:custGeom>
              <a:rect b="b" l="l" r="r" t="t"/>
              <a:pathLst>
                <a:path extrusionOk="0" h="8918" w="5609">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40" name="Google Shape;9540;p121"/>
          <p:cNvGrpSpPr/>
          <p:nvPr/>
        </p:nvGrpSpPr>
        <p:grpSpPr>
          <a:xfrm>
            <a:off x="1958351" y="2755694"/>
            <a:ext cx="395865" cy="421927"/>
            <a:chOff x="-5971525" y="3990475"/>
            <a:chExt cx="274925" cy="293025"/>
          </a:xfrm>
        </p:grpSpPr>
        <p:sp>
          <p:nvSpPr>
            <p:cNvPr id="9541" name="Google Shape;9541;p121"/>
            <p:cNvSpPr/>
            <p:nvPr/>
          </p:nvSpPr>
          <p:spPr>
            <a:xfrm>
              <a:off x="-5851000" y="4061375"/>
              <a:ext cx="102400" cy="33875"/>
            </a:xfrm>
            <a:custGeom>
              <a:rect b="b" l="l" r="r" t="t"/>
              <a:pathLst>
                <a:path extrusionOk="0" h="1355" w="4096">
                  <a:moveTo>
                    <a:pt x="0" y="0"/>
                  </a:moveTo>
                  <a:lnTo>
                    <a:pt x="0" y="1355"/>
                  </a:lnTo>
                  <a:lnTo>
                    <a:pt x="4096" y="1355"/>
                  </a:lnTo>
                  <a:lnTo>
                    <a:pt x="40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2" name="Google Shape;9542;p121"/>
            <p:cNvSpPr/>
            <p:nvPr/>
          </p:nvSpPr>
          <p:spPr>
            <a:xfrm>
              <a:off x="-5971525" y="3990475"/>
              <a:ext cx="69350" cy="275700"/>
            </a:xfrm>
            <a:custGeom>
              <a:rect b="b" l="l" r="r" t="t"/>
              <a:pathLst>
                <a:path extrusionOk="0" h="11028" w="2774">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3" name="Google Shape;9543;p121"/>
            <p:cNvSpPr/>
            <p:nvPr/>
          </p:nvSpPr>
          <p:spPr>
            <a:xfrm>
              <a:off x="-5851000" y="4214950"/>
              <a:ext cx="103200" cy="68550"/>
            </a:xfrm>
            <a:custGeom>
              <a:rect b="b" l="l" r="r" t="t"/>
              <a:pathLst>
                <a:path extrusionOk="0" h="2742" w="4128">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4" name="Google Shape;9544;p121"/>
            <p:cNvSpPr/>
            <p:nvPr/>
          </p:nvSpPr>
          <p:spPr>
            <a:xfrm>
              <a:off x="-5885675" y="4010175"/>
              <a:ext cx="189075" cy="239450"/>
            </a:xfrm>
            <a:custGeom>
              <a:rect b="b" l="l" r="r" t="t"/>
              <a:pathLst>
                <a:path extrusionOk="0" h="9578" w="7563">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45" name="Google Shape;9545;p121"/>
          <p:cNvGrpSpPr/>
          <p:nvPr/>
        </p:nvGrpSpPr>
        <p:grpSpPr>
          <a:xfrm>
            <a:off x="4631558" y="1689798"/>
            <a:ext cx="420775" cy="418507"/>
            <a:chOff x="-4118225" y="3253275"/>
            <a:chExt cx="292225" cy="290650"/>
          </a:xfrm>
        </p:grpSpPr>
        <p:sp>
          <p:nvSpPr>
            <p:cNvPr id="9546" name="Google Shape;9546;p121"/>
            <p:cNvSpPr/>
            <p:nvPr/>
          </p:nvSpPr>
          <p:spPr>
            <a:xfrm>
              <a:off x="-4118225" y="3287125"/>
              <a:ext cx="256725" cy="256800"/>
            </a:xfrm>
            <a:custGeom>
              <a:rect b="b" l="l" r="r" t="t"/>
              <a:pathLst>
                <a:path extrusionOk="0" h="10272" w="10269">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7" name="Google Shape;9547;p121"/>
            <p:cNvSpPr/>
            <p:nvPr/>
          </p:nvSpPr>
          <p:spPr>
            <a:xfrm>
              <a:off x="-3963850" y="3253275"/>
              <a:ext cx="137850" cy="137850"/>
            </a:xfrm>
            <a:custGeom>
              <a:rect b="b" l="l" r="r" t="t"/>
              <a:pathLst>
                <a:path extrusionOk="0" h="5514" w="5514">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48" name="Google Shape;9548;p121"/>
          <p:cNvGrpSpPr/>
          <p:nvPr/>
        </p:nvGrpSpPr>
        <p:grpSpPr>
          <a:xfrm>
            <a:off x="4682008" y="2204922"/>
            <a:ext cx="319874" cy="420199"/>
            <a:chOff x="-4082800" y="3612425"/>
            <a:chExt cx="222150" cy="291825"/>
          </a:xfrm>
        </p:grpSpPr>
        <p:sp>
          <p:nvSpPr>
            <p:cNvPr id="9549" name="Google Shape;9549;p121"/>
            <p:cNvSpPr/>
            <p:nvPr/>
          </p:nvSpPr>
          <p:spPr>
            <a:xfrm>
              <a:off x="-4027650" y="3663625"/>
              <a:ext cx="112650" cy="119725"/>
            </a:xfrm>
            <a:custGeom>
              <a:rect b="b" l="l" r="r" t="t"/>
              <a:pathLst>
                <a:path extrusionOk="0" h="4789" w="4506">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0" name="Google Shape;9550;p121"/>
            <p:cNvSpPr/>
            <p:nvPr/>
          </p:nvSpPr>
          <p:spPr>
            <a:xfrm>
              <a:off x="-4082800" y="3612425"/>
              <a:ext cx="222150" cy="291825"/>
            </a:xfrm>
            <a:custGeom>
              <a:rect b="b" l="l" r="r" t="t"/>
              <a:pathLst>
                <a:path extrusionOk="0" h="11673" w="8886">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1" name="Google Shape;9551;p121"/>
            <p:cNvSpPr/>
            <p:nvPr/>
          </p:nvSpPr>
          <p:spPr>
            <a:xfrm>
              <a:off x="-3980400" y="3714800"/>
              <a:ext cx="17350" cy="17375"/>
            </a:xfrm>
            <a:custGeom>
              <a:rect b="b" l="l" r="r" t="t"/>
              <a:pathLst>
                <a:path extrusionOk="0" h="695" w="694">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52" name="Google Shape;9552;p121"/>
          <p:cNvGrpSpPr/>
          <p:nvPr/>
        </p:nvGrpSpPr>
        <p:grpSpPr>
          <a:xfrm>
            <a:off x="4643456" y="2769876"/>
            <a:ext cx="420775" cy="393561"/>
            <a:chOff x="-4118225" y="3990475"/>
            <a:chExt cx="292225" cy="273325"/>
          </a:xfrm>
        </p:grpSpPr>
        <p:sp>
          <p:nvSpPr>
            <p:cNvPr id="9553" name="Google Shape;9553;p121"/>
            <p:cNvSpPr/>
            <p:nvPr/>
          </p:nvSpPr>
          <p:spPr>
            <a:xfrm>
              <a:off x="-3963850" y="4040100"/>
              <a:ext cx="51200" cy="51225"/>
            </a:xfrm>
            <a:custGeom>
              <a:rect b="b" l="l" r="r" t="t"/>
              <a:pathLst>
                <a:path extrusionOk="0" h="2049" w="2048">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4" name="Google Shape;9554;p121"/>
            <p:cNvSpPr/>
            <p:nvPr/>
          </p:nvSpPr>
          <p:spPr>
            <a:xfrm>
              <a:off x="-4015050" y="3990475"/>
              <a:ext cx="153600" cy="153625"/>
            </a:xfrm>
            <a:custGeom>
              <a:rect b="b" l="l" r="r" t="t"/>
              <a:pathLst>
                <a:path extrusionOk="0" h="6145" w="6144">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5" name="Google Shape;9555;p121"/>
            <p:cNvSpPr/>
            <p:nvPr/>
          </p:nvSpPr>
          <p:spPr>
            <a:xfrm>
              <a:off x="-4118225" y="4144075"/>
              <a:ext cx="33875" cy="119725"/>
            </a:xfrm>
            <a:custGeom>
              <a:rect b="b" l="l" r="r" t="t"/>
              <a:pathLst>
                <a:path extrusionOk="0" h="4789" w="1355">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6" name="Google Shape;9556;p121"/>
            <p:cNvSpPr/>
            <p:nvPr/>
          </p:nvSpPr>
          <p:spPr>
            <a:xfrm>
              <a:off x="-4067050" y="4143750"/>
              <a:ext cx="241050" cy="120050"/>
            </a:xfrm>
            <a:custGeom>
              <a:rect b="b" l="l" r="r" t="t"/>
              <a:pathLst>
                <a:path extrusionOk="0" h="4802" w="9642">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57" name="Google Shape;9557;p121"/>
          <p:cNvGrpSpPr/>
          <p:nvPr/>
        </p:nvGrpSpPr>
        <p:grpSpPr>
          <a:xfrm>
            <a:off x="7354110" y="1688087"/>
            <a:ext cx="394713" cy="421927"/>
            <a:chOff x="-2312225" y="3238300"/>
            <a:chExt cx="274125" cy="293025"/>
          </a:xfrm>
        </p:grpSpPr>
        <p:sp>
          <p:nvSpPr>
            <p:cNvPr id="9558" name="Google Shape;9558;p121"/>
            <p:cNvSpPr/>
            <p:nvPr/>
          </p:nvSpPr>
          <p:spPr>
            <a:xfrm>
              <a:off x="-2241325" y="3289500"/>
              <a:ext cx="203225" cy="241825"/>
            </a:xfrm>
            <a:custGeom>
              <a:rect b="b" l="l" r="r" t="t"/>
              <a:pathLst>
                <a:path extrusionOk="0" h="9673" w="8129">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9" name="Google Shape;9559;p121"/>
            <p:cNvSpPr/>
            <p:nvPr/>
          </p:nvSpPr>
          <p:spPr>
            <a:xfrm>
              <a:off x="-2312225" y="3238300"/>
              <a:ext cx="241825" cy="241050"/>
            </a:xfrm>
            <a:custGeom>
              <a:rect b="b" l="l" r="r" t="t"/>
              <a:pathLst>
                <a:path extrusionOk="0" h="9642" w="9673">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60" name="Google Shape;9560;p121"/>
          <p:cNvGrpSpPr/>
          <p:nvPr/>
        </p:nvGrpSpPr>
        <p:grpSpPr>
          <a:xfrm>
            <a:off x="7341062" y="2153586"/>
            <a:ext cx="420811" cy="522864"/>
            <a:chOff x="-2310650" y="3525775"/>
            <a:chExt cx="292250" cy="363125"/>
          </a:xfrm>
        </p:grpSpPr>
        <p:sp>
          <p:nvSpPr>
            <p:cNvPr id="9561" name="Google Shape;9561;p121"/>
            <p:cNvSpPr/>
            <p:nvPr/>
          </p:nvSpPr>
          <p:spPr>
            <a:xfrm>
              <a:off x="-2053075" y="3648650"/>
              <a:ext cx="34675" cy="233950"/>
            </a:xfrm>
            <a:custGeom>
              <a:rect b="b" l="l" r="r" t="t"/>
              <a:pathLst>
                <a:path extrusionOk="0" h="9358" w="1387">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2" name="Google Shape;9562;p121"/>
            <p:cNvSpPr/>
            <p:nvPr/>
          </p:nvSpPr>
          <p:spPr>
            <a:xfrm>
              <a:off x="-2259450" y="3751825"/>
              <a:ext cx="51225" cy="51225"/>
            </a:xfrm>
            <a:custGeom>
              <a:rect b="b" l="l" r="r" t="t"/>
              <a:pathLst>
                <a:path extrusionOk="0" h="2049" w="2049">
                  <a:moveTo>
                    <a:pt x="1" y="1"/>
                  </a:moveTo>
                  <a:lnTo>
                    <a:pt x="1" y="2049"/>
                  </a:lnTo>
                  <a:lnTo>
                    <a:pt x="2049" y="2049"/>
                  </a:lnTo>
                  <a:lnTo>
                    <a:pt x="2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3" name="Google Shape;9563;p121"/>
            <p:cNvSpPr/>
            <p:nvPr/>
          </p:nvSpPr>
          <p:spPr>
            <a:xfrm>
              <a:off x="-2259450" y="3649450"/>
              <a:ext cx="137075" cy="51200"/>
            </a:xfrm>
            <a:custGeom>
              <a:rect b="b" l="l" r="r" t="t"/>
              <a:pathLst>
                <a:path extrusionOk="0" h="2048" w="5483">
                  <a:moveTo>
                    <a:pt x="1" y="0"/>
                  </a:moveTo>
                  <a:lnTo>
                    <a:pt x="1" y="2048"/>
                  </a:lnTo>
                  <a:lnTo>
                    <a:pt x="5483" y="2048"/>
                  </a:lnTo>
                  <a:lnTo>
                    <a:pt x="54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4" name="Google Shape;9564;p121"/>
            <p:cNvSpPr/>
            <p:nvPr/>
          </p:nvSpPr>
          <p:spPr>
            <a:xfrm>
              <a:off x="-2310650" y="3525775"/>
              <a:ext cx="252075" cy="363125"/>
            </a:xfrm>
            <a:custGeom>
              <a:rect b="b" l="l" r="r" t="t"/>
              <a:pathLst>
                <a:path extrusionOk="0" h="14525" w="10083">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65" name="Google Shape;9565;p121"/>
          <p:cNvGrpSpPr/>
          <p:nvPr/>
        </p:nvGrpSpPr>
        <p:grpSpPr>
          <a:xfrm>
            <a:off x="7351827" y="2756825"/>
            <a:ext cx="423079" cy="419659"/>
            <a:chOff x="-2310650" y="3958175"/>
            <a:chExt cx="293825" cy="291450"/>
          </a:xfrm>
        </p:grpSpPr>
        <p:sp>
          <p:nvSpPr>
            <p:cNvPr id="9566" name="Google Shape;9566;p121"/>
            <p:cNvSpPr/>
            <p:nvPr/>
          </p:nvSpPr>
          <p:spPr>
            <a:xfrm>
              <a:off x="-2310650" y="3958175"/>
              <a:ext cx="185925" cy="118950"/>
            </a:xfrm>
            <a:custGeom>
              <a:rect b="b" l="l" r="r" t="t"/>
              <a:pathLst>
                <a:path extrusionOk="0" h="4758" w="7437">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7" name="Google Shape;9567;p121"/>
            <p:cNvSpPr/>
            <p:nvPr/>
          </p:nvSpPr>
          <p:spPr>
            <a:xfrm>
              <a:off x="-2309075" y="3992050"/>
              <a:ext cx="292250" cy="257575"/>
            </a:xfrm>
            <a:custGeom>
              <a:rect b="b" l="l" r="r" t="t"/>
              <a:pathLst>
                <a:path extrusionOk="0" h="10303" w="1169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68" name="Google Shape;9568;p121"/>
          <p:cNvGrpSpPr/>
          <p:nvPr/>
        </p:nvGrpSpPr>
        <p:grpSpPr>
          <a:xfrm>
            <a:off x="4718688" y="3308459"/>
            <a:ext cx="424159" cy="419659"/>
            <a:chOff x="-1182750" y="3962900"/>
            <a:chExt cx="294575" cy="291450"/>
          </a:xfrm>
        </p:grpSpPr>
        <p:sp>
          <p:nvSpPr>
            <p:cNvPr id="9569" name="Google Shape;9569;p121"/>
            <p:cNvSpPr/>
            <p:nvPr/>
          </p:nvSpPr>
          <p:spPr>
            <a:xfrm>
              <a:off x="-1078000" y="4030650"/>
              <a:ext cx="17350" cy="17350"/>
            </a:xfrm>
            <a:custGeom>
              <a:rect b="b" l="l" r="r" t="t"/>
              <a:pathLst>
                <a:path extrusionOk="0" h="694" w="694">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0" name="Google Shape;9570;p121"/>
            <p:cNvSpPr/>
            <p:nvPr/>
          </p:nvSpPr>
          <p:spPr>
            <a:xfrm>
              <a:off x="-1129200" y="40999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1" name="Google Shape;9571;p121"/>
            <p:cNvSpPr/>
            <p:nvPr/>
          </p:nvSpPr>
          <p:spPr>
            <a:xfrm>
              <a:off x="-1009475" y="4081850"/>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2" name="Google Shape;9572;p121"/>
            <p:cNvSpPr/>
            <p:nvPr/>
          </p:nvSpPr>
          <p:spPr>
            <a:xfrm>
              <a:off x="-1182750" y="4168475"/>
              <a:ext cx="292225" cy="34675"/>
            </a:xfrm>
            <a:custGeom>
              <a:rect b="b" l="l" r="r" t="t"/>
              <a:pathLst>
                <a:path extrusionOk="0" h="1387" w="11689">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3" name="Google Shape;9573;p121"/>
            <p:cNvSpPr/>
            <p:nvPr/>
          </p:nvSpPr>
          <p:spPr>
            <a:xfrm>
              <a:off x="-1117400" y="4220475"/>
              <a:ext cx="161500" cy="33875"/>
            </a:xfrm>
            <a:custGeom>
              <a:rect b="b" l="l" r="r" t="t"/>
              <a:pathLst>
                <a:path extrusionOk="0" h="1355" w="646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4" name="Google Shape;9574;p121"/>
            <p:cNvSpPr/>
            <p:nvPr/>
          </p:nvSpPr>
          <p:spPr>
            <a:xfrm>
              <a:off x="-958300" y="4014100"/>
              <a:ext cx="18150" cy="17350"/>
            </a:xfrm>
            <a:custGeom>
              <a:rect b="b" l="l" r="r" t="t"/>
              <a:pathLst>
                <a:path extrusionOk="0" h="694" w="726">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5" name="Google Shape;9575;p121"/>
            <p:cNvSpPr/>
            <p:nvPr/>
          </p:nvSpPr>
          <p:spPr>
            <a:xfrm>
              <a:off x="-1180400" y="3962900"/>
              <a:ext cx="292225" cy="188275"/>
            </a:xfrm>
            <a:custGeom>
              <a:rect b="b" l="l" r="r" t="t"/>
              <a:pathLst>
                <a:path extrusionOk="0" h="7531" w="11689">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76" name="Google Shape;9576;p121"/>
          <p:cNvGrpSpPr/>
          <p:nvPr/>
        </p:nvGrpSpPr>
        <p:grpSpPr>
          <a:xfrm>
            <a:off x="2471824" y="1689223"/>
            <a:ext cx="424195" cy="419659"/>
            <a:chOff x="-5611575" y="3272950"/>
            <a:chExt cx="294600" cy="291450"/>
          </a:xfrm>
        </p:grpSpPr>
        <p:sp>
          <p:nvSpPr>
            <p:cNvPr id="9577" name="Google Shape;9577;p121"/>
            <p:cNvSpPr/>
            <p:nvPr/>
          </p:nvSpPr>
          <p:spPr>
            <a:xfrm>
              <a:off x="-5594250" y="3273750"/>
              <a:ext cx="85875" cy="84300"/>
            </a:xfrm>
            <a:custGeom>
              <a:rect b="b" l="l" r="r" t="t"/>
              <a:pathLst>
                <a:path extrusionOk="0" h="3372" w="3435">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8" name="Google Shape;9578;p121"/>
            <p:cNvSpPr/>
            <p:nvPr/>
          </p:nvSpPr>
          <p:spPr>
            <a:xfrm>
              <a:off x="-5457200" y="3324950"/>
              <a:ext cx="67775" cy="67750"/>
            </a:xfrm>
            <a:custGeom>
              <a:rect b="b" l="l" r="r" t="t"/>
              <a:pathLst>
                <a:path extrusionOk="0" h="2710" w="2711">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9" name="Google Shape;9579;p121"/>
            <p:cNvSpPr/>
            <p:nvPr/>
          </p:nvSpPr>
          <p:spPr>
            <a:xfrm>
              <a:off x="-5415450" y="3325725"/>
              <a:ext cx="25225" cy="24450"/>
            </a:xfrm>
            <a:custGeom>
              <a:rect b="b" l="l" r="r" t="t"/>
              <a:pathLst>
                <a:path extrusionOk="0" h="978" w="1009">
                  <a:moveTo>
                    <a:pt x="0" y="1"/>
                  </a:moveTo>
                  <a:lnTo>
                    <a:pt x="0" y="977"/>
                  </a:lnTo>
                  <a:lnTo>
                    <a:pt x="1009" y="977"/>
                  </a:lnTo>
                  <a:cubicBezTo>
                    <a:pt x="883" y="473"/>
                    <a:pt x="473" y="127"/>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0" name="Google Shape;9580;p121"/>
            <p:cNvSpPr/>
            <p:nvPr/>
          </p:nvSpPr>
          <p:spPr>
            <a:xfrm>
              <a:off x="-5611575" y="3359600"/>
              <a:ext cx="118950" cy="204800"/>
            </a:xfrm>
            <a:custGeom>
              <a:rect b="b" l="l" r="r" t="t"/>
              <a:pathLst>
                <a:path extrusionOk="0" h="8192" w="4758">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1" name="Google Shape;9581;p121"/>
            <p:cNvSpPr/>
            <p:nvPr/>
          </p:nvSpPr>
          <p:spPr>
            <a:xfrm>
              <a:off x="-5510750" y="3272950"/>
              <a:ext cx="193775" cy="187475"/>
            </a:xfrm>
            <a:custGeom>
              <a:rect b="b" l="l" r="r" t="t"/>
              <a:pathLst>
                <a:path extrusionOk="0" h="7499" w="7751">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82" name="Google Shape;9582;p121"/>
          <p:cNvGrpSpPr/>
          <p:nvPr/>
        </p:nvGrpSpPr>
        <p:grpSpPr>
          <a:xfrm>
            <a:off x="2471824" y="2205770"/>
            <a:ext cx="424195" cy="418507"/>
            <a:chOff x="-5613150" y="3632900"/>
            <a:chExt cx="294600" cy="290650"/>
          </a:xfrm>
        </p:grpSpPr>
        <p:sp>
          <p:nvSpPr>
            <p:cNvPr id="9583" name="Google Shape;9583;p121"/>
            <p:cNvSpPr/>
            <p:nvPr/>
          </p:nvSpPr>
          <p:spPr>
            <a:xfrm>
              <a:off x="-5440825" y="3708275"/>
              <a:ext cx="49550" cy="41450"/>
            </a:xfrm>
            <a:custGeom>
              <a:rect b="b" l="l" r="r" t="t"/>
              <a:pathLst>
                <a:path extrusionOk="0" h="1658" w="1982">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4" name="Google Shape;9584;p121"/>
            <p:cNvSpPr/>
            <p:nvPr/>
          </p:nvSpPr>
          <p:spPr>
            <a:xfrm>
              <a:off x="-5613150" y="3632900"/>
              <a:ext cx="294600" cy="290650"/>
            </a:xfrm>
            <a:custGeom>
              <a:rect b="b" l="l" r="r" t="t"/>
              <a:pathLst>
                <a:path extrusionOk="0" h="11626" w="11784">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85" name="Google Shape;9585;p121"/>
          <p:cNvGrpSpPr/>
          <p:nvPr/>
        </p:nvGrpSpPr>
        <p:grpSpPr>
          <a:xfrm>
            <a:off x="2483722" y="2756270"/>
            <a:ext cx="424195" cy="420775"/>
            <a:chOff x="-5613150" y="3991275"/>
            <a:chExt cx="294600" cy="292225"/>
          </a:xfrm>
        </p:grpSpPr>
        <p:sp>
          <p:nvSpPr>
            <p:cNvPr id="9586" name="Google Shape;9586;p121"/>
            <p:cNvSpPr/>
            <p:nvPr/>
          </p:nvSpPr>
          <p:spPr>
            <a:xfrm>
              <a:off x="-5480050" y="4046400"/>
              <a:ext cx="27600" cy="14200"/>
            </a:xfrm>
            <a:custGeom>
              <a:rect b="b" l="l" r="r" t="t"/>
              <a:pathLst>
                <a:path extrusionOk="0" h="568" w="1104">
                  <a:moveTo>
                    <a:pt x="537" y="1"/>
                  </a:moveTo>
                  <a:lnTo>
                    <a:pt x="1" y="568"/>
                  </a:lnTo>
                  <a:lnTo>
                    <a:pt x="1104" y="568"/>
                  </a:lnTo>
                  <a:lnTo>
                    <a:pt x="5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7" name="Google Shape;9587;p121"/>
            <p:cNvSpPr/>
            <p:nvPr/>
          </p:nvSpPr>
          <p:spPr>
            <a:xfrm>
              <a:off x="-5531225" y="4042450"/>
              <a:ext cx="44125" cy="18150"/>
            </a:xfrm>
            <a:custGeom>
              <a:rect b="b" l="l" r="r" t="t"/>
              <a:pathLst>
                <a:path extrusionOk="0" h="726" w="1765">
                  <a:moveTo>
                    <a:pt x="693" y="1"/>
                  </a:moveTo>
                  <a:lnTo>
                    <a:pt x="0" y="726"/>
                  </a:lnTo>
                  <a:lnTo>
                    <a:pt x="1103" y="726"/>
                  </a:lnTo>
                  <a:lnTo>
                    <a:pt x="17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8" name="Google Shape;9588;p121"/>
            <p:cNvSpPr/>
            <p:nvPr/>
          </p:nvSpPr>
          <p:spPr>
            <a:xfrm>
              <a:off x="-5443025" y="4077125"/>
              <a:ext cx="41775" cy="40975"/>
            </a:xfrm>
            <a:custGeom>
              <a:rect b="b" l="l" r="r" t="t"/>
              <a:pathLst>
                <a:path extrusionOk="0" h="1639" w="1671">
                  <a:moveTo>
                    <a:pt x="694" y="0"/>
                  </a:moveTo>
                  <a:lnTo>
                    <a:pt x="1" y="1638"/>
                  </a:lnTo>
                  <a:lnTo>
                    <a:pt x="1" y="1638"/>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9" name="Google Shape;9589;p121"/>
            <p:cNvSpPr/>
            <p:nvPr/>
          </p:nvSpPr>
          <p:spPr>
            <a:xfrm>
              <a:off x="-5487925" y="4077125"/>
              <a:ext cx="43350" cy="54375"/>
            </a:xfrm>
            <a:custGeom>
              <a:rect b="b" l="l" r="r" t="t"/>
              <a:pathLst>
                <a:path extrusionOk="0" h="2175" w="1734">
                  <a:moveTo>
                    <a:pt x="1" y="0"/>
                  </a:moveTo>
                  <a:lnTo>
                    <a:pt x="852" y="2174"/>
                  </a:lnTo>
                  <a:lnTo>
                    <a:pt x="17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0" name="Google Shape;9590;p121"/>
            <p:cNvSpPr/>
            <p:nvPr/>
          </p:nvSpPr>
          <p:spPr>
            <a:xfrm>
              <a:off x="-5445375" y="4042450"/>
              <a:ext cx="44125" cy="18150"/>
            </a:xfrm>
            <a:custGeom>
              <a:rect b="b" l="l" r="r" t="t"/>
              <a:pathLst>
                <a:path extrusionOk="0" h="726" w="1765">
                  <a:moveTo>
                    <a:pt x="0" y="1"/>
                  </a:moveTo>
                  <a:lnTo>
                    <a:pt x="693" y="726"/>
                  </a:lnTo>
                  <a:lnTo>
                    <a:pt x="1764" y="726"/>
                  </a:lnTo>
                  <a:lnTo>
                    <a:pt x="11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1" name="Google Shape;9591;p121"/>
            <p:cNvSpPr/>
            <p:nvPr/>
          </p:nvSpPr>
          <p:spPr>
            <a:xfrm>
              <a:off x="-5531225" y="4077125"/>
              <a:ext cx="41750" cy="40975"/>
            </a:xfrm>
            <a:custGeom>
              <a:rect b="b" l="l" r="r" t="t"/>
              <a:pathLst>
                <a:path extrusionOk="0" h="1639" w="1670">
                  <a:moveTo>
                    <a:pt x="0" y="0"/>
                  </a:moveTo>
                  <a:lnTo>
                    <a:pt x="1670" y="1638"/>
                  </a:ln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2" name="Google Shape;9592;p121"/>
            <p:cNvSpPr/>
            <p:nvPr/>
          </p:nvSpPr>
          <p:spPr>
            <a:xfrm>
              <a:off x="-5613150" y="4198400"/>
              <a:ext cx="292225" cy="33900"/>
            </a:xfrm>
            <a:custGeom>
              <a:rect b="b" l="l" r="r" t="t"/>
              <a:pathLst>
                <a:path extrusionOk="0" h="1356" w="11689">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3" name="Google Shape;9593;p121"/>
            <p:cNvSpPr/>
            <p:nvPr/>
          </p:nvSpPr>
          <p:spPr>
            <a:xfrm>
              <a:off x="-5610775" y="3991275"/>
              <a:ext cx="292225" cy="189050"/>
            </a:xfrm>
            <a:custGeom>
              <a:rect b="b" l="l" r="r" t="t"/>
              <a:pathLst>
                <a:path extrusionOk="0" h="7562" w="11689">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4" name="Google Shape;9594;p121"/>
            <p:cNvSpPr/>
            <p:nvPr/>
          </p:nvSpPr>
          <p:spPr>
            <a:xfrm>
              <a:off x="-5546975" y="4250400"/>
              <a:ext cx="160700" cy="33100"/>
            </a:xfrm>
            <a:custGeom>
              <a:rect b="b" l="l" r="r" t="t"/>
              <a:pathLst>
                <a:path extrusionOk="0" h="1324" w="6428">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95" name="Google Shape;9595;p121"/>
          <p:cNvGrpSpPr/>
          <p:nvPr/>
        </p:nvGrpSpPr>
        <p:grpSpPr>
          <a:xfrm>
            <a:off x="5155210" y="1689438"/>
            <a:ext cx="434634" cy="419227"/>
            <a:chOff x="-3768700" y="3253275"/>
            <a:chExt cx="301850" cy="291150"/>
          </a:xfrm>
        </p:grpSpPr>
        <p:sp>
          <p:nvSpPr>
            <p:cNvPr id="9596" name="Google Shape;9596;p121"/>
            <p:cNvSpPr/>
            <p:nvPr/>
          </p:nvSpPr>
          <p:spPr>
            <a:xfrm>
              <a:off x="-3603925" y="3355650"/>
              <a:ext cx="69350" cy="33900"/>
            </a:xfrm>
            <a:custGeom>
              <a:rect b="b" l="l" r="r" t="t"/>
              <a:pathLst>
                <a:path extrusionOk="0" h="1356" w="2774">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7" name="Google Shape;9597;p121"/>
            <p:cNvSpPr/>
            <p:nvPr/>
          </p:nvSpPr>
          <p:spPr>
            <a:xfrm>
              <a:off x="-3586600" y="3305250"/>
              <a:ext cx="33125" cy="33100"/>
            </a:xfrm>
            <a:custGeom>
              <a:rect b="b" l="l" r="r" t="t"/>
              <a:pathLst>
                <a:path extrusionOk="0" h="1324" w="1325">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8" name="Google Shape;9598;p121"/>
            <p:cNvSpPr/>
            <p:nvPr/>
          </p:nvSpPr>
          <p:spPr>
            <a:xfrm>
              <a:off x="-3768700" y="3253275"/>
              <a:ext cx="301850" cy="291150"/>
            </a:xfrm>
            <a:custGeom>
              <a:rect b="b" l="l" r="r" t="t"/>
              <a:pathLst>
                <a:path extrusionOk="0" h="11646" w="12074">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99" name="Google Shape;9599;p121"/>
          <p:cNvGrpSpPr/>
          <p:nvPr/>
        </p:nvGrpSpPr>
        <p:grpSpPr>
          <a:xfrm>
            <a:off x="5159293" y="2217090"/>
            <a:ext cx="426462" cy="395865"/>
            <a:chOff x="-3808700" y="3628950"/>
            <a:chExt cx="296175" cy="274925"/>
          </a:xfrm>
        </p:grpSpPr>
        <p:sp>
          <p:nvSpPr>
            <p:cNvPr id="9600" name="Google Shape;9600;p121"/>
            <p:cNvSpPr/>
            <p:nvPr/>
          </p:nvSpPr>
          <p:spPr>
            <a:xfrm>
              <a:off x="-3665972" y="3680950"/>
              <a:ext cx="51200" cy="51225"/>
            </a:xfrm>
            <a:custGeom>
              <a:rect b="b" l="l" r="r" t="t"/>
              <a:pathLst>
                <a:path extrusionOk="0" h="2049" w="2048">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1" name="Google Shape;9601;p121"/>
            <p:cNvSpPr/>
            <p:nvPr/>
          </p:nvSpPr>
          <p:spPr>
            <a:xfrm>
              <a:off x="-3808700" y="3664400"/>
              <a:ext cx="296175" cy="239475"/>
            </a:xfrm>
            <a:custGeom>
              <a:rect b="b" l="l" r="r" t="t"/>
              <a:pathLst>
                <a:path extrusionOk="0" h="9579" w="11847">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2" name="Google Shape;9602;p121"/>
            <p:cNvSpPr/>
            <p:nvPr/>
          </p:nvSpPr>
          <p:spPr>
            <a:xfrm>
              <a:off x="-3718359" y="3628950"/>
              <a:ext cx="155975" cy="156775"/>
            </a:xfrm>
            <a:custGeom>
              <a:rect b="b" l="l" r="r" t="t"/>
              <a:pathLst>
                <a:path extrusionOk="0" h="6271" w="6239">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03" name="Google Shape;9603;p121"/>
          <p:cNvGrpSpPr/>
          <p:nvPr/>
        </p:nvGrpSpPr>
        <p:grpSpPr>
          <a:xfrm>
            <a:off x="5224504" y="2756412"/>
            <a:ext cx="419443" cy="420487"/>
            <a:chOff x="-3771675" y="3971775"/>
            <a:chExt cx="291300" cy="292025"/>
          </a:xfrm>
        </p:grpSpPr>
        <p:sp>
          <p:nvSpPr>
            <p:cNvPr id="9604" name="Google Shape;9604;p121"/>
            <p:cNvSpPr/>
            <p:nvPr/>
          </p:nvSpPr>
          <p:spPr>
            <a:xfrm>
              <a:off x="-3770100" y="3971775"/>
              <a:ext cx="218975" cy="66775"/>
            </a:xfrm>
            <a:custGeom>
              <a:rect b="b" l="l" r="r" t="t"/>
              <a:pathLst>
                <a:path extrusionOk="0" h="2671" w="8759">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5" name="Google Shape;9605;p121"/>
            <p:cNvSpPr/>
            <p:nvPr/>
          </p:nvSpPr>
          <p:spPr>
            <a:xfrm>
              <a:off x="-3771675" y="4030650"/>
              <a:ext cx="222125" cy="78000"/>
            </a:xfrm>
            <a:custGeom>
              <a:rect b="b" l="l" r="r" t="t"/>
              <a:pathLst>
                <a:path extrusionOk="0" h="3120" w="8885">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6" name="Google Shape;9606;p121"/>
            <p:cNvSpPr/>
            <p:nvPr/>
          </p:nvSpPr>
          <p:spPr>
            <a:xfrm>
              <a:off x="-3669425" y="4074750"/>
              <a:ext cx="189050" cy="189050"/>
            </a:xfrm>
            <a:custGeom>
              <a:rect b="b" l="l" r="r" t="t"/>
              <a:pathLst>
                <a:path extrusionOk="0" h="7562" w="7562">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7" name="Google Shape;9607;p121"/>
            <p:cNvSpPr/>
            <p:nvPr/>
          </p:nvSpPr>
          <p:spPr>
            <a:xfrm>
              <a:off x="-3771675" y="4099950"/>
              <a:ext cx="94525" cy="76425"/>
            </a:xfrm>
            <a:custGeom>
              <a:rect b="b" l="l" r="r" t="t"/>
              <a:pathLst>
                <a:path extrusionOk="0" h="3057" w="3781">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8" name="Google Shape;9608;p121"/>
            <p:cNvSpPr/>
            <p:nvPr/>
          </p:nvSpPr>
          <p:spPr>
            <a:xfrm>
              <a:off x="-3771675" y="4167700"/>
              <a:ext cx="135500" cy="95325"/>
            </a:xfrm>
            <a:custGeom>
              <a:rect b="b" l="l" r="r" t="t"/>
              <a:pathLst>
                <a:path extrusionOk="0" h="3813" w="542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09" name="Google Shape;9609;p121"/>
          <p:cNvGrpSpPr/>
          <p:nvPr/>
        </p:nvGrpSpPr>
        <p:grpSpPr>
          <a:xfrm>
            <a:off x="7885948" y="1716461"/>
            <a:ext cx="420271" cy="320774"/>
            <a:chOff x="-1951475" y="3273100"/>
            <a:chExt cx="291875" cy="222775"/>
          </a:xfrm>
        </p:grpSpPr>
        <p:sp>
          <p:nvSpPr>
            <p:cNvPr id="9610" name="Google Shape;9610;p121"/>
            <p:cNvSpPr/>
            <p:nvPr/>
          </p:nvSpPr>
          <p:spPr>
            <a:xfrm>
              <a:off x="-1951475" y="3325050"/>
              <a:ext cx="51225" cy="119250"/>
            </a:xfrm>
            <a:custGeom>
              <a:rect b="b" l="l" r="r" t="t"/>
              <a:pathLst>
                <a:path extrusionOk="0" h="4770" w="2049">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1" name="Google Shape;9611;p121"/>
            <p:cNvSpPr/>
            <p:nvPr/>
          </p:nvSpPr>
          <p:spPr>
            <a:xfrm>
              <a:off x="-1711250" y="3273100"/>
              <a:ext cx="51650" cy="221725"/>
            </a:xfrm>
            <a:custGeom>
              <a:rect b="b" l="l" r="r" t="t"/>
              <a:pathLst>
                <a:path extrusionOk="0" h="8869" w="2066">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2" name="Google Shape;9612;p121"/>
            <p:cNvSpPr/>
            <p:nvPr/>
          </p:nvSpPr>
          <p:spPr>
            <a:xfrm>
              <a:off x="-1886900" y="3296575"/>
              <a:ext cx="156775" cy="199300"/>
            </a:xfrm>
            <a:custGeom>
              <a:rect b="b" l="l" r="r" t="t"/>
              <a:pathLst>
                <a:path extrusionOk="0" h="7972" w="6271">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13" name="Google Shape;9613;p121"/>
          <p:cNvGrpSpPr/>
          <p:nvPr/>
        </p:nvGrpSpPr>
        <p:grpSpPr>
          <a:xfrm>
            <a:off x="7883429" y="2205191"/>
            <a:ext cx="425310" cy="419659"/>
            <a:chOff x="-1951475" y="3597450"/>
            <a:chExt cx="295375" cy="291450"/>
          </a:xfrm>
        </p:grpSpPr>
        <p:sp>
          <p:nvSpPr>
            <p:cNvPr id="9614" name="Google Shape;9614;p121"/>
            <p:cNvSpPr/>
            <p:nvPr/>
          </p:nvSpPr>
          <p:spPr>
            <a:xfrm>
              <a:off x="-1951475" y="3597450"/>
              <a:ext cx="170925" cy="34675"/>
            </a:xfrm>
            <a:custGeom>
              <a:rect b="b" l="l" r="r" t="t"/>
              <a:pathLst>
                <a:path extrusionOk="0" h="1387" w="6837">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5" name="Google Shape;9615;p121"/>
            <p:cNvSpPr/>
            <p:nvPr/>
          </p:nvSpPr>
          <p:spPr>
            <a:xfrm>
              <a:off x="-1949900" y="3648650"/>
              <a:ext cx="171725" cy="173300"/>
            </a:xfrm>
            <a:custGeom>
              <a:rect b="b" l="l" r="r" t="t"/>
              <a:pathLst>
                <a:path extrusionOk="0" h="6932" w="6869">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6" name="Google Shape;9616;p121"/>
            <p:cNvSpPr/>
            <p:nvPr/>
          </p:nvSpPr>
          <p:spPr>
            <a:xfrm>
              <a:off x="-1951475" y="3838475"/>
              <a:ext cx="170925" cy="50425"/>
            </a:xfrm>
            <a:custGeom>
              <a:rect b="b" l="l" r="r" t="t"/>
              <a:pathLst>
                <a:path extrusionOk="0" h="2017" w="6837">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7" name="Google Shape;9617;p121"/>
            <p:cNvSpPr/>
            <p:nvPr/>
          </p:nvSpPr>
          <p:spPr>
            <a:xfrm>
              <a:off x="-1912900" y="3675825"/>
              <a:ext cx="256800" cy="202825"/>
            </a:xfrm>
            <a:custGeom>
              <a:rect b="b" l="l" r="r" t="t"/>
              <a:pathLst>
                <a:path extrusionOk="0" h="8113" w="10272">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18" name="Google Shape;9618;p121"/>
          <p:cNvGrpSpPr/>
          <p:nvPr/>
        </p:nvGrpSpPr>
        <p:grpSpPr>
          <a:xfrm>
            <a:off x="7885680" y="2756825"/>
            <a:ext cx="444605" cy="419659"/>
            <a:chOff x="-1960150" y="3956600"/>
            <a:chExt cx="308775" cy="291450"/>
          </a:xfrm>
        </p:grpSpPr>
        <p:sp>
          <p:nvSpPr>
            <p:cNvPr id="9619" name="Google Shape;9619;p121"/>
            <p:cNvSpPr/>
            <p:nvPr/>
          </p:nvSpPr>
          <p:spPr>
            <a:xfrm>
              <a:off x="-1960150" y="3956600"/>
              <a:ext cx="308775" cy="51275"/>
            </a:xfrm>
            <a:custGeom>
              <a:rect b="b" l="l" r="r" t="t"/>
              <a:pathLst>
                <a:path extrusionOk="0" h="2051" w="12351">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0" name="Google Shape;9620;p121"/>
            <p:cNvSpPr/>
            <p:nvPr/>
          </p:nvSpPr>
          <p:spPr>
            <a:xfrm>
              <a:off x="-1934950" y="4025925"/>
              <a:ext cx="256000" cy="222125"/>
            </a:xfrm>
            <a:custGeom>
              <a:rect b="b" l="l" r="r" t="t"/>
              <a:pathLst>
                <a:path extrusionOk="0" h="8885" w="1024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21" name="Google Shape;9621;p121"/>
          <p:cNvGrpSpPr/>
          <p:nvPr/>
        </p:nvGrpSpPr>
        <p:grpSpPr>
          <a:xfrm>
            <a:off x="1939718" y="3307636"/>
            <a:ext cx="420775" cy="420775"/>
            <a:chOff x="-804700" y="3226500"/>
            <a:chExt cx="292225" cy="292225"/>
          </a:xfrm>
        </p:grpSpPr>
        <p:sp>
          <p:nvSpPr>
            <p:cNvPr id="9622" name="Google Shape;9622;p121"/>
            <p:cNvSpPr/>
            <p:nvPr/>
          </p:nvSpPr>
          <p:spPr>
            <a:xfrm>
              <a:off x="-804700" y="3467500"/>
              <a:ext cx="85875" cy="51225"/>
            </a:xfrm>
            <a:custGeom>
              <a:rect b="b" l="l" r="r" t="t"/>
              <a:pathLst>
                <a:path extrusionOk="0" h="2049" w="3435">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3" name="Google Shape;9623;p121"/>
            <p:cNvSpPr/>
            <p:nvPr/>
          </p:nvSpPr>
          <p:spPr>
            <a:xfrm>
              <a:off x="-710975" y="3466700"/>
              <a:ext cx="196925" cy="51225"/>
            </a:xfrm>
            <a:custGeom>
              <a:rect b="b" l="l" r="r" t="t"/>
              <a:pathLst>
                <a:path extrusionOk="0" h="2049" w="7877">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4" name="Google Shape;9624;p121"/>
            <p:cNvSpPr/>
            <p:nvPr/>
          </p:nvSpPr>
          <p:spPr>
            <a:xfrm>
              <a:off x="-667650" y="3312350"/>
              <a:ext cx="18125" cy="17350"/>
            </a:xfrm>
            <a:custGeom>
              <a:rect b="b" l="l" r="r" t="t"/>
              <a:pathLst>
                <a:path extrusionOk="0" h="694" w="725">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5" name="Google Shape;9625;p121"/>
            <p:cNvSpPr/>
            <p:nvPr/>
          </p:nvSpPr>
          <p:spPr>
            <a:xfrm>
              <a:off x="-683400" y="3347775"/>
              <a:ext cx="48050" cy="16575"/>
            </a:xfrm>
            <a:custGeom>
              <a:rect b="b" l="l" r="r" t="t"/>
              <a:pathLst>
                <a:path extrusionOk="0" h="663" w="1922">
                  <a:moveTo>
                    <a:pt x="977" y="1"/>
                  </a:moveTo>
                  <a:cubicBezTo>
                    <a:pt x="567" y="1"/>
                    <a:pt x="158" y="253"/>
                    <a:pt x="0" y="662"/>
                  </a:cubicBezTo>
                  <a:lnTo>
                    <a:pt x="1922" y="662"/>
                  </a:lnTo>
                  <a:cubicBezTo>
                    <a:pt x="1796" y="253"/>
                    <a:pt x="1418" y="1"/>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6" name="Google Shape;9626;p121"/>
            <p:cNvSpPr/>
            <p:nvPr/>
          </p:nvSpPr>
          <p:spPr>
            <a:xfrm>
              <a:off x="-735400" y="3261925"/>
              <a:ext cx="153625" cy="187875"/>
            </a:xfrm>
            <a:custGeom>
              <a:rect b="b" l="l" r="r" t="t"/>
              <a:pathLst>
                <a:path extrusionOk="0" h="7515" w="6145">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7" name="Google Shape;9627;p121"/>
            <p:cNvSpPr/>
            <p:nvPr/>
          </p:nvSpPr>
          <p:spPr>
            <a:xfrm>
              <a:off x="-804700" y="3226500"/>
              <a:ext cx="118175" cy="170925"/>
            </a:xfrm>
            <a:custGeom>
              <a:rect b="b" l="l" r="r" t="t"/>
              <a:pathLst>
                <a:path extrusionOk="0" h="6837" w="4727">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8" name="Google Shape;9628;p121"/>
            <p:cNvSpPr/>
            <p:nvPr/>
          </p:nvSpPr>
          <p:spPr>
            <a:xfrm>
              <a:off x="-630625" y="3226500"/>
              <a:ext cx="118150" cy="170950"/>
            </a:xfrm>
            <a:custGeom>
              <a:rect b="b" l="l" r="r" t="t"/>
              <a:pathLst>
                <a:path extrusionOk="0" h="6838" w="4726">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29" name="Google Shape;9629;p121"/>
          <p:cNvGrpSpPr/>
          <p:nvPr/>
        </p:nvGrpSpPr>
        <p:grpSpPr>
          <a:xfrm>
            <a:off x="3019809" y="1688647"/>
            <a:ext cx="420775" cy="420811"/>
            <a:chOff x="-5251625" y="3272950"/>
            <a:chExt cx="292225" cy="292250"/>
          </a:xfrm>
        </p:grpSpPr>
        <p:sp>
          <p:nvSpPr>
            <p:cNvPr id="9630" name="Google Shape;9630;p121"/>
            <p:cNvSpPr/>
            <p:nvPr/>
          </p:nvSpPr>
          <p:spPr>
            <a:xfrm>
              <a:off x="-5156325" y="3462775"/>
              <a:ext cx="33900" cy="33100"/>
            </a:xfrm>
            <a:custGeom>
              <a:rect b="b" l="l" r="r" t="t"/>
              <a:pathLst>
                <a:path extrusionOk="0" h="1324" w="1356">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1" name="Google Shape;9631;p121"/>
            <p:cNvSpPr/>
            <p:nvPr/>
          </p:nvSpPr>
          <p:spPr>
            <a:xfrm>
              <a:off x="-5251625" y="3272950"/>
              <a:ext cx="292225" cy="292250"/>
            </a:xfrm>
            <a:custGeom>
              <a:rect b="b" l="l" r="r" t="t"/>
              <a:pathLst>
                <a:path extrusionOk="0" h="11690" w="11689">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2" name="Google Shape;9632;p121"/>
            <p:cNvSpPr/>
            <p:nvPr/>
          </p:nvSpPr>
          <p:spPr>
            <a:xfrm>
              <a:off x="-5011400" y="3350150"/>
              <a:ext cx="33900" cy="33875"/>
            </a:xfrm>
            <a:custGeom>
              <a:rect b="b" l="l" r="r" t="t"/>
              <a:pathLst>
                <a:path extrusionOk="0" h="1355" w="1356">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33" name="Google Shape;9633;p121"/>
          <p:cNvGrpSpPr/>
          <p:nvPr/>
        </p:nvGrpSpPr>
        <p:grpSpPr>
          <a:xfrm>
            <a:off x="3016407" y="2204348"/>
            <a:ext cx="427578" cy="421351"/>
            <a:chOff x="-5254775" y="3631325"/>
            <a:chExt cx="296950" cy="292625"/>
          </a:xfrm>
        </p:grpSpPr>
        <p:sp>
          <p:nvSpPr>
            <p:cNvPr id="9634" name="Google Shape;9634;p121"/>
            <p:cNvSpPr/>
            <p:nvPr/>
          </p:nvSpPr>
          <p:spPr>
            <a:xfrm>
              <a:off x="-5246900" y="3766400"/>
              <a:ext cx="58300" cy="55150"/>
            </a:xfrm>
            <a:custGeom>
              <a:rect b="b" l="l" r="r" t="t"/>
              <a:pathLst>
                <a:path extrusionOk="0" h="2206" w="2332">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5" name="Google Shape;9635;p121"/>
            <p:cNvSpPr/>
            <p:nvPr/>
          </p:nvSpPr>
          <p:spPr>
            <a:xfrm>
              <a:off x="-5216175" y="3795550"/>
              <a:ext cx="58300" cy="55950"/>
            </a:xfrm>
            <a:custGeom>
              <a:rect b="b" l="l" r="r" t="t"/>
              <a:pathLst>
                <a:path extrusionOk="0" h="2238" w="2332">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6" name="Google Shape;9636;p121"/>
            <p:cNvSpPr/>
            <p:nvPr/>
          </p:nvSpPr>
          <p:spPr>
            <a:xfrm>
              <a:off x="-5185475" y="3826250"/>
              <a:ext cx="57525" cy="55750"/>
            </a:xfrm>
            <a:custGeom>
              <a:rect b="b" l="l" r="r" t="t"/>
              <a:pathLst>
                <a:path extrusionOk="0" h="2230" w="2301">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7" name="Google Shape;9637;p121"/>
            <p:cNvSpPr/>
            <p:nvPr/>
          </p:nvSpPr>
          <p:spPr>
            <a:xfrm>
              <a:off x="-5156325" y="3856375"/>
              <a:ext cx="58300" cy="55750"/>
            </a:xfrm>
            <a:custGeom>
              <a:rect b="b" l="l" r="r" t="t"/>
              <a:pathLst>
                <a:path extrusionOk="0" h="2230" w="2332">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8" name="Google Shape;9638;p121"/>
            <p:cNvSpPr/>
            <p:nvPr/>
          </p:nvSpPr>
          <p:spPr>
            <a:xfrm>
              <a:off x="-5105925" y="3886525"/>
              <a:ext cx="37050" cy="37425"/>
            </a:xfrm>
            <a:custGeom>
              <a:rect b="b" l="l" r="r" t="t"/>
              <a:pathLst>
                <a:path extrusionOk="0" h="1497" w="1482">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9" name="Google Shape;9639;p121"/>
            <p:cNvSpPr/>
            <p:nvPr/>
          </p:nvSpPr>
          <p:spPr>
            <a:xfrm>
              <a:off x="-5254775" y="3648050"/>
              <a:ext cx="278050" cy="248325"/>
            </a:xfrm>
            <a:custGeom>
              <a:rect b="b" l="l" r="r" t="t"/>
              <a:pathLst>
                <a:path extrusionOk="0" h="9933" w="11122">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0" name="Google Shape;9640;p121"/>
            <p:cNvSpPr/>
            <p:nvPr/>
          </p:nvSpPr>
          <p:spPr>
            <a:xfrm>
              <a:off x="-5163425" y="3631325"/>
              <a:ext cx="205600" cy="150450"/>
            </a:xfrm>
            <a:custGeom>
              <a:rect b="b" l="l" r="r" t="t"/>
              <a:pathLst>
                <a:path extrusionOk="0" h="6018" w="8224">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41" name="Google Shape;9641;p121"/>
          <p:cNvGrpSpPr/>
          <p:nvPr/>
        </p:nvGrpSpPr>
        <p:grpSpPr>
          <a:xfrm>
            <a:off x="3032265" y="2756270"/>
            <a:ext cx="419659" cy="420775"/>
            <a:chOff x="-5251625" y="3991275"/>
            <a:chExt cx="291450" cy="292225"/>
          </a:xfrm>
        </p:grpSpPr>
        <p:sp>
          <p:nvSpPr>
            <p:cNvPr id="9642" name="Google Shape;9642;p121"/>
            <p:cNvSpPr/>
            <p:nvPr/>
          </p:nvSpPr>
          <p:spPr>
            <a:xfrm>
              <a:off x="-5179950" y="4198400"/>
              <a:ext cx="145725" cy="85100"/>
            </a:xfrm>
            <a:custGeom>
              <a:rect b="b" l="l" r="r" t="t"/>
              <a:pathLst>
                <a:path extrusionOk="0" h="3404" w="5829">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3" name="Google Shape;9643;p121"/>
            <p:cNvSpPr/>
            <p:nvPr/>
          </p:nvSpPr>
          <p:spPr>
            <a:xfrm>
              <a:off x="-5203575" y="4129100"/>
              <a:ext cx="196925" cy="51225"/>
            </a:xfrm>
            <a:custGeom>
              <a:rect b="b" l="l" r="r" t="t"/>
              <a:pathLst>
                <a:path extrusionOk="0" h="2049" w="7877">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4" name="Google Shape;9644;p121"/>
            <p:cNvSpPr/>
            <p:nvPr/>
          </p:nvSpPr>
          <p:spPr>
            <a:xfrm>
              <a:off x="-5251625" y="3991275"/>
              <a:ext cx="291450" cy="172500"/>
            </a:xfrm>
            <a:custGeom>
              <a:rect b="b" l="l" r="r" t="t"/>
              <a:pathLst>
                <a:path extrusionOk="0" h="6900" w="11658">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5" name="Google Shape;9645;p121"/>
            <p:cNvSpPr/>
            <p:nvPr/>
          </p:nvSpPr>
          <p:spPr>
            <a:xfrm>
              <a:off x="-5139775" y="4096025"/>
              <a:ext cx="65400" cy="17350"/>
            </a:xfrm>
            <a:custGeom>
              <a:rect b="b" l="l" r="r" t="t"/>
              <a:pathLst>
                <a:path extrusionOk="0" h="694" w="2616">
                  <a:moveTo>
                    <a:pt x="1008" y="0"/>
                  </a:moveTo>
                  <a:cubicBezTo>
                    <a:pt x="567" y="0"/>
                    <a:pt x="158" y="315"/>
                    <a:pt x="0" y="693"/>
                  </a:cubicBezTo>
                  <a:lnTo>
                    <a:pt x="2615" y="693"/>
                  </a:lnTo>
                  <a:cubicBezTo>
                    <a:pt x="2489" y="252"/>
                    <a:pt x="2111"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6" name="Google Shape;9646;p121"/>
            <p:cNvSpPr/>
            <p:nvPr/>
          </p:nvSpPr>
          <p:spPr>
            <a:xfrm>
              <a:off x="-5122450" y="4044825"/>
              <a:ext cx="33100" cy="33100"/>
            </a:xfrm>
            <a:custGeom>
              <a:rect b="b" l="l" r="r" t="t"/>
              <a:pathLst>
                <a:path extrusionOk="0" h="1324" w="1324">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47" name="Google Shape;9647;p121"/>
          <p:cNvGrpSpPr/>
          <p:nvPr/>
        </p:nvGrpSpPr>
        <p:grpSpPr>
          <a:xfrm>
            <a:off x="5772848" y="1689240"/>
            <a:ext cx="319874" cy="419623"/>
            <a:chOff x="-3365275" y="3253275"/>
            <a:chExt cx="222150" cy="291425"/>
          </a:xfrm>
        </p:grpSpPr>
        <p:sp>
          <p:nvSpPr>
            <p:cNvPr id="9648" name="Google Shape;9648;p121"/>
            <p:cNvSpPr/>
            <p:nvPr/>
          </p:nvSpPr>
          <p:spPr>
            <a:xfrm>
              <a:off x="-3365275" y="3253275"/>
              <a:ext cx="222150" cy="291425"/>
            </a:xfrm>
            <a:custGeom>
              <a:rect b="b" l="l" r="r" t="t"/>
              <a:pathLst>
                <a:path extrusionOk="0" h="11657" w="8886">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9" name="Google Shape;9649;p121"/>
            <p:cNvSpPr/>
            <p:nvPr/>
          </p:nvSpPr>
          <p:spPr>
            <a:xfrm>
              <a:off x="-3314075" y="3476175"/>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50" name="Google Shape;9650;p121"/>
          <p:cNvGrpSpPr/>
          <p:nvPr/>
        </p:nvGrpSpPr>
        <p:grpSpPr>
          <a:xfrm>
            <a:off x="5746786" y="2204058"/>
            <a:ext cx="371998" cy="421927"/>
            <a:chOff x="-3383375" y="3611625"/>
            <a:chExt cx="258350" cy="293025"/>
          </a:xfrm>
        </p:grpSpPr>
        <p:sp>
          <p:nvSpPr>
            <p:cNvPr id="9651" name="Google Shape;9651;p121"/>
            <p:cNvSpPr/>
            <p:nvPr/>
          </p:nvSpPr>
          <p:spPr>
            <a:xfrm>
              <a:off x="-3383375" y="3611625"/>
              <a:ext cx="258350" cy="85175"/>
            </a:xfrm>
            <a:custGeom>
              <a:rect b="b" l="l" r="r" t="t"/>
              <a:pathLst>
                <a:path extrusionOk="0" h="3407" w="10334">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2" name="Google Shape;9652;p121"/>
            <p:cNvSpPr/>
            <p:nvPr/>
          </p:nvSpPr>
          <p:spPr>
            <a:xfrm>
              <a:off x="-3362900" y="3716375"/>
              <a:ext cx="218200" cy="188275"/>
            </a:xfrm>
            <a:custGeom>
              <a:rect b="b" l="l" r="r" t="t"/>
              <a:pathLst>
                <a:path extrusionOk="0" h="7531" w="8728">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53" name="Google Shape;9653;p121"/>
          <p:cNvGrpSpPr/>
          <p:nvPr/>
        </p:nvGrpSpPr>
        <p:grpSpPr>
          <a:xfrm>
            <a:off x="5809135" y="2756826"/>
            <a:ext cx="271097" cy="419659"/>
            <a:chOff x="-3347950" y="3971575"/>
            <a:chExt cx="188275" cy="291450"/>
          </a:xfrm>
        </p:grpSpPr>
        <p:sp>
          <p:nvSpPr>
            <p:cNvPr id="9654" name="Google Shape;9654;p121"/>
            <p:cNvSpPr/>
            <p:nvPr/>
          </p:nvSpPr>
          <p:spPr>
            <a:xfrm>
              <a:off x="-3246325" y="4032225"/>
              <a:ext cx="29950" cy="42550"/>
            </a:xfrm>
            <a:custGeom>
              <a:rect b="b" l="l" r="r" t="t"/>
              <a:pathLst>
                <a:path extrusionOk="0" h="1702" w="1198">
                  <a:moveTo>
                    <a:pt x="347" y="0"/>
                  </a:moveTo>
                  <a:lnTo>
                    <a:pt x="0" y="536"/>
                  </a:lnTo>
                  <a:lnTo>
                    <a:pt x="599" y="1702"/>
                  </a:lnTo>
                  <a:lnTo>
                    <a:pt x="1197" y="1702"/>
                  </a:lnTo>
                  <a:lnTo>
                    <a:pt x="3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5" name="Google Shape;9655;p121"/>
            <p:cNvSpPr/>
            <p:nvPr/>
          </p:nvSpPr>
          <p:spPr>
            <a:xfrm>
              <a:off x="-3291225" y="4034575"/>
              <a:ext cx="40975" cy="40200"/>
            </a:xfrm>
            <a:custGeom>
              <a:rect b="b" l="l" r="r" t="t"/>
              <a:pathLst>
                <a:path extrusionOk="0" h="1608" w="1639">
                  <a:moveTo>
                    <a:pt x="819" y="1"/>
                  </a:moveTo>
                  <a:lnTo>
                    <a:pt x="0" y="1608"/>
                  </a:lnTo>
                  <a:lnTo>
                    <a:pt x="1639" y="1608"/>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6" name="Google Shape;9656;p121"/>
            <p:cNvSpPr/>
            <p:nvPr/>
          </p:nvSpPr>
          <p:spPr>
            <a:xfrm>
              <a:off x="-3347950" y="3971575"/>
              <a:ext cx="188275" cy="291450"/>
            </a:xfrm>
            <a:custGeom>
              <a:rect b="b" l="l" r="r" t="t"/>
              <a:pathLst>
                <a:path extrusionOk="0" h="11658" w="7531">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57" name="Google Shape;9657;p121"/>
          <p:cNvGrpSpPr/>
          <p:nvPr/>
        </p:nvGrpSpPr>
        <p:grpSpPr>
          <a:xfrm>
            <a:off x="858994" y="3307061"/>
            <a:ext cx="371998" cy="421927"/>
            <a:chOff x="-1575775" y="3238300"/>
            <a:chExt cx="258350" cy="293025"/>
          </a:xfrm>
        </p:grpSpPr>
        <p:sp>
          <p:nvSpPr>
            <p:cNvPr id="9658" name="Google Shape;9658;p121"/>
            <p:cNvSpPr/>
            <p:nvPr/>
          </p:nvSpPr>
          <p:spPr>
            <a:xfrm>
              <a:off x="-1489150" y="3306825"/>
              <a:ext cx="85875" cy="33100"/>
            </a:xfrm>
            <a:custGeom>
              <a:rect b="b" l="l" r="r" t="t"/>
              <a:pathLst>
                <a:path extrusionOk="0" h="1324" w="3435">
                  <a:moveTo>
                    <a:pt x="1" y="0"/>
                  </a:moveTo>
                  <a:lnTo>
                    <a:pt x="1702" y="1324"/>
                  </a:lnTo>
                  <a:lnTo>
                    <a:pt x="34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9" name="Google Shape;9659;p121"/>
            <p:cNvSpPr/>
            <p:nvPr/>
          </p:nvSpPr>
          <p:spPr>
            <a:xfrm>
              <a:off x="-1506475" y="3316275"/>
              <a:ext cx="46500" cy="67750"/>
            </a:xfrm>
            <a:custGeom>
              <a:rect b="b" l="l" r="r" t="t"/>
              <a:pathLst>
                <a:path extrusionOk="0" h="2710" w="1860">
                  <a:moveTo>
                    <a:pt x="1" y="1"/>
                  </a:moveTo>
                  <a:lnTo>
                    <a:pt x="1" y="2710"/>
                  </a:lnTo>
                  <a:lnTo>
                    <a:pt x="1859" y="1324"/>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0" name="Google Shape;9660;p121"/>
            <p:cNvSpPr/>
            <p:nvPr/>
          </p:nvSpPr>
          <p:spPr>
            <a:xfrm>
              <a:off x="-1575775" y="3238300"/>
              <a:ext cx="258350" cy="293025"/>
            </a:xfrm>
            <a:custGeom>
              <a:rect b="b" l="l" r="r" t="t"/>
              <a:pathLst>
                <a:path extrusionOk="0" h="11721" w="10334">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1" name="Google Shape;9661;p121"/>
            <p:cNvSpPr/>
            <p:nvPr/>
          </p:nvSpPr>
          <p:spPr>
            <a:xfrm>
              <a:off x="-1489150" y="3360375"/>
              <a:ext cx="85875" cy="32325"/>
            </a:xfrm>
            <a:custGeom>
              <a:rect b="b" l="l" r="r" t="t"/>
              <a:pathLst>
                <a:path extrusionOk="0" h="1293" w="3435">
                  <a:moveTo>
                    <a:pt x="1702" y="1"/>
                  </a:moveTo>
                  <a:lnTo>
                    <a:pt x="1" y="1293"/>
                  </a:lnTo>
                  <a:lnTo>
                    <a:pt x="3435" y="1293"/>
                  </a:lnTo>
                  <a:lnTo>
                    <a:pt x="170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2" name="Google Shape;9662;p121"/>
            <p:cNvSpPr/>
            <p:nvPr/>
          </p:nvSpPr>
          <p:spPr>
            <a:xfrm>
              <a:off x="-1431650" y="3316275"/>
              <a:ext cx="44925" cy="67750"/>
            </a:xfrm>
            <a:custGeom>
              <a:rect b="b" l="l" r="r" t="t"/>
              <a:pathLst>
                <a:path extrusionOk="0" h="2710" w="1797">
                  <a:moveTo>
                    <a:pt x="1796" y="1"/>
                  </a:moveTo>
                  <a:lnTo>
                    <a:pt x="0" y="1324"/>
                  </a:lnTo>
                  <a:lnTo>
                    <a:pt x="1796" y="2710"/>
                  </a:lnTo>
                  <a:lnTo>
                    <a:pt x="1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63" name="Google Shape;9663;p121"/>
          <p:cNvGrpSpPr/>
          <p:nvPr/>
        </p:nvGrpSpPr>
        <p:grpSpPr>
          <a:xfrm>
            <a:off x="2503892" y="3309051"/>
            <a:ext cx="423079" cy="424159"/>
            <a:chOff x="-1591550" y="3597475"/>
            <a:chExt cx="293825" cy="294575"/>
          </a:xfrm>
        </p:grpSpPr>
        <p:sp>
          <p:nvSpPr>
            <p:cNvPr id="9664" name="Google Shape;9664;p121"/>
            <p:cNvSpPr/>
            <p:nvPr/>
          </p:nvSpPr>
          <p:spPr>
            <a:xfrm>
              <a:off x="-1509625" y="3597475"/>
              <a:ext cx="211900" cy="207150"/>
            </a:xfrm>
            <a:custGeom>
              <a:rect b="b" l="l" r="r" t="t"/>
              <a:pathLst>
                <a:path extrusionOk="0" h="8286" w="8476">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5" name="Google Shape;9665;p121"/>
            <p:cNvSpPr/>
            <p:nvPr/>
          </p:nvSpPr>
          <p:spPr>
            <a:xfrm>
              <a:off x="-1541125" y="3719125"/>
              <a:ext cx="120525" cy="118275"/>
            </a:xfrm>
            <a:custGeom>
              <a:rect b="b" l="l" r="r" t="t"/>
              <a:pathLst>
                <a:path extrusionOk="0" h="4731" w="4821">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6" name="Google Shape;9666;p121"/>
            <p:cNvSpPr/>
            <p:nvPr/>
          </p:nvSpPr>
          <p:spPr>
            <a:xfrm>
              <a:off x="-1591550" y="3668825"/>
              <a:ext cx="222925" cy="223225"/>
            </a:xfrm>
            <a:custGeom>
              <a:rect b="b" l="l" r="r" t="t"/>
              <a:pathLst>
                <a:path extrusionOk="0" h="8929" w="8917">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67" name="Google Shape;9667;p121"/>
          <p:cNvGrpSpPr/>
          <p:nvPr/>
        </p:nvGrpSpPr>
        <p:grpSpPr>
          <a:xfrm>
            <a:off x="4153362" y="3318663"/>
            <a:ext cx="421927" cy="399248"/>
            <a:chOff x="-1592325" y="3957400"/>
            <a:chExt cx="293025" cy="277275"/>
          </a:xfrm>
        </p:grpSpPr>
        <p:sp>
          <p:nvSpPr>
            <p:cNvPr id="9668" name="Google Shape;9668;p121"/>
            <p:cNvSpPr/>
            <p:nvPr/>
          </p:nvSpPr>
          <p:spPr>
            <a:xfrm>
              <a:off x="-1591550" y="3957400"/>
              <a:ext cx="292250" cy="68550"/>
            </a:xfrm>
            <a:custGeom>
              <a:rect b="b" l="l" r="r" t="t"/>
              <a:pathLst>
                <a:path extrusionOk="0" h="2742" w="1169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9" name="Google Shape;9669;p121"/>
            <p:cNvSpPr/>
            <p:nvPr/>
          </p:nvSpPr>
          <p:spPr>
            <a:xfrm>
              <a:off x="-1592325" y="4043250"/>
              <a:ext cx="291450" cy="171725"/>
            </a:xfrm>
            <a:custGeom>
              <a:rect b="b" l="l" r="r" t="t"/>
              <a:pathLst>
                <a:path extrusionOk="0" h="6869" w="11658">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0" name="Google Shape;9670;p121"/>
            <p:cNvSpPr/>
            <p:nvPr/>
          </p:nvSpPr>
          <p:spPr>
            <a:xfrm>
              <a:off x="-1471825" y="4129100"/>
              <a:ext cx="51225" cy="51225"/>
            </a:xfrm>
            <a:custGeom>
              <a:rect b="b" l="l" r="r" t="t"/>
              <a:pathLst>
                <a:path extrusionOk="0" h="2049" w="2049">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1" name="Google Shape;9671;p121"/>
            <p:cNvSpPr/>
            <p:nvPr/>
          </p:nvSpPr>
          <p:spPr>
            <a:xfrm>
              <a:off x="-1526175" y="4077900"/>
              <a:ext cx="156775" cy="156775"/>
            </a:xfrm>
            <a:custGeom>
              <a:rect b="b" l="l" r="r" t="t"/>
              <a:pathLst>
                <a:path extrusionOk="0" h="6271" w="6271">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72" name="Google Shape;9672;p121"/>
          <p:cNvGrpSpPr/>
          <p:nvPr/>
        </p:nvGrpSpPr>
        <p:grpSpPr>
          <a:xfrm>
            <a:off x="3640232" y="3310744"/>
            <a:ext cx="369730" cy="420775"/>
            <a:chOff x="-778700" y="3612425"/>
            <a:chExt cx="256775" cy="292225"/>
          </a:xfrm>
        </p:grpSpPr>
        <p:sp>
          <p:nvSpPr>
            <p:cNvPr id="9673" name="Google Shape;9673;p121"/>
            <p:cNvSpPr/>
            <p:nvPr/>
          </p:nvSpPr>
          <p:spPr>
            <a:xfrm>
              <a:off x="-692850" y="36990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4" name="Google Shape;9674;p121"/>
            <p:cNvSpPr/>
            <p:nvPr/>
          </p:nvSpPr>
          <p:spPr>
            <a:xfrm>
              <a:off x="-777925" y="3612425"/>
              <a:ext cx="204800" cy="34675"/>
            </a:xfrm>
            <a:custGeom>
              <a:rect b="b" l="l" r="r" t="t"/>
              <a:pathLst>
                <a:path extrusionOk="0" h="1387" w="8192">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5" name="Google Shape;9675;p121"/>
            <p:cNvSpPr/>
            <p:nvPr/>
          </p:nvSpPr>
          <p:spPr>
            <a:xfrm>
              <a:off x="-727525" y="3699050"/>
              <a:ext cx="17375" cy="17350"/>
            </a:xfrm>
            <a:custGeom>
              <a:rect b="b" l="l" r="r" t="t"/>
              <a:pathLst>
                <a:path extrusionOk="0" h="694" w="695">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6" name="Google Shape;9676;p121"/>
            <p:cNvSpPr/>
            <p:nvPr/>
          </p:nvSpPr>
          <p:spPr>
            <a:xfrm>
              <a:off x="-778700" y="3664400"/>
              <a:ext cx="205575" cy="102425"/>
            </a:xfrm>
            <a:custGeom>
              <a:rect b="b" l="l" r="r" t="t"/>
              <a:pathLst>
                <a:path extrusionOk="0" h="4097" w="8223">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7" name="Google Shape;9677;p121"/>
            <p:cNvSpPr/>
            <p:nvPr/>
          </p:nvSpPr>
          <p:spPr>
            <a:xfrm>
              <a:off x="-659775" y="3835325"/>
              <a:ext cx="137850" cy="69325"/>
            </a:xfrm>
            <a:custGeom>
              <a:rect b="b" l="l" r="r" t="t"/>
              <a:pathLst>
                <a:path extrusionOk="0" h="2773" w="5514">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8" name="Google Shape;9678;p121"/>
            <p:cNvSpPr/>
            <p:nvPr/>
          </p:nvSpPr>
          <p:spPr>
            <a:xfrm>
              <a:off x="-658200" y="3669925"/>
              <a:ext cx="136275" cy="148875"/>
            </a:xfrm>
            <a:custGeom>
              <a:rect b="b" l="l" r="r" t="t"/>
              <a:pathLst>
                <a:path extrusionOk="0" h="5955" w="5451">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79" name="Google Shape;9679;p121"/>
          <p:cNvGrpSpPr/>
          <p:nvPr/>
        </p:nvGrpSpPr>
        <p:grpSpPr>
          <a:xfrm>
            <a:off x="6111733" y="3828305"/>
            <a:ext cx="340731" cy="387641"/>
            <a:chOff x="7728464" y="1561258"/>
            <a:chExt cx="349719" cy="397866"/>
          </a:xfrm>
        </p:grpSpPr>
        <p:sp>
          <p:nvSpPr>
            <p:cNvPr id="9680" name="Google Shape;9680;p121"/>
            <p:cNvSpPr/>
            <p:nvPr/>
          </p:nvSpPr>
          <p:spPr>
            <a:xfrm>
              <a:off x="7891642" y="1678585"/>
              <a:ext cx="23354" cy="23333"/>
            </a:xfrm>
            <a:custGeom>
              <a:rect b="b" l="l" r="r" t="t"/>
              <a:pathLst>
                <a:path extrusionOk="0" h="1118" w="1119">
                  <a:moveTo>
                    <a:pt x="0" y="1"/>
                  </a:moveTo>
                  <a:lnTo>
                    <a:pt x="0" y="1117"/>
                  </a:lnTo>
                  <a:lnTo>
                    <a:pt x="1118" y="1117"/>
                  </a:lnTo>
                  <a:lnTo>
                    <a:pt x="11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1" name="Google Shape;9681;p121"/>
            <p:cNvSpPr/>
            <p:nvPr/>
          </p:nvSpPr>
          <p:spPr>
            <a:xfrm>
              <a:off x="7728464" y="1561258"/>
              <a:ext cx="349719" cy="397866"/>
            </a:xfrm>
            <a:custGeom>
              <a:rect b="b" l="l" r="r" t="t"/>
              <a:pathLst>
                <a:path extrusionOk="0" h="19064" w="16757">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82" name="Google Shape;9682;p121"/>
          <p:cNvGrpSpPr/>
          <p:nvPr/>
        </p:nvGrpSpPr>
        <p:grpSpPr>
          <a:xfrm>
            <a:off x="4034702" y="3828305"/>
            <a:ext cx="387681" cy="387641"/>
            <a:chOff x="5611350" y="1561258"/>
            <a:chExt cx="397907" cy="397866"/>
          </a:xfrm>
        </p:grpSpPr>
        <p:sp>
          <p:nvSpPr>
            <p:cNvPr id="9683" name="Google Shape;9683;p121"/>
            <p:cNvSpPr/>
            <p:nvPr/>
          </p:nvSpPr>
          <p:spPr>
            <a:xfrm>
              <a:off x="5713589" y="1812337"/>
              <a:ext cx="38443" cy="39653"/>
            </a:xfrm>
            <a:custGeom>
              <a:rect b="b" l="l" r="r" t="t"/>
              <a:pathLst>
                <a:path extrusionOk="0" h="1900" w="1842">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4" name="Google Shape;9684;p121"/>
            <p:cNvSpPr/>
            <p:nvPr/>
          </p:nvSpPr>
          <p:spPr>
            <a:xfrm>
              <a:off x="5830124" y="1789047"/>
              <a:ext cx="38505" cy="39653"/>
            </a:xfrm>
            <a:custGeom>
              <a:rect b="b" l="l" r="r" t="t"/>
              <a:pathLst>
                <a:path extrusionOk="0" h="1900" w="1845">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5" name="Google Shape;9685;p121"/>
            <p:cNvSpPr/>
            <p:nvPr/>
          </p:nvSpPr>
          <p:spPr>
            <a:xfrm>
              <a:off x="5611350" y="1561258"/>
              <a:ext cx="397907" cy="397866"/>
            </a:xfrm>
            <a:custGeom>
              <a:rect b="b" l="l" r="r" t="t"/>
              <a:pathLst>
                <a:path extrusionOk="0" h="19064" w="19066">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6" name="Google Shape;9686;p121"/>
            <p:cNvSpPr/>
            <p:nvPr/>
          </p:nvSpPr>
          <p:spPr>
            <a:xfrm>
              <a:off x="5775341" y="1669507"/>
              <a:ext cx="93247" cy="41531"/>
            </a:xfrm>
            <a:custGeom>
              <a:rect b="b" l="l" r="r" t="t"/>
              <a:pathLst>
                <a:path extrusionOk="0" h="1990" w="4468">
                  <a:moveTo>
                    <a:pt x="4467" y="1"/>
                  </a:moveTo>
                  <a:lnTo>
                    <a:pt x="1" y="894"/>
                  </a:lnTo>
                  <a:lnTo>
                    <a:pt x="1" y="1989"/>
                  </a:lnTo>
                  <a:lnTo>
                    <a:pt x="4467" y="1096"/>
                  </a:lnTo>
                  <a:lnTo>
                    <a:pt x="4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87" name="Google Shape;9687;p121"/>
          <p:cNvGrpSpPr/>
          <p:nvPr/>
        </p:nvGrpSpPr>
        <p:grpSpPr>
          <a:xfrm>
            <a:off x="4553987" y="3925571"/>
            <a:ext cx="387610" cy="193109"/>
            <a:chOff x="6140660" y="1661097"/>
            <a:chExt cx="397835" cy="198202"/>
          </a:xfrm>
        </p:grpSpPr>
        <p:sp>
          <p:nvSpPr>
            <p:cNvPr id="9688" name="Google Shape;9688;p121"/>
            <p:cNvSpPr/>
            <p:nvPr/>
          </p:nvSpPr>
          <p:spPr>
            <a:xfrm>
              <a:off x="6281298" y="1707719"/>
              <a:ext cx="58290" cy="151579"/>
            </a:xfrm>
            <a:custGeom>
              <a:rect b="b" l="l" r="r" t="t"/>
              <a:pathLst>
                <a:path extrusionOk="0" h="7263" w="2793">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9" name="Google Shape;9689;p121"/>
            <p:cNvSpPr/>
            <p:nvPr/>
          </p:nvSpPr>
          <p:spPr>
            <a:xfrm>
              <a:off x="6480225" y="1742675"/>
              <a:ext cx="58269" cy="58332"/>
            </a:xfrm>
            <a:custGeom>
              <a:rect b="b" l="l" r="r" t="t"/>
              <a:pathLst>
                <a:path extrusionOk="0" h="2795" w="2792">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0" name="Google Shape;9690;p121"/>
            <p:cNvSpPr/>
            <p:nvPr/>
          </p:nvSpPr>
          <p:spPr>
            <a:xfrm>
              <a:off x="6352004" y="1661097"/>
              <a:ext cx="129206" cy="198202"/>
            </a:xfrm>
            <a:custGeom>
              <a:rect b="b" l="l" r="r" t="t"/>
              <a:pathLst>
                <a:path extrusionOk="0" h="9497" w="6191">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1" name="Google Shape;9691;p121"/>
            <p:cNvSpPr/>
            <p:nvPr/>
          </p:nvSpPr>
          <p:spPr>
            <a:xfrm>
              <a:off x="6140660" y="1661097"/>
              <a:ext cx="129185" cy="198202"/>
            </a:xfrm>
            <a:custGeom>
              <a:rect b="b" l="l" r="r" t="t"/>
              <a:pathLst>
                <a:path extrusionOk="0" h="9497" w="619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92" name="Google Shape;9692;p121"/>
          <p:cNvGrpSpPr/>
          <p:nvPr/>
        </p:nvGrpSpPr>
        <p:grpSpPr>
          <a:xfrm>
            <a:off x="5073202" y="3828305"/>
            <a:ext cx="387681" cy="387641"/>
            <a:chOff x="6669907" y="1561258"/>
            <a:chExt cx="397907" cy="397866"/>
          </a:xfrm>
        </p:grpSpPr>
        <p:sp>
          <p:nvSpPr>
            <p:cNvPr id="9693" name="Google Shape;9693;p121"/>
            <p:cNvSpPr/>
            <p:nvPr/>
          </p:nvSpPr>
          <p:spPr>
            <a:xfrm>
              <a:off x="6950454" y="1655253"/>
              <a:ext cx="23312" cy="23354"/>
            </a:xfrm>
            <a:custGeom>
              <a:rect b="b" l="l" r="r" t="t"/>
              <a:pathLst>
                <a:path extrusionOk="0" h="1119" w="1117">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4" name="Google Shape;9694;p121"/>
            <p:cNvSpPr/>
            <p:nvPr/>
          </p:nvSpPr>
          <p:spPr>
            <a:xfrm>
              <a:off x="6740633" y="1725228"/>
              <a:ext cx="36919" cy="39632"/>
            </a:xfrm>
            <a:custGeom>
              <a:rect b="b" l="l" r="r" t="t"/>
              <a:pathLst>
                <a:path extrusionOk="0" h="1899" w="1769">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5" name="Google Shape;9695;p121"/>
            <p:cNvSpPr/>
            <p:nvPr/>
          </p:nvSpPr>
          <p:spPr>
            <a:xfrm>
              <a:off x="6763944" y="1725228"/>
              <a:ext cx="209827" cy="139892"/>
            </a:xfrm>
            <a:custGeom>
              <a:rect b="b" l="l" r="r" t="t"/>
              <a:pathLst>
                <a:path extrusionOk="0" h="6703" w="10054">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6" name="Google Shape;9696;p121"/>
            <p:cNvSpPr/>
            <p:nvPr/>
          </p:nvSpPr>
          <p:spPr>
            <a:xfrm>
              <a:off x="6669907" y="1561258"/>
              <a:ext cx="397907" cy="397866"/>
            </a:xfrm>
            <a:custGeom>
              <a:rect b="b" l="l" r="r" t="t"/>
              <a:pathLst>
                <a:path extrusionOk="0" h="19064" w="19066">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7" name="Google Shape;9697;p121"/>
            <p:cNvSpPr/>
            <p:nvPr/>
          </p:nvSpPr>
          <p:spPr>
            <a:xfrm>
              <a:off x="6960158" y="1725228"/>
              <a:ext cx="36940" cy="39632"/>
            </a:xfrm>
            <a:custGeom>
              <a:rect b="b" l="l" r="r" t="t"/>
              <a:pathLst>
                <a:path extrusionOk="0" h="1899" w="177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98" name="Google Shape;9698;p121"/>
          <p:cNvGrpSpPr/>
          <p:nvPr/>
        </p:nvGrpSpPr>
        <p:grpSpPr>
          <a:xfrm>
            <a:off x="1958433" y="3885842"/>
            <a:ext cx="387681" cy="272572"/>
            <a:chOff x="3386036" y="1746339"/>
            <a:chExt cx="397907" cy="279762"/>
          </a:xfrm>
        </p:grpSpPr>
        <p:sp>
          <p:nvSpPr>
            <p:cNvPr id="9699" name="Google Shape;9699;p121"/>
            <p:cNvSpPr/>
            <p:nvPr/>
          </p:nvSpPr>
          <p:spPr>
            <a:xfrm>
              <a:off x="3561652" y="1848954"/>
              <a:ext cx="59646" cy="74506"/>
            </a:xfrm>
            <a:custGeom>
              <a:rect b="b" l="l" r="r" t="t"/>
              <a:pathLst>
                <a:path extrusionOk="0" h="3570" w="2858">
                  <a:moveTo>
                    <a:pt x="1" y="0"/>
                  </a:moveTo>
                  <a:lnTo>
                    <a:pt x="1" y="3570"/>
                  </a:lnTo>
                  <a:lnTo>
                    <a:pt x="2858" y="1785"/>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0" name="Google Shape;9700;p121"/>
            <p:cNvSpPr/>
            <p:nvPr/>
          </p:nvSpPr>
          <p:spPr>
            <a:xfrm>
              <a:off x="3386036" y="1746339"/>
              <a:ext cx="397907" cy="279762"/>
            </a:xfrm>
            <a:custGeom>
              <a:rect b="b" l="l" r="r" t="t"/>
              <a:pathLst>
                <a:path extrusionOk="0" h="13405" w="19066">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01" name="Google Shape;9701;p121"/>
          <p:cNvGrpSpPr/>
          <p:nvPr/>
        </p:nvGrpSpPr>
        <p:grpSpPr>
          <a:xfrm>
            <a:off x="2996130" y="3828288"/>
            <a:ext cx="387681" cy="387681"/>
            <a:chOff x="4417380" y="1687279"/>
            <a:chExt cx="397907" cy="397907"/>
          </a:xfrm>
        </p:grpSpPr>
        <p:sp>
          <p:nvSpPr>
            <p:cNvPr id="9702" name="Google Shape;9702;p121"/>
            <p:cNvSpPr/>
            <p:nvPr/>
          </p:nvSpPr>
          <p:spPr>
            <a:xfrm>
              <a:off x="4417380" y="1687279"/>
              <a:ext cx="397907" cy="397907"/>
            </a:xfrm>
            <a:custGeom>
              <a:rect b="b" l="l" r="r" t="t"/>
              <a:pathLst>
                <a:path extrusionOk="0" h="19066" w="19066">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3" name="Google Shape;9703;p121"/>
            <p:cNvSpPr/>
            <p:nvPr/>
          </p:nvSpPr>
          <p:spPr>
            <a:xfrm>
              <a:off x="4492363" y="1768878"/>
              <a:ext cx="248270" cy="234704"/>
            </a:xfrm>
            <a:custGeom>
              <a:rect b="b" l="l" r="r" t="t"/>
              <a:pathLst>
                <a:path extrusionOk="0" h="11246" w="11896">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04" name="Google Shape;9704;p121"/>
          <p:cNvGrpSpPr/>
          <p:nvPr/>
        </p:nvGrpSpPr>
        <p:grpSpPr>
          <a:xfrm>
            <a:off x="7942611" y="3308537"/>
            <a:ext cx="387661" cy="387661"/>
            <a:chOff x="2869999" y="1687279"/>
            <a:chExt cx="397887" cy="397887"/>
          </a:xfrm>
        </p:grpSpPr>
        <p:sp>
          <p:nvSpPr>
            <p:cNvPr id="9705" name="Google Shape;9705;p121"/>
            <p:cNvSpPr/>
            <p:nvPr/>
          </p:nvSpPr>
          <p:spPr>
            <a:xfrm>
              <a:off x="2994590" y="1833740"/>
              <a:ext cx="148657" cy="81685"/>
            </a:xfrm>
            <a:custGeom>
              <a:rect b="b" l="l" r="r" t="t"/>
              <a:pathLst>
                <a:path extrusionOk="0" h="3914" w="7123">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6" name="Google Shape;9706;p121"/>
            <p:cNvSpPr/>
            <p:nvPr/>
          </p:nvSpPr>
          <p:spPr>
            <a:xfrm>
              <a:off x="2869999" y="1687279"/>
              <a:ext cx="397887" cy="397887"/>
            </a:xfrm>
            <a:custGeom>
              <a:rect b="b" l="l" r="r" t="t"/>
              <a:pathLst>
                <a:path extrusionOk="0" h="19065" w="19065">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07" name="Google Shape;9707;p121"/>
          <p:cNvGrpSpPr/>
          <p:nvPr/>
        </p:nvGrpSpPr>
        <p:grpSpPr>
          <a:xfrm>
            <a:off x="2477718" y="3828664"/>
            <a:ext cx="386807" cy="386929"/>
            <a:chOff x="3902887" y="1687655"/>
            <a:chExt cx="397010" cy="397135"/>
          </a:xfrm>
        </p:grpSpPr>
        <p:sp>
          <p:nvSpPr>
            <p:cNvPr id="9708" name="Google Shape;9708;p121"/>
            <p:cNvSpPr/>
            <p:nvPr/>
          </p:nvSpPr>
          <p:spPr>
            <a:xfrm>
              <a:off x="4023345" y="1785845"/>
              <a:ext cx="156275" cy="200269"/>
            </a:xfrm>
            <a:custGeom>
              <a:rect b="b" l="l" r="r" t="t"/>
              <a:pathLst>
                <a:path extrusionOk="0" h="9596" w="7488">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9" name="Google Shape;9709;p121"/>
            <p:cNvSpPr/>
            <p:nvPr/>
          </p:nvSpPr>
          <p:spPr>
            <a:xfrm>
              <a:off x="3902887" y="1687655"/>
              <a:ext cx="397010" cy="397135"/>
            </a:xfrm>
            <a:custGeom>
              <a:rect b="b" l="l" r="r" t="t"/>
              <a:pathLst>
                <a:path extrusionOk="0" h="19029" w="19023">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10" name="Google Shape;9710;p121"/>
          <p:cNvGrpSpPr/>
          <p:nvPr/>
        </p:nvGrpSpPr>
        <p:grpSpPr>
          <a:xfrm>
            <a:off x="3515416" y="3828344"/>
            <a:ext cx="387681" cy="387681"/>
            <a:chOff x="4933458" y="1687279"/>
            <a:chExt cx="397907" cy="397907"/>
          </a:xfrm>
        </p:grpSpPr>
        <p:sp>
          <p:nvSpPr>
            <p:cNvPr id="9711" name="Google Shape;9711;p121"/>
            <p:cNvSpPr/>
            <p:nvPr/>
          </p:nvSpPr>
          <p:spPr>
            <a:xfrm>
              <a:off x="5071801" y="1766541"/>
              <a:ext cx="125867" cy="241215"/>
            </a:xfrm>
            <a:custGeom>
              <a:rect b="b" l="l" r="r" t="t"/>
              <a:pathLst>
                <a:path extrusionOk="0" h="11558" w="6031">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2" name="Google Shape;9712;p121"/>
            <p:cNvSpPr/>
            <p:nvPr/>
          </p:nvSpPr>
          <p:spPr>
            <a:xfrm>
              <a:off x="4933458" y="1687279"/>
              <a:ext cx="397907" cy="397907"/>
            </a:xfrm>
            <a:custGeom>
              <a:rect b="b" l="l" r="r" t="t"/>
              <a:pathLst>
                <a:path extrusionOk="0" h="19066" w="19066">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13" name="Google Shape;9713;p121"/>
          <p:cNvGrpSpPr/>
          <p:nvPr/>
        </p:nvGrpSpPr>
        <p:grpSpPr>
          <a:xfrm>
            <a:off x="5286246" y="3308537"/>
            <a:ext cx="387681" cy="387661"/>
            <a:chOff x="266768" y="1721375"/>
            <a:chExt cx="397907" cy="397887"/>
          </a:xfrm>
        </p:grpSpPr>
        <p:sp>
          <p:nvSpPr>
            <p:cNvPr id="9714" name="Google Shape;9714;p121"/>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5" name="Google Shape;9715;p121"/>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16" name="Google Shape;9716;p121"/>
          <p:cNvGrpSpPr/>
          <p:nvPr/>
        </p:nvGrpSpPr>
        <p:grpSpPr>
          <a:xfrm>
            <a:off x="7411672" y="3308924"/>
            <a:ext cx="387539" cy="386888"/>
            <a:chOff x="2408992" y="1722875"/>
            <a:chExt cx="397761" cy="397093"/>
          </a:xfrm>
        </p:grpSpPr>
        <p:sp>
          <p:nvSpPr>
            <p:cNvPr id="9717" name="Google Shape;9717;p121"/>
            <p:cNvSpPr/>
            <p:nvPr/>
          </p:nvSpPr>
          <p:spPr>
            <a:xfrm>
              <a:off x="2492135" y="1827639"/>
              <a:ext cx="213667" cy="185326"/>
            </a:xfrm>
            <a:custGeom>
              <a:rect b="b" l="l" r="r" t="t"/>
              <a:pathLst>
                <a:path extrusionOk="0" h="8880" w="10238">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8" name="Google Shape;9718;p121"/>
            <p:cNvSpPr/>
            <p:nvPr/>
          </p:nvSpPr>
          <p:spPr>
            <a:xfrm>
              <a:off x="2408992" y="1722875"/>
              <a:ext cx="397761" cy="397093"/>
            </a:xfrm>
            <a:custGeom>
              <a:rect b="b" l="l" r="r" t="t"/>
              <a:pathLst>
                <a:path extrusionOk="0" h="19027" w="19059">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19" name="Google Shape;9719;p121"/>
          <p:cNvGrpSpPr/>
          <p:nvPr/>
        </p:nvGrpSpPr>
        <p:grpSpPr>
          <a:xfrm>
            <a:off x="5592488" y="3828305"/>
            <a:ext cx="387641" cy="387641"/>
            <a:chOff x="7199196" y="1561258"/>
            <a:chExt cx="397866" cy="397866"/>
          </a:xfrm>
        </p:grpSpPr>
        <p:sp>
          <p:nvSpPr>
            <p:cNvPr id="9720" name="Google Shape;9720;p121"/>
            <p:cNvSpPr/>
            <p:nvPr/>
          </p:nvSpPr>
          <p:spPr>
            <a:xfrm>
              <a:off x="7316523" y="1655253"/>
              <a:ext cx="163203" cy="209869"/>
            </a:xfrm>
            <a:custGeom>
              <a:rect b="b" l="l" r="r" t="t"/>
              <a:pathLst>
                <a:path extrusionOk="0" h="10056" w="782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1" name="Google Shape;9721;p121"/>
            <p:cNvSpPr/>
            <p:nvPr/>
          </p:nvSpPr>
          <p:spPr>
            <a:xfrm>
              <a:off x="7199196" y="1561258"/>
              <a:ext cx="397866" cy="397866"/>
            </a:xfrm>
            <a:custGeom>
              <a:rect b="b" l="l" r="r" t="t"/>
              <a:pathLst>
                <a:path extrusionOk="0" h="19064" w="19064">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2" name="Google Shape;9722;p121"/>
            <p:cNvSpPr/>
            <p:nvPr/>
          </p:nvSpPr>
          <p:spPr>
            <a:xfrm>
              <a:off x="7363167" y="1701896"/>
              <a:ext cx="69935" cy="69977"/>
            </a:xfrm>
            <a:custGeom>
              <a:rect b="b" l="l" r="r" t="t"/>
              <a:pathLst>
                <a:path extrusionOk="0" h="3353" w="3351">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723" name="Google Shape;9723;p121"/>
          <p:cNvSpPr txBox="1"/>
          <p:nvPr/>
        </p:nvSpPr>
        <p:spPr>
          <a:xfrm>
            <a:off x="1048350" y="719652"/>
            <a:ext cx="70473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SEO &amp; Marketing Icons</a:t>
            </a:r>
            <a:endParaRPr sz="2400">
              <a:solidFill>
                <a:srgbClr val="FFFFFF"/>
              </a:solidFill>
            </a:endParaRPr>
          </a:p>
        </p:txBody>
      </p:sp>
      <p:grpSp>
        <p:nvGrpSpPr>
          <p:cNvPr id="9724" name="Google Shape;9724;p121"/>
          <p:cNvGrpSpPr/>
          <p:nvPr/>
        </p:nvGrpSpPr>
        <p:grpSpPr>
          <a:xfrm>
            <a:off x="6348367" y="3308537"/>
            <a:ext cx="387661" cy="387661"/>
            <a:chOff x="1379798" y="1723250"/>
            <a:chExt cx="397887" cy="397887"/>
          </a:xfrm>
        </p:grpSpPr>
        <p:sp>
          <p:nvSpPr>
            <p:cNvPr id="9725" name="Google Shape;9725;p121"/>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6" name="Google Shape;9726;p121"/>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7" name="Google Shape;9727;p121"/>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8" name="Google Shape;9728;p121"/>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29" name="Google Shape;9729;p121"/>
          <p:cNvGrpSpPr/>
          <p:nvPr/>
        </p:nvGrpSpPr>
        <p:grpSpPr>
          <a:xfrm>
            <a:off x="5817327" y="3308537"/>
            <a:ext cx="387641" cy="387661"/>
            <a:chOff x="864491" y="1723250"/>
            <a:chExt cx="397866" cy="397887"/>
          </a:xfrm>
        </p:grpSpPr>
        <p:sp>
          <p:nvSpPr>
            <p:cNvPr id="9730" name="Google Shape;9730;p121"/>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1" name="Google Shape;9731;p121"/>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2" name="Google Shape;9732;p121"/>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733" name="Google Shape;9733;p121"/>
          <p:cNvSpPr/>
          <p:nvPr/>
        </p:nvSpPr>
        <p:spPr>
          <a:xfrm>
            <a:off x="6879427" y="3343765"/>
            <a:ext cx="388846" cy="317145"/>
          </a:xfrm>
          <a:custGeom>
            <a:rect b="b" l="l" r="r" t="t"/>
            <a:pathLst>
              <a:path extrusionOk="0" h="15596" w="19122">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734" name="Google Shape;9734;p121"/>
          <p:cNvGrpSpPr/>
          <p:nvPr/>
        </p:nvGrpSpPr>
        <p:grpSpPr>
          <a:xfrm>
            <a:off x="6584154" y="3827060"/>
            <a:ext cx="388966" cy="388966"/>
            <a:chOff x="1190625" y="238125"/>
            <a:chExt cx="5235075" cy="5235075"/>
          </a:xfrm>
        </p:grpSpPr>
        <p:sp>
          <p:nvSpPr>
            <p:cNvPr id="9735" name="Google Shape;9735;p121"/>
            <p:cNvSpPr/>
            <p:nvPr/>
          </p:nvSpPr>
          <p:spPr>
            <a:xfrm>
              <a:off x="2315100" y="1168900"/>
              <a:ext cx="2952100" cy="3373700"/>
            </a:xfrm>
            <a:custGeom>
              <a:rect b="b" l="l" r="r" t="t"/>
              <a:pathLst>
                <a:path extrusionOk="0" h="134948" w="118084">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6" name="Google Shape;9736;p121"/>
            <p:cNvSpPr/>
            <p:nvPr/>
          </p:nvSpPr>
          <p:spPr>
            <a:xfrm>
              <a:off x="1190625" y="238125"/>
              <a:ext cx="5235075" cy="5235075"/>
            </a:xfrm>
            <a:custGeom>
              <a:rect b="b" l="l" r="r" t="t"/>
              <a:pathLst>
                <a:path extrusionOk="0" h="209403" w="209403">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0E2A47"/>
        </a:solidFill>
      </p:bgPr>
    </p:bg>
    <p:spTree>
      <p:nvGrpSpPr>
        <p:cNvPr id="9740" name="Shape 9740"/>
        <p:cNvGrpSpPr/>
        <p:nvPr/>
      </p:nvGrpSpPr>
      <p:grpSpPr>
        <a:xfrm>
          <a:off x="0" y="0"/>
          <a:ext cx="0" cy="0"/>
          <a:chOff x="0" y="0"/>
          <a:chExt cx="0" cy="0"/>
        </a:xfrm>
      </p:grpSpPr>
      <p:pic>
        <p:nvPicPr>
          <p:cNvPr id="9741" name="Google Shape;9741;p122">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p46"/>
          <p:cNvSpPr txBox="1"/>
          <p:nvPr/>
        </p:nvSpPr>
        <p:spPr>
          <a:xfrm>
            <a:off x="862175" y="583000"/>
            <a:ext cx="45300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600">
                <a:solidFill>
                  <a:schemeClr val="lt1"/>
                </a:solidFill>
                <a:latin typeface="Archivo"/>
                <a:ea typeface="Archivo"/>
                <a:cs typeface="Archivo"/>
                <a:sym typeface="Archivo"/>
              </a:rPr>
              <a:t>Composite</a:t>
            </a:r>
            <a:endParaRPr b="1" sz="2600">
              <a:solidFill>
                <a:schemeClr val="lt1"/>
              </a:solidFill>
              <a:latin typeface="Archivo"/>
              <a:ea typeface="Archivo"/>
              <a:cs typeface="Archivo"/>
              <a:sym typeface="Archivo"/>
            </a:endParaRPr>
          </a:p>
        </p:txBody>
      </p:sp>
      <p:pic>
        <p:nvPicPr>
          <p:cNvPr id="387" name="Google Shape;387;p46"/>
          <p:cNvPicPr preferRelativeResize="0"/>
          <p:nvPr/>
        </p:nvPicPr>
        <p:blipFill>
          <a:blip r:embed="rId3">
            <a:alphaModFix/>
          </a:blip>
          <a:stretch>
            <a:fillRect/>
          </a:stretch>
        </p:blipFill>
        <p:spPr>
          <a:xfrm>
            <a:off x="4857713" y="1724467"/>
            <a:ext cx="3322254" cy="2199959"/>
          </a:xfrm>
          <a:prstGeom prst="rect">
            <a:avLst/>
          </a:prstGeom>
          <a:noFill/>
          <a:ln>
            <a:noFill/>
          </a:ln>
        </p:spPr>
      </p:pic>
      <p:pic>
        <p:nvPicPr>
          <p:cNvPr id="388" name="Google Shape;388;p46"/>
          <p:cNvPicPr preferRelativeResize="0"/>
          <p:nvPr/>
        </p:nvPicPr>
        <p:blipFill>
          <a:blip r:embed="rId4">
            <a:alphaModFix/>
          </a:blip>
          <a:stretch>
            <a:fillRect/>
          </a:stretch>
        </p:blipFill>
        <p:spPr>
          <a:xfrm>
            <a:off x="731513" y="1724474"/>
            <a:ext cx="3322237" cy="2199949"/>
          </a:xfrm>
          <a:prstGeom prst="rect">
            <a:avLst/>
          </a:prstGeom>
          <a:noFill/>
          <a:ln>
            <a:noFill/>
          </a:ln>
        </p:spPr>
      </p:pic>
      <p:sp>
        <p:nvSpPr>
          <p:cNvPr id="389" name="Google Shape;389;p46"/>
          <p:cNvSpPr txBox="1"/>
          <p:nvPr/>
        </p:nvSpPr>
        <p:spPr>
          <a:xfrm>
            <a:off x="1305450" y="1293363"/>
            <a:ext cx="23211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600">
                <a:solidFill>
                  <a:schemeClr val="lt1"/>
                </a:solidFill>
                <a:latin typeface="Archivo"/>
                <a:ea typeface="Archivo"/>
                <a:cs typeface="Archivo"/>
                <a:sym typeface="Archivo"/>
              </a:rPr>
              <a:t>Diagramme de Classe</a:t>
            </a:r>
            <a:endParaRPr sz="1600">
              <a:solidFill>
                <a:schemeClr val="lt1"/>
              </a:solidFill>
              <a:latin typeface="Archivo"/>
              <a:ea typeface="Archivo"/>
              <a:cs typeface="Archivo"/>
              <a:sym typeface="Archivo"/>
            </a:endParaRPr>
          </a:p>
        </p:txBody>
      </p:sp>
      <p:sp>
        <p:nvSpPr>
          <p:cNvPr id="390" name="Google Shape;390;p46"/>
          <p:cNvSpPr txBox="1"/>
          <p:nvPr/>
        </p:nvSpPr>
        <p:spPr>
          <a:xfrm>
            <a:off x="5566475" y="1293375"/>
            <a:ext cx="24858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600">
                <a:solidFill>
                  <a:schemeClr val="lt1"/>
                </a:solidFill>
                <a:latin typeface="Archivo"/>
                <a:ea typeface="Archivo"/>
                <a:cs typeface="Archivo"/>
                <a:sym typeface="Archivo"/>
              </a:rPr>
              <a:t>Diagramme de Séquence</a:t>
            </a:r>
            <a:endParaRPr sz="1600">
              <a:solidFill>
                <a:schemeClr val="lt1"/>
              </a:solidFill>
              <a:latin typeface="Archivo"/>
              <a:ea typeface="Archivo"/>
              <a:cs typeface="Archivo"/>
              <a:sym typeface="Archivo"/>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Innovation Management Proces Consulting Toolkit by Slidesgo">
  <a:themeElements>
    <a:clrScheme name="Simple Light">
      <a:dk1>
        <a:srgbClr val="19072E"/>
      </a:dk1>
      <a:lt1>
        <a:srgbClr val="F9F5FF"/>
      </a:lt1>
      <a:dk2>
        <a:srgbClr val="6B14CF"/>
      </a:dk2>
      <a:lt2>
        <a:srgbClr val="135CE0"/>
      </a:lt2>
      <a:accent1>
        <a:srgbClr val="0CD7FF"/>
      </a:accent1>
      <a:accent2>
        <a:srgbClr val="AED55E"/>
      </a:accent2>
      <a:accent3>
        <a:srgbClr val="FFDC2A"/>
      </a:accent3>
      <a:accent4>
        <a:srgbClr val="F8AD2E"/>
      </a:accent4>
      <a:accent5>
        <a:srgbClr val="F772D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